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1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1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4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7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6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8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3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8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A39AB-C4EB-40B7-A9D6-A8DF4A631178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7AF14-5D3D-4F6C-BA85-90F4430C6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9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A058EB-4222-0C7D-4580-1470A54A4B34}"/>
              </a:ext>
            </a:extLst>
          </p:cNvPr>
          <p:cNvSpPr/>
          <p:nvPr/>
        </p:nvSpPr>
        <p:spPr>
          <a:xfrm>
            <a:off x="-13231" y="0"/>
            <a:ext cx="12192000" cy="6858000"/>
          </a:xfrm>
          <a:prstGeom prst="rect">
            <a:avLst/>
          </a:prstGeom>
          <a:pattFill prst="lgGrid">
            <a:fgClr>
              <a:schemeClr val="bg1"/>
            </a:fgClr>
            <a:bgClr>
              <a:schemeClr val="accent1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AB2144-768F-BF31-2BDB-65F94A965E12}"/>
              </a:ext>
            </a:extLst>
          </p:cNvPr>
          <p:cNvSpPr/>
          <p:nvPr/>
        </p:nvSpPr>
        <p:spPr>
          <a:xfrm>
            <a:off x="170543" y="125643"/>
            <a:ext cx="11850914" cy="64794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FE62F7-4B63-66C7-6C6F-344553691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62697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km-KH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ការប្រៀបធៀបចំនួនដោយ</a:t>
            </a:r>
            <a:br>
              <a:rPr lang="km-KH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km-KH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សញ្ញា តូចជាង និង ធំជាង</a:t>
            </a:r>
            <a:r>
              <a:rPr lang="en-US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”</a:t>
            </a:r>
            <a:endParaRPr lang="en-PH" sz="72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0C1E8-AF4A-4296-94CD-08F96A5E3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9550"/>
            <a:ext cx="9144000" cy="1282814"/>
          </a:xfrm>
        </p:spPr>
        <p:txBody>
          <a:bodyPr>
            <a:normAutofit/>
          </a:bodyPr>
          <a:lstStyle/>
          <a:p>
            <a:r>
              <a:rPr lang="km-KH" sz="3600" b="1" dirty="0" smtClean="0">
                <a:latin typeface="Century Gothic" panose="020B0502020202020204" pitchFamily="34" charset="0"/>
              </a:rPr>
              <a:t>គណិតវិទ្យា ថ្នាក់ទី៣</a:t>
            </a:r>
            <a:endParaRPr lang="en-PH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B2D550A-EC6C-1A47-ACA3-E63D2D0664BE}"/>
              </a:ext>
            </a:extLst>
          </p:cNvPr>
          <p:cNvSpPr/>
          <p:nvPr/>
        </p:nvSpPr>
        <p:spPr>
          <a:xfrm>
            <a:off x="263" y="-11784"/>
            <a:ext cx="12192000" cy="7257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CA43784-6B09-F1F4-0A1B-336F009B27EC}"/>
              </a:ext>
            </a:extLst>
          </p:cNvPr>
          <p:cNvSpPr/>
          <p:nvPr/>
        </p:nvSpPr>
        <p:spPr>
          <a:xfrm>
            <a:off x="746240" y="188685"/>
            <a:ext cx="11140961" cy="10307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946F7B-7371-03E1-4575-4DA44A8BDE6D}"/>
              </a:ext>
            </a:extLst>
          </p:cNvPr>
          <p:cNvSpPr txBox="1"/>
          <p:nvPr/>
        </p:nvSpPr>
        <p:spPr>
          <a:xfrm>
            <a:off x="1216909" y="332373"/>
            <a:ext cx="10959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b="1" dirty="0">
                <a:latin typeface="Century Gothic" panose="020B0502020202020204" pitchFamily="34" charset="0"/>
              </a:rPr>
              <a:t>ថ្ងៃនេះ តារា </a:t>
            </a:r>
            <a:r>
              <a:rPr lang="km-KH" sz="2400" b="1" dirty="0" smtClean="0">
                <a:latin typeface="Century Gothic" panose="020B0502020202020204" pitchFamily="34" charset="0"/>
              </a:rPr>
              <a:t>ទៅផ្សារជាមួយ</a:t>
            </a:r>
            <a:r>
              <a:rPr lang="km-KH" sz="2400" b="1" dirty="0">
                <a:latin typeface="Century Gothic" panose="020B0502020202020204" pitchFamily="34" charset="0"/>
              </a:rPr>
              <a:t>ម្ដាយ។ </a:t>
            </a:r>
            <a:endParaRPr lang="km-KH" sz="2400" b="1" dirty="0" smtClean="0">
              <a:latin typeface="Century Gothic" panose="020B0502020202020204" pitchFamily="34" charset="0"/>
            </a:endParaRPr>
          </a:p>
          <a:p>
            <a:r>
              <a:rPr lang="km-KH" sz="2400" b="1" dirty="0" smtClean="0">
                <a:latin typeface="Century Gothic" panose="020B0502020202020204" pitchFamily="34" charset="0"/>
              </a:rPr>
              <a:t>តោះ</a:t>
            </a:r>
            <a:r>
              <a:rPr lang="km-KH" sz="2400" b="1" dirty="0">
                <a:latin typeface="Century Gothic" panose="020B0502020202020204" pitchFamily="34" charset="0"/>
              </a:rPr>
              <a:t>យើងមកជួយគាត់រកចំនួនដែលច្រើនជាងគេ ដោយប្រើសញ្ញា </a:t>
            </a:r>
            <a:r>
              <a:rPr lang="en-US" sz="2400" b="1" dirty="0">
                <a:latin typeface="Century Gothic" panose="020B0502020202020204" pitchFamily="34" charset="0"/>
              </a:rPr>
              <a:t> </a:t>
            </a:r>
            <a:r>
              <a:rPr lang="en-PH" sz="2400" b="1" dirty="0">
                <a:latin typeface="Century Gothic" panose="020B0502020202020204" pitchFamily="34" charset="0"/>
              </a:rPr>
              <a:t>&gt; </a:t>
            </a:r>
            <a:r>
              <a:rPr lang="km-KH" sz="2400" b="1" dirty="0">
                <a:latin typeface="Century Gothic" panose="020B0502020202020204" pitchFamily="34" charset="0"/>
              </a:rPr>
              <a:t>ឬ</a:t>
            </a:r>
            <a:r>
              <a:rPr lang="en-PH" sz="2400" b="1" dirty="0">
                <a:latin typeface="Century Gothic" panose="020B0502020202020204" pitchFamily="34" charset="0"/>
              </a:rPr>
              <a:t> &lt;</a:t>
            </a:r>
            <a:r>
              <a:rPr lang="en-US" sz="2400" b="1" dirty="0">
                <a:latin typeface="Century Gothic" panose="020B0502020202020204" pitchFamily="34" charset="0"/>
              </a:rPr>
              <a:t>.</a:t>
            </a:r>
            <a:endParaRPr lang="en-PH" sz="2400" b="1" dirty="0">
              <a:latin typeface="Century Gothic" panose="020B0502020202020204" pitchFamily="34" charset="0"/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C3DF080-8ECD-50D6-EC51-44D99E924126}"/>
              </a:ext>
            </a:extLst>
          </p:cNvPr>
          <p:cNvGrpSpPr/>
          <p:nvPr/>
        </p:nvGrpSpPr>
        <p:grpSpPr>
          <a:xfrm>
            <a:off x="223969" y="1928261"/>
            <a:ext cx="11221546" cy="1876129"/>
            <a:chOff x="223969" y="1623462"/>
            <a:chExt cx="11221546" cy="187612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62BEF92-0B6A-AD79-8A0A-391F3249CBDD}"/>
                </a:ext>
              </a:extLst>
            </p:cNvPr>
            <p:cNvSpPr/>
            <p:nvPr/>
          </p:nvSpPr>
          <p:spPr>
            <a:xfrm>
              <a:off x="223969" y="1840779"/>
              <a:ext cx="646888" cy="57408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</a:t>
              </a:r>
              <a:endParaRPr lang="en-PH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76955B40-CE9D-A605-DBF0-7D9EB5A217E8}"/>
                </a:ext>
              </a:extLst>
            </p:cNvPr>
            <p:cNvSpPr/>
            <p:nvPr/>
          </p:nvSpPr>
          <p:spPr>
            <a:xfrm>
              <a:off x="5353957" y="2239517"/>
              <a:ext cx="1484086" cy="9045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pic>
          <p:nvPicPr>
            <p:cNvPr id="1030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3648E36A-A99A-0BEA-8539-DDB5086A85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7746" y="1634789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89C10498-6A81-FAE9-943E-7DB2808D9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4260" y="1684335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B8775258-600F-A044-E1BA-0D6DAAD778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6361" y="1719494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D618FCDA-C77E-5B7F-01E8-0B34904026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2875" y="1769040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87CD96FB-B9FF-C814-B0E6-1FB863E829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151" y="2460760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44DD2CD4-4BB1-EB78-2FC8-6D118C13FC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6665" y="2510306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9EF4BB0C-E4F6-B5EC-D48E-5415D13CC4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8766" y="2545465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6" descr="春菊のイラスト | かわいいフリー素材集 いらすとや">
              <a:extLst>
                <a:ext uri="{FF2B5EF4-FFF2-40B4-BE49-F238E27FC236}">
                  <a16:creationId xmlns:a16="http://schemas.microsoft.com/office/drawing/2014/main" id="{A6FF4FB1-6EA8-C52C-7305-C405D12630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5280" y="2595011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1B7C97F2-A57A-10B7-02E9-8E2EA828C3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5813" y="1700907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54320720-401D-FCAB-952F-CE4FFB55E1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5461" y="1700907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88F30B5F-7EF8-34B1-DC06-2B2E90F68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6035" y="1623462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195AB1E6-E114-AD60-CE5E-36E9DF2F92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0200" y="1633191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88BA0518-E7AA-E313-1A9B-987167E99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1580" y="2525683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10138DDC-6154-6020-1630-B2CF02CE5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7684" y="2525683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9DF402BF-8B2D-BF13-CCEF-1F8F99BB4E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70203" y="2448238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A22D98E3-8510-2421-A62B-ED8F947922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1793" y="2457967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新生姜のイラスト | かわいいフリー素材集 いらすとや">
              <a:extLst>
                <a:ext uri="{FF2B5EF4-FFF2-40B4-BE49-F238E27FC236}">
                  <a16:creationId xmlns:a16="http://schemas.microsoft.com/office/drawing/2014/main" id="{3759772C-9889-CB22-1659-480730DCEE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04465" y="2410889"/>
              <a:ext cx="941050" cy="94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FA4A252-61B1-17B3-CE28-AD92A90FA77B}"/>
              </a:ext>
            </a:extLst>
          </p:cNvPr>
          <p:cNvSpPr txBox="1"/>
          <p:nvPr/>
        </p:nvSpPr>
        <p:spPr>
          <a:xfrm>
            <a:off x="5521199" y="2369526"/>
            <a:ext cx="1186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72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PH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エコバッグを持つ大家族のイラスト（バラバラ） | かわいいフリー素材 ...">
            <a:extLst>
              <a:ext uri="{FF2B5EF4-FFF2-40B4-BE49-F238E27FC236}">
                <a16:creationId xmlns:a16="http://schemas.microsoft.com/office/drawing/2014/main" id="{82411E21-CE1E-B16C-73CD-D3B8F23CE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4" y="11607"/>
            <a:ext cx="1215017" cy="181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D32052CB-4BB9-B0FC-57AF-F1FF27032DEF}"/>
              </a:ext>
            </a:extLst>
          </p:cNvPr>
          <p:cNvSpPr/>
          <p:nvPr/>
        </p:nvSpPr>
        <p:spPr>
          <a:xfrm>
            <a:off x="2769649" y="1180701"/>
            <a:ext cx="85843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0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8                                    9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AEDB077-949D-43A1-5CF2-999180E0E112}"/>
              </a:ext>
            </a:extLst>
          </p:cNvPr>
          <p:cNvSpPr/>
          <p:nvPr/>
        </p:nvSpPr>
        <p:spPr>
          <a:xfrm>
            <a:off x="2740117" y="3844079"/>
            <a:ext cx="85843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5400" b="0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5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5400" b="0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5B480760-1C09-1145-B8BD-FF812D647E12}"/>
              </a:ext>
            </a:extLst>
          </p:cNvPr>
          <p:cNvGrpSpPr/>
          <p:nvPr/>
        </p:nvGrpSpPr>
        <p:grpSpPr>
          <a:xfrm>
            <a:off x="229981" y="4662922"/>
            <a:ext cx="11946793" cy="1855134"/>
            <a:chOff x="259009" y="4358123"/>
            <a:chExt cx="11946793" cy="1855134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6497B54-A567-88A0-165D-99196BEE3B4E}"/>
                </a:ext>
              </a:extLst>
            </p:cNvPr>
            <p:cNvSpPr/>
            <p:nvPr/>
          </p:nvSpPr>
          <p:spPr>
            <a:xfrm>
              <a:off x="259009" y="4594308"/>
              <a:ext cx="646888" cy="57408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  <a:endParaRPr lang="en-PH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34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ACB0BBA5-1BC6-5AC8-6FD3-B9D682A0A0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0394" y="4358123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90E8B9F9-6FB6-5A41-ED5B-B6D01EF0D7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2140" y="4358123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E2421ACA-E6EE-5003-D91D-A2CD6C516E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9372" y="4381239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C286F461-85AD-F547-4023-9F62D55DD4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062" y="5249373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CC6136A5-8A83-5088-D912-A1CE69D902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294" y="5272489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BB729E17-780B-AFF7-AA0E-44CF799303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460" y="5285561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10" descr="フルーツ | かわいいフリー素材集 いらすとや">
              <a:extLst>
                <a:ext uri="{FF2B5EF4-FFF2-40B4-BE49-F238E27FC236}">
                  <a16:creationId xmlns:a16="http://schemas.microsoft.com/office/drawing/2014/main" id="{F2844CD7-A352-B95A-369B-6D08BFC94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9692" y="5308677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FBF2426B-538E-D2AE-A5AF-61DF87F9DC02}"/>
                </a:ext>
              </a:extLst>
            </p:cNvPr>
            <p:cNvSpPr/>
            <p:nvPr/>
          </p:nvSpPr>
          <p:spPr>
            <a:xfrm>
              <a:off x="5345211" y="4877827"/>
              <a:ext cx="1484086" cy="9045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pic>
          <p:nvPicPr>
            <p:cNvPr id="1036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F763EE25-B106-CD66-7CC8-ACE6D6352D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6856" y="4389554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14CD7751-3AFE-7697-A169-D243274403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7795" y="4367352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ACDF15B8-52C7-A32F-09FE-DA38D7D33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8734" y="4389554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46CB69C3-5400-E357-60E4-FD2F8660B1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5697" y="4367352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3EA7C977-4DCE-7072-612A-221950D8A5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2221" y="4389554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59FAF801-C142-E603-2DA7-3F323DDFF7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9665" y="5231803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9709010D-9C2C-0AA7-0043-267359D897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0604" y="5254005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12EFCA02-5825-4818-AC5F-895E661C32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17567" y="5231803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CE99AFD1-5766-8731-5752-1C193C32F5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64091" y="5254005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0B8957F0-F81A-393A-74AF-D6FD38E204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54698" y="5243959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12" descr="黄色いりんごのイラスト | かわいいフリー素材集 いらすとや">
              <a:extLst>
                <a:ext uri="{FF2B5EF4-FFF2-40B4-BE49-F238E27FC236}">
                  <a16:creationId xmlns:a16="http://schemas.microsoft.com/office/drawing/2014/main" id="{8C1B38CC-AF9A-9917-C338-2ECE3D66CB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01222" y="5266161"/>
              <a:ext cx="904580" cy="904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4282CC3B-7FA6-AAFD-6728-111FAAA3F80E}"/>
              </a:ext>
            </a:extLst>
          </p:cNvPr>
          <p:cNvSpPr txBox="1"/>
          <p:nvPr/>
        </p:nvSpPr>
        <p:spPr>
          <a:xfrm>
            <a:off x="5440326" y="5018562"/>
            <a:ext cx="1186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72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PH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3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45" grpId="0"/>
      <p:bldP spid="106" grpId="0"/>
      <p:bldP spid="108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B2D550A-EC6C-1A47-ACA3-E63D2D0664BE}"/>
              </a:ext>
            </a:extLst>
          </p:cNvPr>
          <p:cNvSpPr/>
          <p:nvPr/>
        </p:nvSpPr>
        <p:spPr>
          <a:xfrm>
            <a:off x="0" y="-7597"/>
            <a:ext cx="12192000" cy="7257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CA43784-6B09-F1F4-0A1B-336F009B27EC}"/>
              </a:ext>
            </a:extLst>
          </p:cNvPr>
          <p:cNvSpPr/>
          <p:nvPr/>
        </p:nvSpPr>
        <p:spPr>
          <a:xfrm>
            <a:off x="746240" y="169850"/>
            <a:ext cx="11140961" cy="992210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946F7B-7371-03E1-4575-4DA44A8BDE6D}"/>
              </a:ext>
            </a:extLst>
          </p:cNvPr>
          <p:cNvSpPr txBox="1"/>
          <p:nvPr/>
        </p:nvSpPr>
        <p:spPr>
          <a:xfrm>
            <a:off x="1290151" y="313625"/>
            <a:ext cx="10304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b="1" dirty="0" smtClean="0">
                <a:latin typeface="Century Gothic" panose="020B0502020202020204" pitchFamily="34" charset="0"/>
              </a:rPr>
              <a:t>ថ្ងៃនេះ តារា ទៅផ្សារជាមួយម្ដាយ។ </a:t>
            </a:r>
          </a:p>
          <a:p>
            <a:r>
              <a:rPr lang="km-KH" sz="2400" b="1" dirty="0" smtClean="0">
                <a:latin typeface="Century Gothic" panose="020B0502020202020204" pitchFamily="34" charset="0"/>
              </a:rPr>
              <a:t>តោះយើងមកជួយគាត់រកចំនួនដែលច្រើនជាងគេ ដោយប្រើសញ្ញា </a:t>
            </a:r>
            <a:r>
              <a:rPr lang="en-US" sz="2400" b="1" dirty="0" smtClean="0">
                <a:latin typeface="Century Gothic" panose="020B0502020202020204" pitchFamily="34" charset="0"/>
              </a:rPr>
              <a:t> </a:t>
            </a:r>
            <a:r>
              <a:rPr lang="en-PH" sz="2400" b="1" dirty="0" smtClean="0">
                <a:latin typeface="Century Gothic" panose="020B0502020202020204" pitchFamily="34" charset="0"/>
              </a:rPr>
              <a:t>&gt; </a:t>
            </a:r>
            <a:r>
              <a:rPr lang="km-KH" sz="2400" b="1" dirty="0" smtClean="0">
                <a:latin typeface="Century Gothic" panose="020B0502020202020204" pitchFamily="34" charset="0"/>
              </a:rPr>
              <a:t>ឬ</a:t>
            </a:r>
            <a:r>
              <a:rPr lang="en-PH" sz="2400" b="1" dirty="0" smtClean="0">
                <a:latin typeface="Century Gothic" panose="020B0502020202020204" pitchFamily="34" charset="0"/>
              </a:rPr>
              <a:t> &lt;</a:t>
            </a:r>
            <a:r>
              <a:rPr lang="en-US" sz="2400" b="1" dirty="0" smtClean="0">
                <a:latin typeface="Century Gothic" panose="020B0502020202020204" pitchFamily="34" charset="0"/>
              </a:rPr>
              <a:t>.</a:t>
            </a:r>
            <a:endParaRPr lang="en-PH" sz="24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エコバッグを持つ大家族のイラスト（バラバラ） | かわいいフリー素材 ...">
            <a:extLst>
              <a:ext uri="{FF2B5EF4-FFF2-40B4-BE49-F238E27FC236}">
                <a16:creationId xmlns:a16="http://schemas.microsoft.com/office/drawing/2014/main" id="{82411E21-CE1E-B16C-73CD-D3B8F23CE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4" y="11245"/>
            <a:ext cx="1215017" cy="181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ectangle 105">
            <a:extLst>
              <a:ext uri="{FF2B5EF4-FFF2-40B4-BE49-F238E27FC236}">
                <a16:creationId xmlns:a16="http://schemas.microsoft.com/office/drawing/2014/main" id="{D32052CB-4BB9-B0FC-57AF-F1FF27032DEF}"/>
              </a:ext>
            </a:extLst>
          </p:cNvPr>
          <p:cNvSpPr/>
          <p:nvPr/>
        </p:nvSpPr>
        <p:spPr>
          <a:xfrm>
            <a:off x="2769649" y="1238754"/>
            <a:ext cx="85843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5400" b="0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en-US" sz="5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sz="5400" b="0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AEDB077-949D-43A1-5CF2-999180E0E112}"/>
              </a:ext>
            </a:extLst>
          </p:cNvPr>
          <p:cNvSpPr/>
          <p:nvPr/>
        </p:nvSpPr>
        <p:spPr>
          <a:xfrm>
            <a:off x="2356602" y="4098078"/>
            <a:ext cx="85843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0" cap="none" spc="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10                                    </a:t>
            </a:r>
            <a:r>
              <a:rPr lang="en-US" sz="54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5400" b="0" cap="none" spc="0" dirty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80F5F4D9-E7DC-89E0-637F-E4FD484E28FE}"/>
              </a:ext>
            </a:extLst>
          </p:cNvPr>
          <p:cNvGrpSpPr/>
          <p:nvPr/>
        </p:nvGrpSpPr>
        <p:grpSpPr>
          <a:xfrm>
            <a:off x="223969" y="1994021"/>
            <a:ext cx="11641767" cy="2264446"/>
            <a:chOff x="223969" y="1631169"/>
            <a:chExt cx="11641767" cy="226444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62BEF92-0B6A-AD79-8A0A-391F3249CBDD}"/>
                </a:ext>
              </a:extLst>
            </p:cNvPr>
            <p:cNvSpPr/>
            <p:nvPr/>
          </p:nvSpPr>
          <p:spPr>
            <a:xfrm>
              <a:off x="223969" y="1840779"/>
              <a:ext cx="646888" cy="57408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</a:t>
              </a:r>
              <a:endParaRPr lang="en-PH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76955B40-CE9D-A605-DBF0-7D9EB5A217E8}"/>
                </a:ext>
              </a:extLst>
            </p:cNvPr>
            <p:cNvSpPr/>
            <p:nvPr/>
          </p:nvSpPr>
          <p:spPr>
            <a:xfrm>
              <a:off x="5353957" y="2239517"/>
              <a:ext cx="1484086" cy="9045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pic>
          <p:nvPicPr>
            <p:cNvPr id="2050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A32FA46B-2101-C057-FC72-BD7C1A4560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370" y="1631169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47B1B8FB-E634-50B6-133A-BFD60096A4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5662" y="1650763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B1E25954-467B-B249-0788-BB15DBAEE5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1571" y="2713139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DD5C92D9-503C-37B1-34C6-7898C8EB2A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9863" y="2732733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49C4EA2B-BBAB-8DB0-9D8C-E43DD0C9FA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79" y="1694248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CF233CBC-1F38-59C8-3864-9D432AD00F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0171" y="1713842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BF7C4554-30C2-D272-6017-B02A7284A6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6080" y="2776218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いろいろな色のパプリカのイラスト | かわいいフリー素材集 いらすとや">
              <a:extLst>
                <a:ext uri="{FF2B5EF4-FFF2-40B4-BE49-F238E27FC236}">
                  <a16:creationId xmlns:a16="http://schemas.microsoft.com/office/drawing/2014/main" id="{68768402-3B20-00B0-A8C8-2871A27A24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4372" y="2795812"/>
              <a:ext cx="1099803" cy="10998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28852A6C-C830-914D-3F60-5C20FEDACF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9221" y="1694478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A95E9B4C-93E3-04CC-3246-C61D586310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7220" y="2269733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F5EDACFA-960F-9013-016C-33DB68A6B3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6625" y="2854599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CD11BF67-F777-B734-2769-1047FDF936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101" y="1706923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C8A5FB1B-9989-1243-12E5-140F7216E5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7100" y="2282178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12BF1D34-B191-13E9-43E5-212CD69C5B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6505" y="2867044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90095E55-D0FF-C9B5-3185-B5F0891BEA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7470" y="1706923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7D0971BF-BFD5-AFD8-5544-FCC3E5934E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5469" y="2282178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38ADCBAA-F943-E64E-2DCF-5949A3CC6D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24874" y="2867044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F88C17E9-D03F-A6F2-33EC-E219CB52A1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0964" y="1708189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7C14C9DE-EF8B-9005-D421-85B44F91B2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8963" y="2283444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C16C7BD8-C03E-DF2F-E1AB-8F8F571296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18368" y="2868310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2CBAA332-9F27-94DE-A655-340AA1F030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0844" y="1720634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58098811-443D-A8C1-1B79-90842EAA23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8843" y="2295889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38C47D04-C30B-D114-14DB-BB0F78061F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08248" y="2880755"/>
              <a:ext cx="680620" cy="680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0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3D5DD711-FE23-9944-3E11-EA68F24EBE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9213" y="1720634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2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89CD8D31-9C0A-CA4D-AE1C-A60C9A3D94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77212" y="2295889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4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EC02EFCF-5958-8396-F4CE-93F3FC9295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06617" y="2880755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6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DD19FD42-2289-AF66-3A19-3A9C892823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7712" y="1749704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8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795F2252-7049-21D7-FB44-C6D66A6B8C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5711" y="2324959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6" descr="キャベツの検索結果 | かわいいフリー素材集 いらすとや">
              <a:extLst>
                <a:ext uri="{FF2B5EF4-FFF2-40B4-BE49-F238E27FC236}">
                  <a16:creationId xmlns:a16="http://schemas.microsoft.com/office/drawing/2014/main" id="{5836951F-2999-95D0-2084-68623CB27E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5116" y="2909825"/>
              <a:ext cx="680620" cy="688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E9E62F8-F5F3-28BE-C0EE-59BC3301E5B5}"/>
              </a:ext>
            </a:extLst>
          </p:cNvPr>
          <p:cNvGrpSpPr/>
          <p:nvPr/>
        </p:nvGrpSpPr>
        <p:grpSpPr>
          <a:xfrm>
            <a:off x="259009" y="4794125"/>
            <a:ext cx="11829054" cy="1758226"/>
            <a:chOff x="259009" y="4431273"/>
            <a:chExt cx="11829054" cy="1758226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6497B54-A567-88A0-165D-99196BEE3B4E}"/>
                </a:ext>
              </a:extLst>
            </p:cNvPr>
            <p:cNvSpPr/>
            <p:nvPr/>
          </p:nvSpPr>
          <p:spPr>
            <a:xfrm>
              <a:off x="259009" y="4594308"/>
              <a:ext cx="646888" cy="57408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</a:t>
              </a:r>
              <a:endParaRPr lang="en-PH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FBF2426B-538E-D2AE-A5AF-61DF87F9DC02}"/>
                </a:ext>
              </a:extLst>
            </p:cNvPr>
            <p:cNvSpPr/>
            <p:nvPr/>
          </p:nvSpPr>
          <p:spPr>
            <a:xfrm>
              <a:off x="5345211" y="4877827"/>
              <a:ext cx="1484086" cy="9045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/>
            </a:p>
          </p:txBody>
        </p:sp>
        <p:pic>
          <p:nvPicPr>
            <p:cNvPr id="2071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2951BAAE-7598-C160-0CD7-5637E943A7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1571" y="4577475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E7D3DA4F-2768-82DB-E3A8-2B6C84D93F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1570" y="5328801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5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0436FD83-1280-D66D-10E7-22237F589F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9857" y="4577475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7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EB905B01-5E80-C0EB-D499-D0B122EE69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9856" y="5328801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9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EDBDE95A-767F-375A-B73B-D2A0FB90B4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3856" y="4577475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0AE73615-39DB-EFD2-7B1E-B960B0E1D4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3855" y="5328801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16C2B37B-53A0-BCEF-64E8-503E0187D8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177" y="4577475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6680B1FD-BFD0-F4C8-336C-A0575E2C3F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176" y="5328801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C5F69D38-B599-C2A0-0DA1-8C84189ED0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7175" y="4595465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" descr="メロン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503A0F0C-9053-B8B5-8D51-35F667FA685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7174" y="5346791"/>
              <a:ext cx="751609" cy="783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F49DDCE5-0588-5586-DC1F-C52B2EC3A8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8870" y="443127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6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83F5A185-1D33-0147-696D-531E7FBECC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6847" y="443127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CBEA73DF-C9A9-54C5-ECFE-6BF9A50BC7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75944" y="445592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08EA5795-F7BD-61A1-8C58-28D8A33A2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11924" y="443127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4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4B4EBE8E-C18C-5B7D-F4D5-807FA0DDD8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9901" y="443127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5CA77C86-6C87-328A-BAE1-7B172B9AFE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18998" y="4455923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8DB47257-07DB-8E63-FDD9-29329364C6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4227" y="523858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1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DE3159D0-415D-CE3D-E7DC-DC754AC83F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204" y="523858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E0599C74-D7A9-A85F-DCCC-6AC3234946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1301" y="526323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97942531-D4CD-A3B5-8C09-143B66C97A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7281" y="523858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B15C9247-DFD9-DDB6-A0E9-27B6D96C81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25258" y="523858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70B5AEB3-70D7-B278-D103-E6ED2ED695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74355" y="526323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" name="Picture 10" descr="イチゴのイラスト（フルーツ） | かわいいフリー素材集 いらすとや">
              <a:extLst>
                <a:ext uri="{FF2B5EF4-FFF2-40B4-BE49-F238E27FC236}">
                  <a16:creationId xmlns:a16="http://schemas.microsoft.com/office/drawing/2014/main" id="{B2748FDA-DA12-A1C6-0BEC-A6145681AF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9399" y="5238584"/>
              <a:ext cx="713708" cy="9262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FA4A252-61B1-17B3-CE28-AD92A90FA77B}"/>
              </a:ext>
            </a:extLst>
          </p:cNvPr>
          <p:cNvSpPr txBox="1"/>
          <p:nvPr/>
        </p:nvSpPr>
        <p:spPr>
          <a:xfrm>
            <a:off x="5549640" y="2423614"/>
            <a:ext cx="1098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72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PH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FFF485C-9DBC-F5A6-5398-E5CAC3E289E8}"/>
              </a:ext>
            </a:extLst>
          </p:cNvPr>
          <p:cNvSpPr txBox="1"/>
          <p:nvPr/>
        </p:nvSpPr>
        <p:spPr>
          <a:xfrm>
            <a:off x="5440326" y="5076615"/>
            <a:ext cx="1186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720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PH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6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06" grpId="0"/>
      <p:bldP spid="45" grpId="0"/>
      <p:bldP spid="1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84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DaunPenh</vt:lpstr>
      <vt:lpstr>MoolBoran</vt:lpstr>
      <vt:lpstr>Times New Roman</vt:lpstr>
      <vt:lpstr>Office Theme</vt:lpstr>
      <vt:lpstr>“ការប្រៀបធៀបចំនួនដោយ សញ្ញា តូចជាង និង ធំជាង”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“ការប្រៀបធៀបចំនួនដោយ សញ្ញា តូចជាង និង ធំជាង”</dc:title>
  <dc:creator>XY-PC</dc:creator>
  <cp:lastModifiedBy>XY-PC</cp:lastModifiedBy>
  <cp:revision>8</cp:revision>
  <dcterms:created xsi:type="dcterms:W3CDTF">2023-03-19T09:20:29Z</dcterms:created>
  <dcterms:modified xsi:type="dcterms:W3CDTF">2023-05-10T11:19:48Z</dcterms:modified>
</cp:coreProperties>
</file>