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7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0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0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76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90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78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84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85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6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6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2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2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2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2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43A7B7-DDD5-49B1-AA05-2A5BEA42C036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4611-CC6A-4CDE-AE0D-31561877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00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059873"/>
            <a:ext cx="8825658" cy="3329581"/>
          </a:xfrm>
        </p:spPr>
        <p:txBody>
          <a:bodyPr>
            <a:normAutofit/>
          </a:bodyPr>
          <a:lstStyle/>
          <a:p>
            <a:r>
              <a:rPr lang="km-KH" sz="16600" dirty="0" smtClean="0">
                <a:latin typeface="Adobe Hebrew" panose="02040503050201020203" pitchFamily="18" charset="-79"/>
                <a:cs typeface="Adobe Hebrew" panose="02040503050201020203" pitchFamily="18" charset="-79"/>
              </a:rPr>
              <a:t>ប្រមាណវិធីបូក</a:t>
            </a:r>
            <a:endParaRPr lang="en-PH" sz="16600" dirty="0">
              <a:latin typeface="Adobe Hebrew" panose="02040503050201020203" pitchFamily="18" charset="-79"/>
              <a:cs typeface="Adobe Hebrew" panose="02040503050201020203" pitchFamily="18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389454"/>
            <a:ext cx="8825658" cy="861420"/>
          </a:xfrm>
        </p:spPr>
        <p:txBody>
          <a:bodyPr>
            <a:noAutofit/>
          </a:bodyPr>
          <a:lstStyle/>
          <a:p>
            <a:r>
              <a:rPr lang="km-KH" sz="6600" dirty="0" smtClean="0">
                <a:latin typeface="Adobe Hebrew" panose="02040503050201020203" pitchFamily="18" charset="-79"/>
                <a:cs typeface="Adobe Hebrew" panose="02040503050201020203" pitchFamily="18" charset="-79"/>
              </a:rPr>
              <a:t>គណិតវិទ្យា ថ្នាក់ទី ៣</a:t>
            </a:r>
            <a:endParaRPr lang="en-PH" sz="6600" dirty="0">
              <a:latin typeface="Adobe Hebrew" panose="02040503050201020203" pitchFamily="18" charset="-79"/>
              <a:cs typeface="Adobe Hebrew" panose="02040503050201020203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7806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 188"/>
          <p:cNvSpPr/>
          <p:nvPr/>
        </p:nvSpPr>
        <p:spPr>
          <a:xfrm>
            <a:off x="173432" y="143188"/>
            <a:ext cx="11792606" cy="65189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TextBox 4"/>
          <p:cNvSpPr txBox="1"/>
          <p:nvPr/>
        </p:nvSpPr>
        <p:spPr>
          <a:xfrm>
            <a:off x="604097" y="334694"/>
            <a:ext cx="5256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តោះរៀនបូកចំនួនដោយប្រើប្រមាណវិធី</a:t>
            </a:r>
            <a:endParaRPr lang="en-PH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7047" y="2377256"/>
            <a:ext cx="1608284" cy="16082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72250" y="250397"/>
            <a:ext cx="2385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35 + 21 = ?</a:t>
            </a:r>
            <a:endParaRPr lang="en-PH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8737212" y="1475117"/>
            <a:ext cx="1816433" cy="984885"/>
          </a:xfrm>
          <a:prstGeom prst="wedgeRoundRectCallout">
            <a:avLst>
              <a:gd name="adj1" fmla="val 46074"/>
              <a:gd name="adj2" fmla="val 72829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/>
          <p:cNvSpPr txBox="1"/>
          <p:nvPr/>
        </p:nvSpPr>
        <p:spPr>
          <a:xfrm>
            <a:off x="8737212" y="1521243"/>
            <a:ext cx="1816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ដំបូង យើងរៀបលេខតាមខ្ទង់ និងតម្លៃរបស់វា</a:t>
            </a:r>
            <a:endParaRPr lang="en-PH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11115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/>
          <p:cNvSpPr/>
          <p:nvPr/>
        </p:nvSpPr>
        <p:spPr>
          <a:xfrm>
            <a:off x="2400299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TextBox 13"/>
          <p:cNvSpPr txBox="1"/>
          <p:nvPr/>
        </p:nvSpPr>
        <p:spPr>
          <a:xfrm>
            <a:off x="1266436" y="983835"/>
            <a:ext cx="947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81407" y="974518"/>
            <a:ext cx="104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11115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" name="Rectangle 17"/>
          <p:cNvSpPr/>
          <p:nvPr/>
        </p:nvSpPr>
        <p:spPr>
          <a:xfrm>
            <a:off x="2402938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1" name="Cube 40"/>
          <p:cNvSpPr/>
          <p:nvPr/>
        </p:nvSpPr>
        <p:spPr>
          <a:xfrm>
            <a:off x="2931298" y="3738313"/>
            <a:ext cx="301083" cy="29008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2" name="Rectangle 41"/>
          <p:cNvSpPr/>
          <p:nvPr/>
        </p:nvSpPr>
        <p:spPr>
          <a:xfrm>
            <a:off x="1013754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3" name="Rectangle 42"/>
          <p:cNvSpPr/>
          <p:nvPr/>
        </p:nvSpPr>
        <p:spPr>
          <a:xfrm>
            <a:off x="2405577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44" name="Group 43"/>
          <p:cNvGrpSpPr/>
          <p:nvPr/>
        </p:nvGrpSpPr>
        <p:grpSpPr>
          <a:xfrm>
            <a:off x="1451161" y="3176550"/>
            <a:ext cx="185256" cy="1550276"/>
            <a:chOff x="537786" y="1039183"/>
            <a:chExt cx="670220" cy="5608610"/>
          </a:xfrm>
        </p:grpSpPr>
        <p:sp>
          <p:nvSpPr>
            <p:cNvPr id="45" name="Cube 44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6" name="Cube 45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7" name="Cube 46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8" name="Cube 47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49" name="Cube 48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0" name="Cube 49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1" name="Cube 50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2" name="Cube 51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3" name="Cube 52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4" name="Cube 53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773627" y="3158072"/>
            <a:ext cx="185256" cy="1550276"/>
            <a:chOff x="537786" y="1039183"/>
            <a:chExt cx="670220" cy="5608610"/>
          </a:xfrm>
        </p:grpSpPr>
        <p:sp>
          <p:nvSpPr>
            <p:cNvPr id="56" name="Cube 55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7" name="Cube 56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8" name="Cube 57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59" name="Cube 58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0" name="Cube 59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1" name="Cube 60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2" name="Cube 61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3" name="Cube 62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4" name="Cube 63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5" name="Cube 64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325285" y="1450055"/>
            <a:ext cx="185256" cy="1550276"/>
            <a:chOff x="537786" y="1039183"/>
            <a:chExt cx="670220" cy="5608610"/>
          </a:xfrm>
        </p:grpSpPr>
        <p:sp>
          <p:nvSpPr>
            <p:cNvPr id="67" name="Cube 66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8" name="Cube 67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9" name="Cube 68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0" name="Cube 69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1" name="Cube 70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2" name="Cube 71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Cube 72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Cube 73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Cube 74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Cube 75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647751" y="1431577"/>
            <a:ext cx="185256" cy="1550276"/>
            <a:chOff x="537786" y="1039183"/>
            <a:chExt cx="670220" cy="5608610"/>
          </a:xfrm>
        </p:grpSpPr>
        <p:sp>
          <p:nvSpPr>
            <p:cNvPr id="78" name="Cube 77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Cube 78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Cube 79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1" name="Cube 80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2" name="Cube 81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3" name="Cube 82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Cube 83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5" name="Cube 84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6" name="Cube 85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7" name="Cube 86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981491" y="1450055"/>
            <a:ext cx="185256" cy="1550276"/>
            <a:chOff x="537786" y="1039183"/>
            <a:chExt cx="670220" cy="5608610"/>
          </a:xfrm>
        </p:grpSpPr>
        <p:sp>
          <p:nvSpPr>
            <p:cNvPr id="89" name="Cube 88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0" name="Cube 89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Cube 90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2" name="Cube 91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3" name="Cube 92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Cube 93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Cube 94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Cube 95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Cube 96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Cube 97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2921713" y="1559503"/>
            <a:ext cx="333938" cy="1421940"/>
            <a:chOff x="537786" y="1039183"/>
            <a:chExt cx="669536" cy="2850949"/>
          </a:xfrm>
        </p:grpSpPr>
        <p:sp>
          <p:nvSpPr>
            <p:cNvPr id="99" name="Cube 98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Cube 99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1" name="Cube 100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2" name="Cube 101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3" name="Cube 102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4762642" y="2631075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2</a:t>
            </a:r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1</a:t>
            </a:r>
            <a:endParaRPr lang="en-PH" sz="5400" dirty="0"/>
          </a:p>
        </p:txBody>
      </p:sp>
      <p:sp>
        <p:nvSpPr>
          <p:cNvPr id="108" name="Rectangle 107"/>
          <p:cNvSpPr/>
          <p:nvPr/>
        </p:nvSpPr>
        <p:spPr>
          <a:xfrm>
            <a:off x="4738881" y="1740362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3</a:t>
            </a:r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5</a:t>
            </a:r>
            <a:endParaRPr lang="en-PH" sz="5400" dirty="0"/>
          </a:p>
        </p:txBody>
      </p:sp>
      <p:sp>
        <p:nvSpPr>
          <p:cNvPr id="110" name="Rectangle 109"/>
          <p:cNvSpPr/>
          <p:nvPr/>
        </p:nvSpPr>
        <p:spPr>
          <a:xfrm>
            <a:off x="3850317" y="2247012"/>
            <a:ext cx="84189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+</a:t>
            </a:r>
            <a:endParaRPr lang="en-PH" sz="6000" dirty="0"/>
          </a:p>
        </p:txBody>
      </p:sp>
      <p:sp>
        <p:nvSpPr>
          <p:cNvPr id="111" name="Rounded Rectangle 110"/>
          <p:cNvSpPr/>
          <p:nvPr/>
        </p:nvSpPr>
        <p:spPr>
          <a:xfrm>
            <a:off x="4323121" y="4006592"/>
            <a:ext cx="2490066" cy="11434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7" name="Rectangle 116"/>
          <p:cNvSpPr/>
          <p:nvPr/>
        </p:nvSpPr>
        <p:spPr>
          <a:xfrm>
            <a:off x="5675385" y="1865879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8" name="Rectangle 117"/>
          <p:cNvSpPr/>
          <p:nvPr/>
        </p:nvSpPr>
        <p:spPr>
          <a:xfrm>
            <a:off x="4704630" y="1890532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9" name="TextBox 118"/>
          <p:cNvSpPr txBox="1"/>
          <p:nvPr/>
        </p:nvSpPr>
        <p:spPr>
          <a:xfrm>
            <a:off x="5446268" y="1255744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494367" y="1261706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1" name="Rounded Rectangular Callout 120"/>
          <p:cNvSpPr/>
          <p:nvPr/>
        </p:nvSpPr>
        <p:spPr>
          <a:xfrm>
            <a:off x="7358550" y="2628911"/>
            <a:ext cx="2056633" cy="1253221"/>
          </a:xfrm>
          <a:prstGeom prst="wedgeRoundRectCallout">
            <a:avLst>
              <a:gd name="adj1" fmla="val 79167"/>
              <a:gd name="adj2" fmla="val -45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3" name="TextBox 122"/>
          <p:cNvSpPr txBox="1"/>
          <p:nvPr/>
        </p:nvSpPr>
        <p:spPr>
          <a:xfrm>
            <a:off x="7358550" y="2782030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បន្ទាប់មក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យើងបូកចំនួននៅខ្ទង់រាយ</a:t>
            </a:r>
            <a:endParaRPr lang="en-PH" sz="2000" b="1" u="sng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66342" y="3938076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n-PH" sz="8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405577" y="4772568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27" name="Picture 1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465" y="4820817"/>
            <a:ext cx="318928" cy="1586174"/>
          </a:xfrm>
          <a:prstGeom prst="rect">
            <a:avLst/>
          </a:prstGeom>
        </p:spPr>
      </p:pic>
      <p:sp>
        <p:nvSpPr>
          <p:cNvPr id="128" name="Rectangle 127"/>
          <p:cNvSpPr/>
          <p:nvPr/>
        </p:nvSpPr>
        <p:spPr>
          <a:xfrm>
            <a:off x="1011115" y="4774230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185" name="Group 184"/>
          <p:cNvGrpSpPr/>
          <p:nvPr/>
        </p:nvGrpSpPr>
        <p:grpSpPr>
          <a:xfrm>
            <a:off x="1109826" y="4861527"/>
            <a:ext cx="1170638" cy="1568754"/>
            <a:chOff x="1109826" y="5080187"/>
            <a:chExt cx="1170638" cy="1568754"/>
          </a:xfrm>
        </p:grpSpPr>
        <p:grpSp>
          <p:nvGrpSpPr>
            <p:cNvPr id="130" name="Group 129"/>
            <p:cNvGrpSpPr/>
            <p:nvPr/>
          </p:nvGrpSpPr>
          <p:grpSpPr>
            <a:xfrm>
              <a:off x="1109826" y="5098665"/>
              <a:ext cx="185256" cy="1550276"/>
              <a:chOff x="537786" y="1039183"/>
              <a:chExt cx="670220" cy="5608610"/>
            </a:xfrm>
          </p:grpSpPr>
          <p:sp>
            <p:nvSpPr>
              <p:cNvPr id="131" name="Cube 130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2" name="Cube 131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3" name="Cube 132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4" name="Cube 133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5" name="Cube 134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6" name="Cube 135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7" name="Cube 136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8" name="Cube 137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39" name="Cube 138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0" name="Cube 139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1358722" y="5080187"/>
              <a:ext cx="185256" cy="1550276"/>
              <a:chOff x="537786" y="1039183"/>
              <a:chExt cx="670220" cy="5608610"/>
            </a:xfrm>
          </p:grpSpPr>
          <p:sp>
            <p:nvSpPr>
              <p:cNvPr id="142" name="Cube 141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3" name="Cube 142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4" name="Cube 143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5" name="Cube 144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6" name="Cube 145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7" name="Cube 146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8" name="Cube 147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49" name="Cube 148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0" name="Cube 149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1" name="Cube 150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1608382" y="5088155"/>
              <a:ext cx="185256" cy="1550276"/>
              <a:chOff x="537786" y="1039183"/>
              <a:chExt cx="670220" cy="5608610"/>
            </a:xfrm>
          </p:grpSpPr>
          <p:sp>
            <p:nvSpPr>
              <p:cNvPr id="153" name="Cube 152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4" name="Cube 153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5" name="Cube 154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6" name="Cube 155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7" name="Cube 156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8" name="Cube 157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59" name="Cube 158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0" name="Cube 159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1" name="Cube 160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2" name="Cube 161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163" name="Group 162"/>
            <p:cNvGrpSpPr/>
            <p:nvPr/>
          </p:nvGrpSpPr>
          <p:grpSpPr>
            <a:xfrm>
              <a:off x="1846316" y="5093274"/>
              <a:ext cx="185256" cy="1550276"/>
              <a:chOff x="537786" y="1039183"/>
              <a:chExt cx="670220" cy="5608610"/>
            </a:xfrm>
          </p:grpSpPr>
          <p:sp>
            <p:nvSpPr>
              <p:cNvPr id="164" name="Cube 163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5" name="Cube 164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6" name="Cube 165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7" name="Cube 166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8" name="Cube 167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69" name="Cube 168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0" name="Cube 169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1" name="Cube 170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2" name="Cube 171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3" name="Cube 172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2095208" y="5095816"/>
              <a:ext cx="185256" cy="1550276"/>
              <a:chOff x="537786" y="1039183"/>
              <a:chExt cx="670220" cy="5608610"/>
            </a:xfrm>
          </p:grpSpPr>
          <p:sp>
            <p:nvSpPr>
              <p:cNvPr id="175" name="Cube 174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6" name="Cube 175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7" name="Cube 176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8" name="Cube 177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79" name="Cube 178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80" name="Cube 179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81" name="Cube 180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82" name="Cube 181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83" name="Cube 182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184" name="Cube 183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</p:grpSp>
      <p:sp>
        <p:nvSpPr>
          <p:cNvPr id="186" name="Rounded Rectangular Callout 185"/>
          <p:cNvSpPr/>
          <p:nvPr/>
        </p:nvSpPr>
        <p:spPr>
          <a:xfrm>
            <a:off x="7726027" y="4118051"/>
            <a:ext cx="2056633" cy="1107226"/>
          </a:xfrm>
          <a:prstGeom prst="wedgeRoundRectCallout">
            <a:avLst>
              <a:gd name="adj1" fmla="val 78656"/>
              <a:gd name="adj2" fmla="val -64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7" name="TextBox 186"/>
          <p:cNvSpPr txBox="1"/>
          <p:nvPr/>
        </p:nvSpPr>
        <p:spPr>
          <a:xfrm>
            <a:off x="7741089" y="4219034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ចុងក្រោយ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យើងបូកចំនួននៅខ្ទង់ដប់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4692214" y="3938682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n-PH" sz="8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4025594" y="5443188"/>
            <a:ext cx="7305015" cy="1003559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1" name="TextBox 190"/>
          <p:cNvSpPr txBox="1"/>
          <p:nvPr/>
        </p:nvSpPr>
        <p:spPr>
          <a:xfrm>
            <a:off x="4045472" y="5662597"/>
            <a:ext cx="744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ល្អណាស់! ដូចនេះចម្លើយត្រឹមត្រូវគឺ 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n-PH" sz="32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0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2" grpId="0" animBg="1"/>
      <p:bldP spid="14" grpId="0"/>
      <p:bldP spid="16" grpId="0"/>
      <p:bldP spid="17" grpId="0" animBg="1"/>
      <p:bldP spid="18" grpId="0" animBg="1"/>
      <p:bldP spid="41" grpId="0" animBg="1"/>
      <p:bldP spid="42" grpId="0" animBg="1"/>
      <p:bldP spid="43" grpId="0" animBg="1"/>
      <p:bldP spid="107" grpId="0"/>
      <p:bldP spid="108" grpId="0"/>
      <p:bldP spid="110" grpId="0"/>
      <p:bldP spid="111" grpId="0" animBg="1"/>
      <p:bldP spid="117" grpId="0" animBg="1"/>
      <p:bldP spid="118" grpId="0" animBg="1"/>
      <p:bldP spid="119" grpId="0"/>
      <p:bldP spid="120" grpId="0"/>
      <p:bldP spid="121" grpId="0" animBg="1"/>
      <p:bldP spid="123" grpId="0"/>
      <p:bldP spid="124" grpId="0"/>
      <p:bldP spid="126" grpId="0" animBg="1"/>
      <p:bldP spid="128" grpId="0" animBg="1"/>
      <p:bldP spid="186" grpId="0" animBg="1"/>
      <p:bldP spid="187" grpId="0"/>
      <p:bldP spid="188" grpId="0"/>
      <p:bldP spid="190" grpId="0" animBg="1"/>
      <p:bldP spid="1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Rectangle 259"/>
          <p:cNvSpPr/>
          <p:nvPr/>
        </p:nvSpPr>
        <p:spPr>
          <a:xfrm>
            <a:off x="173432" y="106242"/>
            <a:ext cx="11792606" cy="65189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TextBox 4"/>
          <p:cNvSpPr txBox="1"/>
          <p:nvPr/>
        </p:nvSpPr>
        <p:spPr>
          <a:xfrm>
            <a:off x="571626" y="335252"/>
            <a:ext cx="5256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តោះរៀនបូកចំនួនដោយប្រើប្រមាណវិធី</a:t>
            </a:r>
            <a:endParaRPr lang="en-PH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7047" y="2377256"/>
            <a:ext cx="1608284" cy="16082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03869" y="256192"/>
            <a:ext cx="2282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67 + 32 = ?</a:t>
            </a:r>
            <a:endParaRPr lang="en-PH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8737212" y="1475117"/>
            <a:ext cx="1816433" cy="984885"/>
          </a:xfrm>
          <a:prstGeom prst="wedgeRoundRectCallout">
            <a:avLst>
              <a:gd name="adj1" fmla="val 46074"/>
              <a:gd name="adj2" fmla="val 72829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/>
          <p:cNvSpPr txBox="1"/>
          <p:nvPr/>
        </p:nvSpPr>
        <p:spPr>
          <a:xfrm>
            <a:off x="8737212" y="1521243"/>
            <a:ext cx="1816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ដំបូង យើងរៀបលេខតាមខ្ទង់ និងតម្លៃរបស់វា</a:t>
            </a:r>
            <a:endParaRPr lang="en-PH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11115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/>
          <p:cNvSpPr/>
          <p:nvPr/>
        </p:nvSpPr>
        <p:spPr>
          <a:xfrm>
            <a:off x="2410809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TextBox 13"/>
          <p:cNvSpPr txBox="1"/>
          <p:nvPr/>
        </p:nvSpPr>
        <p:spPr>
          <a:xfrm>
            <a:off x="1185707" y="994035"/>
            <a:ext cx="1024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47069" y="972340"/>
            <a:ext cx="104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11115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" name="Rectangle 17"/>
          <p:cNvSpPr/>
          <p:nvPr/>
        </p:nvSpPr>
        <p:spPr>
          <a:xfrm>
            <a:off x="2402938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2" name="Rectangle 41"/>
          <p:cNvSpPr/>
          <p:nvPr/>
        </p:nvSpPr>
        <p:spPr>
          <a:xfrm>
            <a:off x="1013754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3" name="Rectangle 42"/>
          <p:cNvSpPr/>
          <p:nvPr/>
        </p:nvSpPr>
        <p:spPr>
          <a:xfrm>
            <a:off x="2405577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21" name="Group 20"/>
          <p:cNvGrpSpPr/>
          <p:nvPr/>
        </p:nvGrpSpPr>
        <p:grpSpPr>
          <a:xfrm>
            <a:off x="1305836" y="3143210"/>
            <a:ext cx="841462" cy="1568754"/>
            <a:chOff x="1305836" y="3143210"/>
            <a:chExt cx="841462" cy="1568754"/>
          </a:xfrm>
        </p:grpSpPr>
        <p:grpSp>
          <p:nvGrpSpPr>
            <p:cNvPr id="66" name="Group 65"/>
            <p:cNvGrpSpPr/>
            <p:nvPr/>
          </p:nvGrpSpPr>
          <p:grpSpPr>
            <a:xfrm>
              <a:off x="1305836" y="3161688"/>
              <a:ext cx="185256" cy="1550276"/>
              <a:chOff x="537786" y="1039183"/>
              <a:chExt cx="670220" cy="5608610"/>
            </a:xfrm>
          </p:grpSpPr>
          <p:sp>
            <p:nvSpPr>
              <p:cNvPr id="67" name="Cube 66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68" name="Cube 67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69" name="Cube 68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0" name="Cube 69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1" name="Cube 70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2" name="Cube 71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3" name="Cube 72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4" name="Cube 73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5" name="Cube 74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6" name="Cube 75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1628302" y="3143210"/>
              <a:ext cx="185256" cy="1550276"/>
              <a:chOff x="537786" y="1039183"/>
              <a:chExt cx="670220" cy="5608610"/>
            </a:xfrm>
          </p:grpSpPr>
          <p:sp>
            <p:nvSpPr>
              <p:cNvPr id="78" name="Cube 77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79" name="Cube 78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0" name="Cube 79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1" name="Cube 80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2" name="Cube 81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3" name="Cube 82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4" name="Cube 83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5" name="Cube 84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6" name="Cube 85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87" name="Cube 86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1962042" y="3161688"/>
              <a:ext cx="185256" cy="1550276"/>
              <a:chOff x="537786" y="1039183"/>
              <a:chExt cx="670220" cy="5608610"/>
            </a:xfrm>
          </p:grpSpPr>
          <p:sp>
            <p:nvSpPr>
              <p:cNvPr id="89" name="Cube 88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0" name="Cube 89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1" name="Cube 90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2" name="Cube 91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3" name="Cube 92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4" name="Cube 93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5" name="Cube 94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6" name="Cube 95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7" name="Cube 96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98" name="Cube 97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</p:grpSp>
      <p:sp>
        <p:nvSpPr>
          <p:cNvPr id="107" name="Rectangle 106"/>
          <p:cNvSpPr/>
          <p:nvPr/>
        </p:nvSpPr>
        <p:spPr>
          <a:xfrm>
            <a:off x="4750856" y="1697847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6</a:t>
            </a:r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7</a:t>
            </a:r>
            <a:endParaRPr lang="en-PH" sz="5400" dirty="0"/>
          </a:p>
        </p:txBody>
      </p:sp>
      <p:sp>
        <p:nvSpPr>
          <p:cNvPr id="108" name="Rectangle 107"/>
          <p:cNvSpPr/>
          <p:nvPr/>
        </p:nvSpPr>
        <p:spPr>
          <a:xfrm>
            <a:off x="4769970" y="2760261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3</a:t>
            </a:r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2</a:t>
            </a:r>
            <a:endParaRPr lang="en-PH" sz="5400" dirty="0"/>
          </a:p>
        </p:txBody>
      </p:sp>
      <p:sp>
        <p:nvSpPr>
          <p:cNvPr id="110" name="Rectangle 109"/>
          <p:cNvSpPr/>
          <p:nvPr/>
        </p:nvSpPr>
        <p:spPr>
          <a:xfrm>
            <a:off x="3850317" y="2247012"/>
            <a:ext cx="84189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+</a:t>
            </a:r>
            <a:endParaRPr lang="en-PH" sz="6000" dirty="0"/>
          </a:p>
        </p:txBody>
      </p:sp>
      <p:sp>
        <p:nvSpPr>
          <p:cNvPr id="111" name="Rounded Rectangle 110"/>
          <p:cNvSpPr/>
          <p:nvPr/>
        </p:nvSpPr>
        <p:spPr>
          <a:xfrm>
            <a:off x="4323121" y="4006592"/>
            <a:ext cx="2490066" cy="11434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7" name="Rectangle 116"/>
          <p:cNvSpPr/>
          <p:nvPr/>
        </p:nvSpPr>
        <p:spPr>
          <a:xfrm>
            <a:off x="5675385" y="1865879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8" name="Rectangle 117"/>
          <p:cNvSpPr/>
          <p:nvPr/>
        </p:nvSpPr>
        <p:spPr>
          <a:xfrm>
            <a:off x="4704630" y="1890532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9" name="TextBox 118"/>
          <p:cNvSpPr txBox="1"/>
          <p:nvPr/>
        </p:nvSpPr>
        <p:spPr>
          <a:xfrm>
            <a:off x="5446268" y="1255744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494367" y="1261706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1" name="Rounded Rectangular Callout 120"/>
          <p:cNvSpPr/>
          <p:nvPr/>
        </p:nvSpPr>
        <p:spPr>
          <a:xfrm>
            <a:off x="7358550" y="2628911"/>
            <a:ext cx="2056633" cy="1253221"/>
          </a:xfrm>
          <a:prstGeom prst="wedgeRoundRectCallout">
            <a:avLst>
              <a:gd name="adj1" fmla="val 79167"/>
              <a:gd name="adj2" fmla="val -45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3" name="TextBox 122"/>
          <p:cNvSpPr txBox="1"/>
          <p:nvPr/>
        </p:nvSpPr>
        <p:spPr>
          <a:xfrm>
            <a:off x="7358550" y="2782030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បន្ទាប់មក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យើងបូកចំនួននៅខ្ទង់រាយ</a:t>
            </a:r>
            <a:endParaRPr lang="en-PH" sz="2000" b="1" u="sng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66342" y="3938076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2405577" y="4772568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8" name="Rectangle 127"/>
          <p:cNvSpPr/>
          <p:nvPr/>
        </p:nvSpPr>
        <p:spPr>
          <a:xfrm>
            <a:off x="1011115" y="4774230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6" name="Rounded Rectangular Callout 185"/>
          <p:cNvSpPr/>
          <p:nvPr/>
        </p:nvSpPr>
        <p:spPr>
          <a:xfrm>
            <a:off x="7726027" y="4118051"/>
            <a:ext cx="2056633" cy="1107226"/>
          </a:xfrm>
          <a:prstGeom prst="wedgeRoundRectCallout">
            <a:avLst>
              <a:gd name="adj1" fmla="val 78656"/>
              <a:gd name="adj2" fmla="val -64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7" name="TextBox 186"/>
          <p:cNvSpPr txBox="1"/>
          <p:nvPr/>
        </p:nvSpPr>
        <p:spPr>
          <a:xfrm>
            <a:off x="7741089" y="4219034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ចុងក្រោយ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យើងបូកចំនួននៅខ្ទង់ដប់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4692214" y="3938682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n-PH" sz="8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4025594" y="5443188"/>
            <a:ext cx="7305015" cy="1003559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1" name="TextBox 190"/>
          <p:cNvSpPr txBox="1"/>
          <p:nvPr/>
        </p:nvSpPr>
        <p:spPr>
          <a:xfrm>
            <a:off x="4045472" y="5662597"/>
            <a:ext cx="744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ល្អណាស់! ដូចនេះចម្លើយត្រឹមត្រូវគឺ 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99</a:t>
            </a:r>
            <a:endParaRPr lang="en-PH" sz="32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99759" y="1506799"/>
            <a:ext cx="1195925" cy="1344164"/>
            <a:chOff x="1083246" y="1464193"/>
            <a:chExt cx="1195925" cy="1344164"/>
          </a:xfrm>
        </p:grpSpPr>
        <p:grpSp>
          <p:nvGrpSpPr>
            <p:cNvPr id="185" name="Group 184"/>
            <p:cNvGrpSpPr/>
            <p:nvPr/>
          </p:nvGrpSpPr>
          <p:grpSpPr>
            <a:xfrm>
              <a:off x="1083246" y="1464193"/>
              <a:ext cx="983832" cy="1318418"/>
              <a:chOff x="1109826" y="5080187"/>
              <a:chExt cx="1170638" cy="1568754"/>
            </a:xfrm>
          </p:grpSpPr>
          <p:grpSp>
            <p:nvGrpSpPr>
              <p:cNvPr id="130" name="Group 129"/>
              <p:cNvGrpSpPr/>
              <p:nvPr/>
            </p:nvGrpSpPr>
            <p:grpSpPr>
              <a:xfrm>
                <a:off x="1109826" y="5098665"/>
                <a:ext cx="185256" cy="1550276"/>
                <a:chOff x="537786" y="1039183"/>
                <a:chExt cx="670220" cy="5608610"/>
              </a:xfrm>
            </p:grpSpPr>
            <p:sp>
              <p:nvSpPr>
                <p:cNvPr id="131" name="Cube 130"/>
                <p:cNvSpPr/>
                <p:nvPr/>
              </p:nvSpPr>
              <p:spPr>
                <a:xfrm>
                  <a:off x="538470" y="600271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2" name="Cube 131"/>
                <p:cNvSpPr/>
                <p:nvPr/>
              </p:nvSpPr>
              <p:spPr>
                <a:xfrm>
                  <a:off x="538470" y="545091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3" name="Cube 132"/>
                <p:cNvSpPr/>
                <p:nvPr/>
              </p:nvSpPr>
              <p:spPr>
                <a:xfrm>
                  <a:off x="538470" y="4900430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4" name="Cube 133"/>
                <p:cNvSpPr/>
                <p:nvPr/>
              </p:nvSpPr>
              <p:spPr>
                <a:xfrm>
                  <a:off x="538470" y="4348637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5" name="Cube 134"/>
                <p:cNvSpPr/>
                <p:nvPr/>
              </p:nvSpPr>
              <p:spPr>
                <a:xfrm>
                  <a:off x="537786" y="3796844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6" name="Cube 135"/>
                <p:cNvSpPr/>
                <p:nvPr/>
              </p:nvSpPr>
              <p:spPr>
                <a:xfrm>
                  <a:off x="537786" y="3245051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7" name="Cube 136"/>
                <p:cNvSpPr/>
                <p:nvPr/>
              </p:nvSpPr>
              <p:spPr>
                <a:xfrm>
                  <a:off x="537786" y="269456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8" name="Cube 137"/>
                <p:cNvSpPr/>
                <p:nvPr/>
              </p:nvSpPr>
              <p:spPr>
                <a:xfrm>
                  <a:off x="537786" y="214276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39" name="Cube 138"/>
                <p:cNvSpPr/>
                <p:nvPr/>
              </p:nvSpPr>
              <p:spPr>
                <a:xfrm>
                  <a:off x="537786" y="1590976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0" name="Cube 139"/>
                <p:cNvSpPr/>
                <p:nvPr/>
              </p:nvSpPr>
              <p:spPr>
                <a:xfrm>
                  <a:off x="537786" y="1039183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</p:grpSp>
          <p:grpSp>
            <p:nvGrpSpPr>
              <p:cNvPr id="141" name="Group 140"/>
              <p:cNvGrpSpPr/>
              <p:nvPr/>
            </p:nvGrpSpPr>
            <p:grpSpPr>
              <a:xfrm>
                <a:off x="1358722" y="5080187"/>
                <a:ext cx="185256" cy="1550276"/>
                <a:chOff x="537786" y="1039183"/>
                <a:chExt cx="670220" cy="5608610"/>
              </a:xfrm>
            </p:grpSpPr>
            <p:sp>
              <p:nvSpPr>
                <p:cNvPr id="142" name="Cube 141"/>
                <p:cNvSpPr/>
                <p:nvPr/>
              </p:nvSpPr>
              <p:spPr>
                <a:xfrm>
                  <a:off x="538470" y="600271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3" name="Cube 142"/>
                <p:cNvSpPr/>
                <p:nvPr/>
              </p:nvSpPr>
              <p:spPr>
                <a:xfrm>
                  <a:off x="538470" y="545091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4" name="Cube 143"/>
                <p:cNvSpPr/>
                <p:nvPr/>
              </p:nvSpPr>
              <p:spPr>
                <a:xfrm>
                  <a:off x="538470" y="4900430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5" name="Cube 144"/>
                <p:cNvSpPr/>
                <p:nvPr/>
              </p:nvSpPr>
              <p:spPr>
                <a:xfrm>
                  <a:off x="538470" y="4348637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6" name="Cube 145"/>
                <p:cNvSpPr/>
                <p:nvPr/>
              </p:nvSpPr>
              <p:spPr>
                <a:xfrm>
                  <a:off x="537786" y="3796844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7" name="Cube 146"/>
                <p:cNvSpPr/>
                <p:nvPr/>
              </p:nvSpPr>
              <p:spPr>
                <a:xfrm>
                  <a:off x="537786" y="3245051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8" name="Cube 147"/>
                <p:cNvSpPr/>
                <p:nvPr/>
              </p:nvSpPr>
              <p:spPr>
                <a:xfrm>
                  <a:off x="537786" y="269456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49" name="Cube 148"/>
                <p:cNvSpPr/>
                <p:nvPr/>
              </p:nvSpPr>
              <p:spPr>
                <a:xfrm>
                  <a:off x="537786" y="214276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0" name="Cube 149"/>
                <p:cNvSpPr/>
                <p:nvPr/>
              </p:nvSpPr>
              <p:spPr>
                <a:xfrm>
                  <a:off x="537786" y="1590976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1" name="Cube 150"/>
                <p:cNvSpPr/>
                <p:nvPr/>
              </p:nvSpPr>
              <p:spPr>
                <a:xfrm>
                  <a:off x="537786" y="1039183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</p:grpSp>
          <p:grpSp>
            <p:nvGrpSpPr>
              <p:cNvPr id="152" name="Group 151"/>
              <p:cNvGrpSpPr/>
              <p:nvPr/>
            </p:nvGrpSpPr>
            <p:grpSpPr>
              <a:xfrm>
                <a:off x="1608382" y="5088155"/>
                <a:ext cx="185256" cy="1550276"/>
                <a:chOff x="537786" y="1039183"/>
                <a:chExt cx="670220" cy="5608610"/>
              </a:xfrm>
            </p:grpSpPr>
            <p:sp>
              <p:nvSpPr>
                <p:cNvPr id="153" name="Cube 152"/>
                <p:cNvSpPr/>
                <p:nvPr/>
              </p:nvSpPr>
              <p:spPr>
                <a:xfrm>
                  <a:off x="538470" y="600271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4" name="Cube 153"/>
                <p:cNvSpPr/>
                <p:nvPr/>
              </p:nvSpPr>
              <p:spPr>
                <a:xfrm>
                  <a:off x="538470" y="545091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5" name="Cube 154"/>
                <p:cNvSpPr/>
                <p:nvPr/>
              </p:nvSpPr>
              <p:spPr>
                <a:xfrm>
                  <a:off x="538470" y="4900430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6" name="Cube 155"/>
                <p:cNvSpPr/>
                <p:nvPr/>
              </p:nvSpPr>
              <p:spPr>
                <a:xfrm>
                  <a:off x="538470" y="4348637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7" name="Cube 156"/>
                <p:cNvSpPr/>
                <p:nvPr/>
              </p:nvSpPr>
              <p:spPr>
                <a:xfrm>
                  <a:off x="537786" y="3796844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8" name="Cube 157"/>
                <p:cNvSpPr/>
                <p:nvPr/>
              </p:nvSpPr>
              <p:spPr>
                <a:xfrm>
                  <a:off x="537786" y="3245051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59" name="Cube 158"/>
                <p:cNvSpPr/>
                <p:nvPr/>
              </p:nvSpPr>
              <p:spPr>
                <a:xfrm>
                  <a:off x="537786" y="269456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0" name="Cube 159"/>
                <p:cNvSpPr/>
                <p:nvPr/>
              </p:nvSpPr>
              <p:spPr>
                <a:xfrm>
                  <a:off x="537786" y="214276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1" name="Cube 160"/>
                <p:cNvSpPr/>
                <p:nvPr/>
              </p:nvSpPr>
              <p:spPr>
                <a:xfrm>
                  <a:off x="537786" y="1590976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2" name="Cube 161"/>
                <p:cNvSpPr/>
                <p:nvPr/>
              </p:nvSpPr>
              <p:spPr>
                <a:xfrm>
                  <a:off x="537786" y="1039183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</p:grpSp>
          <p:grpSp>
            <p:nvGrpSpPr>
              <p:cNvPr id="163" name="Group 162"/>
              <p:cNvGrpSpPr/>
              <p:nvPr/>
            </p:nvGrpSpPr>
            <p:grpSpPr>
              <a:xfrm>
                <a:off x="1846316" y="5093274"/>
                <a:ext cx="185256" cy="1550276"/>
                <a:chOff x="537786" y="1039183"/>
                <a:chExt cx="670220" cy="5608610"/>
              </a:xfrm>
            </p:grpSpPr>
            <p:sp>
              <p:nvSpPr>
                <p:cNvPr id="164" name="Cube 163"/>
                <p:cNvSpPr/>
                <p:nvPr/>
              </p:nvSpPr>
              <p:spPr>
                <a:xfrm>
                  <a:off x="538470" y="600271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5" name="Cube 164"/>
                <p:cNvSpPr/>
                <p:nvPr/>
              </p:nvSpPr>
              <p:spPr>
                <a:xfrm>
                  <a:off x="538470" y="545091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6" name="Cube 165"/>
                <p:cNvSpPr/>
                <p:nvPr/>
              </p:nvSpPr>
              <p:spPr>
                <a:xfrm>
                  <a:off x="538470" y="4900430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7" name="Cube 166"/>
                <p:cNvSpPr/>
                <p:nvPr/>
              </p:nvSpPr>
              <p:spPr>
                <a:xfrm>
                  <a:off x="538470" y="4348637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8" name="Cube 167"/>
                <p:cNvSpPr/>
                <p:nvPr/>
              </p:nvSpPr>
              <p:spPr>
                <a:xfrm>
                  <a:off x="537786" y="3796844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69" name="Cube 168"/>
                <p:cNvSpPr/>
                <p:nvPr/>
              </p:nvSpPr>
              <p:spPr>
                <a:xfrm>
                  <a:off x="537786" y="3245051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0" name="Cube 169"/>
                <p:cNvSpPr/>
                <p:nvPr/>
              </p:nvSpPr>
              <p:spPr>
                <a:xfrm>
                  <a:off x="537786" y="269456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1" name="Cube 170"/>
                <p:cNvSpPr/>
                <p:nvPr/>
              </p:nvSpPr>
              <p:spPr>
                <a:xfrm>
                  <a:off x="537786" y="214276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2" name="Cube 171"/>
                <p:cNvSpPr/>
                <p:nvPr/>
              </p:nvSpPr>
              <p:spPr>
                <a:xfrm>
                  <a:off x="537786" y="1590976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3" name="Cube 172"/>
                <p:cNvSpPr/>
                <p:nvPr/>
              </p:nvSpPr>
              <p:spPr>
                <a:xfrm>
                  <a:off x="537786" y="1039183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</p:grpSp>
          <p:grpSp>
            <p:nvGrpSpPr>
              <p:cNvPr id="174" name="Group 173"/>
              <p:cNvGrpSpPr/>
              <p:nvPr/>
            </p:nvGrpSpPr>
            <p:grpSpPr>
              <a:xfrm>
                <a:off x="2095208" y="5095816"/>
                <a:ext cx="185256" cy="1550276"/>
                <a:chOff x="537786" y="1039183"/>
                <a:chExt cx="670220" cy="5608610"/>
              </a:xfrm>
            </p:grpSpPr>
            <p:sp>
              <p:nvSpPr>
                <p:cNvPr id="175" name="Cube 174"/>
                <p:cNvSpPr/>
                <p:nvPr/>
              </p:nvSpPr>
              <p:spPr>
                <a:xfrm>
                  <a:off x="538470" y="600271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6" name="Cube 175"/>
                <p:cNvSpPr/>
                <p:nvPr/>
              </p:nvSpPr>
              <p:spPr>
                <a:xfrm>
                  <a:off x="538470" y="545091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7" name="Cube 176"/>
                <p:cNvSpPr/>
                <p:nvPr/>
              </p:nvSpPr>
              <p:spPr>
                <a:xfrm>
                  <a:off x="538470" y="4900430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8" name="Cube 177"/>
                <p:cNvSpPr/>
                <p:nvPr/>
              </p:nvSpPr>
              <p:spPr>
                <a:xfrm>
                  <a:off x="538470" y="4348637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79" name="Cube 178"/>
                <p:cNvSpPr/>
                <p:nvPr/>
              </p:nvSpPr>
              <p:spPr>
                <a:xfrm>
                  <a:off x="537786" y="3796844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80" name="Cube 179"/>
                <p:cNvSpPr/>
                <p:nvPr/>
              </p:nvSpPr>
              <p:spPr>
                <a:xfrm>
                  <a:off x="537786" y="3245051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81" name="Cube 180"/>
                <p:cNvSpPr/>
                <p:nvPr/>
              </p:nvSpPr>
              <p:spPr>
                <a:xfrm>
                  <a:off x="537786" y="2694562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82" name="Cube 181"/>
                <p:cNvSpPr/>
                <p:nvPr/>
              </p:nvSpPr>
              <p:spPr>
                <a:xfrm>
                  <a:off x="537786" y="2142769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83" name="Cube 182"/>
                <p:cNvSpPr/>
                <p:nvPr/>
              </p:nvSpPr>
              <p:spPr>
                <a:xfrm>
                  <a:off x="537786" y="1590976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  <p:sp>
              <p:nvSpPr>
                <p:cNvPr id="184" name="Cube 183"/>
                <p:cNvSpPr/>
                <p:nvPr/>
              </p:nvSpPr>
              <p:spPr>
                <a:xfrm>
                  <a:off x="537786" y="1039183"/>
                  <a:ext cx="669536" cy="645081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PH"/>
                </a:p>
              </p:txBody>
            </p:sp>
          </p:grpSp>
        </p:grpSp>
        <p:grpSp>
          <p:nvGrpSpPr>
            <p:cNvPr id="248" name="Group 247"/>
            <p:cNvGrpSpPr/>
            <p:nvPr/>
          </p:nvGrpSpPr>
          <p:grpSpPr>
            <a:xfrm>
              <a:off x="2118554" y="1464267"/>
              <a:ext cx="160617" cy="1344090"/>
              <a:chOff x="537786" y="1039183"/>
              <a:chExt cx="670220" cy="5608610"/>
            </a:xfrm>
          </p:grpSpPr>
          <p:sp>
            <p:nvSpPr>
              <p:cNvPr id="249" name="Cube 248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0" name="Cube 249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1" name="Cube 250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2" name="Cube 251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3" name="Cube 252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4" name="Cube 253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5" name="Cube 254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6" name="Cube 255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7" name="Cube 256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58" name="Cube 257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4465" y="1522365"/>
            <a:ext cx="232904" cy="13438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3465" y="3600628"/>
            <a:ext cx="344454" cy="6096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2179" y="4943379"/>
            <a:ext cx="192054" cy="1415760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1072952" y="5171327"/>
            <a:ext cx="1267478" cy="936209"/>
            <a:chOff x="1072952" y="5171327"/>
            <a:chExt cx="1267478" cy="936209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72952" y="5171327"/>
              <a:ext cx="835901" cy="936209"/>
            </a:xfrm>
            <a:prstGeom prst="rect">
              <a:avLst/>
            </a:prstGeom>
          </p:spPr>
        </p:pic>
        <p:pic>
          <p:nvPicPr>
            <p:cNvPr id="259" name="Picture 258"/>
            <p:cNvPicPr>
              <a:picLocks noChangeAspect="1"/>
            </p:cNvPicPr>
            <p:nvPr/>
          </p:nvPicPr>
          <p:blipFill rotWithShape="1">
            <a:blip r:embed="rId6"/>
            <a:srcRect r="49919"/>
            <a:stretch/>
          </p:blipFill>
          <p:spPr>
            <a:xfrm>
              <a:off x="1921808" y="5171327"/>
              <a:ext cx="418622" cy="9362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864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2" grpId="0" animBg="1"/>
      <p:bldP spid="14" grpId="0"/>
      <p:bldP spid="16" grpId="0"/>
      <p:bldP spid="17" grpId="0" animBg="1"/>
      <p:bldP spid="18" grpId="0" animBg="1"/>
      <p:bldP spid="42" grpId="0" animBg="1"/>
      <p:bldP spid="43" grpId="0" animBg="1"/>
      <p:bldP spid="107" grpId="0"/>
      <p:bldP spid="108" grpId="0"/>
      <p:bldP spid="110" grpId="0"/>
      <p:bldP spid="111" grpId="0" animBg="1"/>
      <p:bldP spid="117" grpId="0" animBg="1"/>
      <p:bldP spid="118" grpId="0" animBg="1"/>
      <p:bldP spid="119" grpId="0"/>
      <p:bldP spid="120" grpId="0"/>
      <p:bldP spid="121" grpId="0" animBg="1"/>
      <p:bldP spid="123" grpId="0"/>
      <p:bldP spid="124" grpId="0"/>
      <p:bldP spid="126" grpId="0" animBg="1"/>
      <p:bldP spid="128" grpId="0" animBg="1"/>
      <p:bldP spid="186" grpId="0" animBg="1"/>
      <p:bldP spid="187" grpId="0"/>
      <p:bldP spid="188" grpId="0"/>
      <p:bldP spid="190" grpId="0" animBg="1"/>
      <p:bldP spid="1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Rectangle 259"/>
          <p:cNvSpPr/>
          <p:nvPr/>
        </p:nvSpPr>
        <p:spPr>
          <a:xfrm>
            <a:off x="173432" y="143188"/>
            <a:ext cx="11792606" cy="65189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TextBox 4"/>
          <p:cNvSpPr txBox="1"/>
          <p:nvPr/>
        </p:nvSpPr>
        <p:spPr>
          <a:xfrm>
            <a:off x="606727" y="344055"/>
            <a:ext cx="5256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តោះរៀនបូកចំនួនដោយប្រើប្រមាណវិធី</a:t>
            </a:r>
            <a:endParaRPr lang="en-PH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7047" y="2377256"/>
            <a:ext cx="1608284" cy="16082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96589" y="321293"/>
            <a:ext cx="2282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45 + 40 = ?</a:t>
            </a:r>
            <a:endParaRPr lang="en-PH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8737212" y="1475117"/>
            <a:ext cx="1816433" cy="984885"/>
          </a:xfrm>
          <a:prstGeom prst="wedgeRoundRectCallout">
            <a:avLst>
              <a:gd name="adj1" fmla="val 46074"/>
              <a:gd name="adj2" fmla="val 72829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/>
          <p:cNvSpPr txBox="1"/>
          <p:nvPr/>
        </p:nvSpPr>
        <p:spPr>
          <a:xfrm>
            <a:off x="8737212" y="1521243"/>
            <a:ext cx="1816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ដំបូង យើងរៀបលេខតាមខ្ទង់ និងតម្លៃរបស់វា</a:t>
            </a:r>
            <a:endParaRPr lang="en-PH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11115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/>
          <p:cNvSpPr/>
          <p:nvPr/>
        </p:nvSpPr>
        <p:spPr>
          <a:xfrm>
            <a:off x="2400649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TextBox 13"/>
          <p:cNvSpPr txBox="1"/>
          <p:nvPr/>
        </p:nvSpPr>
        <p:spPr>
          <a:xfrm>
            <a:off x="1259918" y="982525"/>
            <a:ext cx="947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81407" y="980582"/>
            <a:ext cx="104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11115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" name="Rectangle 17"/>
          <p:cNvSpPr/>
          <p:nvPr/>
        </p:nvSpPr>
        <p:spPr>
          <a:xfrm>
            <a:off x="2402938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2" name="Rectangle 41"/>
          <p:cNvSpPr/>
          <p:nvPr/>
        </p:nvSpPr>
        <p:spPr>
          <a:xfrm>
            <a:off x="1013754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3" name="Rectangle 42"/>
          <p:cNvSpPr/>
          <p:nvPr/>
        </p:nvSpPr>
        <p:spPr>
          <a:xfrm>
            <a:off x="2405577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" name="Rectangle 106"/>
          <p:cNvSpPr/>
          <p:nvPr/>
        </p:nvSpPr>
        <p:spPr>
          <a:xfrm>
            <a:off x="4750856" y="1697847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4</a:t>
            </a:r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5</a:t>
            </a:r>
            <a:endParaRPr lang="en-PH" sz="5400" dirty="0"/>
          </a:p>
        </p:txBody>
      </p:sp>
      <p:sp>
        <p:nvSpPr>
          <p:cNvPr id="108" name="Rectangle 107"/>
          <p:cNvSpPr/>
          <p:nvPr/>
        </p:nvSpPr>
        <p:spPr>
          <a:xfrm>
            <a:off x="4769970" y="2760261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4 0</a:t>
            </a:r>
            <a:endParaRPr lang="en-PH" sz="5400" dirty="0"/>
          </a:p>
        </p:txBody>
      </p:sp>
      <p:sp>
        <p:nvSpPr>
          <p:cNvPr id="110" name="Rectangle 109"/>
          <p:cNvSpPr/>
          <p:nvPr/>
        </p:nvSpPr>
        <p:spPr>
          <a:xfrm>
            <a:off x="3850317" y="2247012"/>
            <a:ext cx="84189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+</a:t>
            </a:r>
            <a:endParaRPr lang="en-PH" sz="6000" dirty="0"/>
          </a:p>
        </p:txBody>
      </p:sp>
      <p:sp>
        <p:nvSpPr>
          <p:cNvPr id="111" name="Rounded Rectangle 110"/>
          <p:cNvSpPr/>
          <p:nvPr/>
        </p:nvSpPr>
        <p:spPr>
          <a:xfrm>
            <a:off x="4323121" y="4006592"/>
            <a:ext cx="2490066" cy="11434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7" name="Rectangle 116"/>
          <p:cNvSpPr/>
          <p:nvPr/>
        </p:nvSpPr>
        <p:spPr>
          <a:xfrm>
            <a:off x="5675385" y="1865879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8" name="Rectangle 117"/>
          <p:cNvSpPr/>
          <p:nvPr/>
        </p:nvSpPr>
        <p:spPr>
          <a:xfrm>
            <a:off x="4704630" y="1890532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9" name="TextBox 118"/>
          <p:cNvSpPr txBox="1"/>
          <p:nvPr/>
        </p:nvSpPr>
        <p:spPr>
          <a:xfrm>
            <a:off x="5446268" y="1255744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494367" y="1261706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1" name="Rounded Rectangular Callout 120"/>
          <p:cNvSpPr/>
          <p:nvPr/>
        </p:nvSpPr>
        <p:spPr>
          <a:xfrm>
            <a:off x="7358550" y="2628911"/>
            <a:ext cx="2056633" cy="1253221"/>
          </a:xfrm>
          <a:prstGeom prst="wedgeRoundRectCallout">
            <a:avLst>
              <a:gd name="adj1" fmla="val 79167"/>
              <a:gd name="adj2" fmla="val -45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3" name="TextBox 122"/>
          <p:cNvSpPr txBox="1"/>
          <p:nvPr/>
        </p:nvSpPr>
        <p:spPr>
          <a:xfrm>
            <a:off x="7358550" y="2782030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បន្ទាប់មក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យើងបូកចំនួននៅខ្ទង់រាយ</a:t>
            </a:r>
            <a:endParaRPr lang="en-PH" sz="2000" b="1" u="sng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66342" y="3938076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2405577" y="4772568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8" name="Rectangle 127"/>
          <p:cNvSpPr/>
          <p:nvPr/>
        </p:nvSpPr>
        <p:spPr>
          <a:xfrm>
            <a:off x="1011115" y="4774230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6" name="Rounded Rectangular Callout 185"/>
          <p:cNvSpPr/>
          <p:nvPr/>
        </p:nvSpPr>
        <p:spPr>
          <a:xfrm>
            <a:off x="7726027" y="4118051"/>
            <a:ext cx="2056633" cy="1107226"/>
          </a:xfrm>
          <a:prstGeom prst="wedgeRoundRectCallout">
            <a:avLst>
              <a:gd name="adj1" fmla="val 78656"/>
              <a:gd name="adj2" fmla="val -64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7" name="TextBox 186"/>
          <p:cNvSpPr txBox="1"/>
          <p:nvPr/>
        </p:nvSpPr>
        <p:spPr>
          <a:xfrm>
            <a:off x="7741089" y="4219034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ចុងក្រោយ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យើងបូកចំនួននៅខ្ទង់ដប់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4692214" y="3938682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4025594" y="5443188"/>
            <a:ext cx="7305015" cy="1003559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1" name="TextBox 190"/>
          <p:cNvSpPr txBox="1"/>
          <p:nvPr/>
        </p:nvSpPr>
        <p:spPr>
          <a:xfrm>
            <a:off x="4045472" y="5662597"/>
            <a:ext cx="744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ល្អណាស់! ដូចនេះចម្លើយត្រឹមត្រូវគឺ 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85</a:t>
            </a:r>
            <a:endParaRPr lang="en-PH" sz="32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189" name="Group 188"/>
          <p:cNvGrpSpPr/>
          <p:nvPr/>
        </p:nvGrpSpPr>
        <p:grpSpPr>
          <a:xfrm>
            <a:off x="2921713" y="1559503"/>
            <a:ext cx="333938" cy="1421940"/>
            <a:chOff x="537786" y="1039183"/>
            <a:chExt cx="669536" cy="2850949"/>
          </a:xfrm>
        </p:grpSpPr>
        <p:sp>
          <p:nvSpPr>
            <p:cNvPr id="192" name="Cube 191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Cube 192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Cube 193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5" name="Cube 194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6" name="Cube 195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2901073" y="4909567"/>
            <a:ext cx="333938" cy="1421940"/>
            <a:chOff x="537786" y="1039183"/>
            <a:chExt cx="669536" cy="2850949"/>
          </a:xfrm>
        </p:grpSpPr>
        <p:sp>
          <p:nvSpPr>
            <p:cNvPr id="198" name="Cube 197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Cube 198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Cube 199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Cube 200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Cube 201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172885" y="1431577"/>
            <a:ext cx="1135140" cy="1568754"/>
            <a:chOff x="1172885" y="1431577"/>
            <a:chExt cx="1135140" cy="1568754"/>
          </a:xfrm>
        </p:grpSpPr>
        <p:grpSp>
          <p:nvGrpSpPr>
            <p:cNvPr id="203" name="Group 202"/>
            <p:cNvGrpSpPr/>
            <p:nvPr/>
          </p:nvGrpSpPr>
          <p:grpSpPr>
            <a:xfrm>
              <a:off x="1172885" y="1450055"/>
              <a:ext cx="185256" cy="1550276"/>
              <a:chOff x="537786" y="1039183"/>
              <a:chExt cx="670220" cy="5608610"/>
            </a:xfrm>
          </p:grpSpPr>
          <p:sp>
            <p:nvSpPr>
              <p:cNvPr id="204" name="Cube 203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05" name="Cube 204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06" name="Cube 205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07" name="Cube 206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08" name="Cube 207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09" name="Cube 208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0" name="Cube 209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1" name="Cube 210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2" name="Cube 211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3" name="Cube 212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214" name="Group 213"/>
            <p:cNvGrpSpPr/>
            <p:nvPr/>
          </p:nvGrpSpPr>
          <p:grpSpPr>
            <a:xfrm>
              <a:off x="1495351" y="1431577"/>
              <a:ext cx="185256" cy="1550276"/>
              <a:chOff x="537786" y="1039183"/>
              <a:chExt cx="670220" cy="5608610"/>
            </a:xfrm>
          </p:grpSpPr>
          <p:sp>
            <p:nvSpPr>
              <p:cNvPr id="215" name="Cube 214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6" name="Cube 215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7" name="Cube 216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8" name="Cube 217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19" name="Cube 218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0" name="Cube 219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1" name="Cube 220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2" name="Cube 221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3" name="Cube 222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4" name="Cube 223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225" name="Group 224"/>
            <p:cNvGrpSpPr/>
            <p:nvPr/>
          </p:nvGrpSpPr>
          <p:grpSpPr>
            <a:xfrm>
              <a:off x="1829091" y="1450055"/>
              <a:ext cx="185256" cy="1550276"/>
              <a:chOff x="537786" y="1039183"/>
              <a:chExt cx="670220" cy="5608610"/>
            </a:xfrm>
          </p:grpSpPr>
          <p:sp>
            <p:nvSpPr>
              <p:cNvPr id="226" name="Cube 225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7" name="Cube 226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8" name="Cube 227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29" name="Cube 228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0" name="Cube 229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1" name="Cube 230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2" name="Cube 231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3" name="Cube 232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4" name="Cube 233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5" name="Cube 234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2122769" y="1437162"/>
              <a:ext cx="185256" cy="1550276"/>
              <a:chOff x="537786" y="1039183"/>
              <a:chExt cx="670220" cy="5608610"/>
            </a:xfrm>
          </p:grpSpPr>
          <p:sp>
            <p:nvSpPr>
              <p:cNvPr id="237" name="Cube 236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8" name="Cube 237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39" name="Cube 238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40" name="Cube 239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41" name="Cube 240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42" name="Cube 241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43" name="Cube 242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44" name="Cube 243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45" name="Cube 244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46" name="Cube 245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1168371" y="3131093"/>
            <a:ext cx="1056297" cy="1574055"/>
            <a:chOff x="1168371" y="3131093"/>
            <a:chExt cx="1056297" cy="1574055"/>
          </a:xfrm>
        </p:grpSpPr>
        <p:grpSp>
          <p:nvGrpSpPr>
            <p:cNvPr id="247" name="Group 246"/>
            <p:cNvGrpSpPr/>
            <p:nvPr/>
          </p:nvGrpSpPr>
          <p:grpSpPr>
            <a:xfrm>
              <a:off x="1745734" y="3143986"/>
              <a:ext cx="185256" cy="1550276"/>
              <a:chOff x="537786" y="1039183"/>
              <a:chExt cx="670220" cy="5608610"/>
            </a:xfrm>
          </p:grpSpPr>
          <p:sp>
            <p:nvSpPr>
              <p:cNvPr id="261" name="Cube 260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2" name="Cube 261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3" name="Cube 262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4" name="Cube 263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5" name="Cube 264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6" name="Cube 265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7" name="Cube 266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8" name="Cube 267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69" name="Cube 268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0" name="Cube 269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271" name="Group 270"/>
            <p:cNvGrpSpPr/>
            <p:nvPr/>
          </p:nvGrpSpPr>
          <p:grpSpPr>
            <a:xfrm>
              <a:off x="2039412" y="3131093"/>
              <a:ext cx="185256" cy="1550276"/>
              <a:chOff x="537786" y="1039183"/>
              <a:chExt cx="670220" cy="5608610"/>
            </a:xfrm>
          </p:grpSpPr>
          <p:sp>
            <p:nvSpPr>
              <p:cNvPr id="272" name="Cube 271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3" name="Cube 272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4" name="Cube 273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5" name="Cube 274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6" name="Cube 275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7" name="Cube 276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8" name="Cube 277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79" name="Cube 278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0" name="Cube 279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1" name="Cube 280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70" name="Group 369"/>
            <p:cNvGrpSpPr/>
            <p:nvPr/>
          </p:nvGrpSpPr>
          <p:grpSpPr>
            <a:xfrm>
              <a:off x="1168371" y="3154872"/>
              <a:ext cx="185256" cy="1550276"/>
              <a:chOff x="537786" y="1039183"/>
              <a:chExt cx="670220" cy="5608610"/>
            </a:xfrm>
          </p:grpSpPr>
          <p:sp>
            <p:nvSpPr>
              <p:cNvPr id="371" name="Cube 370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2" name="Cube 371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3" name="Cube 372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4" name="Cube 373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5" name="Cube 374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6" name="Cube 375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7" name="Cube 376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8" name="Cube 377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79" name="Cube 378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0" name="Cube 379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81" name="Group 380"/>
            <p:cNvGrpSpPr/>
            <p:nvPr/>
          </p:nvGrpSpPr>
          <p:grpSpPr>
            <a:xfrm>
              <a:off x="1462049" y="3141979"/>
              <a:ext cx="185256" cy="1550276"/>
              <a:chOff x="537786" y="1039183"/>
              <a:chExt cx="670220" cy="5608610"/>
            </a:xfrm>
          </p:grpSpPr>
          <p:sp>
            <p:nvSpPr>
              <p:cNvPr id="382" name="Cube 381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3" name="Cube 382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4" name="Cube 383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5" name="Cube 384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6" name="Cube 385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7" name="Cube 386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8" name="Cube 387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89" name="Cube 388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0" name="Cube 389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1" name="Cube 390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1050678" y="5192171"/>
            <a:ext cx="1315119" cy="1172187"/>
            <a:chOff x="1040518" y="5192171"/>
            <a:chExt cx="1315119" cy="1172187"/>
          </a:xfrm>
        </p:grpSpPr>
        <p:grpSp>
          <p:nvGrpSpPr>
            <p:cNvPr id="282" name="Group 281"/>
            <p:cNvGrpSpPr/>
            <p:nvPr/>
          </p:nvGrpSpPr>
          <p:grpSpPr>
            <a:xfrm>
              <a:off x="1040518" y="5192171"/>
              <a:ext cx="138423" cy="1158366"/>
              <a:chOff x="537786" y="1039183"/>
              <a:chExt cx="670220" cy="5608610"/>
            </a:xfrm>
          </p:grpSpPr>
          <p:sp>
            <p:nvSpPr>
              <p:cNvPr id="283" name="Cube 282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4" name="Cube 283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5" name="Cube 284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6" name="Cube 285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7" name="Cube 286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8" name="Cube 287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89" name="Cube 288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0" name="Cube 289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1" name="Cube 290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2" name="Cube 291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1209353" y="5198400"/>
              <a:ext cx="138423" cy="1158366"/>
              <a:chOff x="537786" y="1039183"/>
              <a:chExt cx="670220" cy="5608610"/>
            </a:xfrm>
          </p:grpSpPr>
          <p:sp>
            <p:nvSpPr>
              <p:cNvPr id="294" name="Cube 293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5" name="Cube 294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6" name="Cube 295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7" name="Cube 296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8" name="Cube 297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299" name="Cube 298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0" name="Cube 299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1" name="Cube 300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2" name="Cube 301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3" name="Cube 302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04" name="Group 303"/>
            <p:cNvGrpSpPr/>
            <p:nvPr/>
          </p:nvGrpSpPr>
          <p:grpSpPr>
            <a:xfrm>
              <a:off x="1373563" y="5205992"/>
              <a:ext cx="138423" cy="1158366"/>
              <a:chOff x="537786" y="1039183"/>
              <a:chExt cx="670220" cy="5608610"/>
            </a:xfrm>
          </p:grpSpPr>
          <p:sp>
            <p:nvSpPr>
              <p:cNvPr id="305" name="Cube 304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6" name="Cube 305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7" name="Cube 306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8" name="Cube 307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09" name="Cube 308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0" name="Cube 309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1" name="Cube 310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2" name="Cube 311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3" name="Cube 312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4" name="Cube 313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15" name="Group 314"/>
            <p:cNvGrpSpPr/>
            <p:nvPr/>
          </p:nvGrpSpPr>
          <p:grpSpPr>
            <a:xfrm>
              <a:off x="1546268" y="5203985"/>
              <a:ext cx="138423" cy="1158366"/>
              <a:chOff x="537786" y="1039183"/>
              <a:chExt cx="670220" cy="5608610"/>
            </a:xfrm>
          </p:grpSpPr>
          <p:sp>
            <p:nvSpPr>
              <p:cNvPr id="316" name="Cube 315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7" name="Cube 316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8" name="Cube 317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19" name="Cube 318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20" name="Cube 319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21" name="Cube 320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22" name="Cube 321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23" name="Cube 322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24" name="Cube 323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25" name="Cube 324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48" name="Group 347"/>
            <p:cNvGrpSpPr/>
            <p:nvPr/>
          </p:nvGrpSpPr>
          <p:grpSpPr>
            <a:xfrm>
              <a:off x="1716988" y="5198041"/>
              <a:ext cx="138423" cy="1158366"/>
              <a:chOff x="537786" y="1039183"/>
              <a:chExt cx="670220" cy="5608610"/>
            </a:xfrm>
          </p:grpSpPr>
          <p:sp>
            <p:nvSpPr>
              <p:cNvPr id="349" name="Cube 348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0" name="Cube 349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1" name="Cube 350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2" name="Cube 351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3" name="Cube 352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4" name="Cube 353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5" name="Cube 354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6" name="Cube 355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7" name="Cube 356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58" name="Cube 357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1873790" y="5203985"/>
              <a:ext cx="138423" cy="1158366"/>
              <a:chOff x="537786" y="1039183"/>
              <a:chExt cx="670220" cy="5608610"/>
            </a:xfrm>
          </p:grpSpPr>
          <p:sp>
            <p:nvSpPr>
              <p:cNvPr id="360" name="Cube 359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1" name="Cube 360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2" name="Cube 361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3" name="Cube 362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4" name="Cube 363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5" name="Cube 364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6" name="Cube 365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7" name="Cube 366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8" name="Cube 367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69" name="Cube 368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92" name="Group 391"/>
            <p:cNvGrpSpPr/>
            <p:nvPr/>
          </p:nvGrpSpPr>
          <p:grpSpPr>
            <a:xfrm>
              <a:off x="2044510" y="5199910"/>
              <a:ext cx="138423" cy="1158366"/>
              <a:chOff x="537786" y="1039183"/>
              <a:chExt cx="670220" cy="5608610"/>
            </a:xfrm>
          </p:grpSpPr>
          <p:sp>
            <p:nvSpPr>
              <p:cNvPr id="393" name="Cube 392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4" name="Cube 393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5" name="Cube 394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6" name="Cube 395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7" name="Cube 396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8" name="Cube 397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99" name="Cube 398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0" name="Cube 399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1" name="Cube 400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2" name="Cube 401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403" name="Group 402"/>
            <p:cNvGrpSpPr/>
            <p:nvPr/>
          </p:nvGrpSpPr>
          <p:grpSpPr>
            <a:xfrm>
              <a:off x="2217214" y="5197903"/>
              <a:ext cx="138423" cy="1158366"/>
              <a:chOff x="537786" y="1039183"/>
              <a:chExt cx="670220" cy="5608610"/>
            </a:xfrm>
          </p:grpSpPr>
          <p:sp>
            <p:nvSpPr>
              <p:cNvPr id="404" name="Cube 403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5" name="Cube 404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6" name="Cube 405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7" name="Cube 406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8" name="Cube 407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09" name="Cube 408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0" name="Cube 409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1" name="Cube 410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2" name="Cube 411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3" name="Cube 412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0188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2" grpId="0" animBg="1"/>
      <p:bldP spid="14" grpId="0"/>
      <p:bldP spid="16" grpId="0"/>
      <p:bldP spid="17" grpId="0" animBg="1"/>
      <p:bldP spid="18" grpId="0" animBg="1"/>
      <p:bldP spid="42" grpId="0" animBg="1"/>
      <p:bldP spid="43" grpId="0" animBg="1"/>
      <p:bldP spid="107" grpId="0"/>
      <p:bldP spid="108" grpId="0"/>
      <p:bldP spid="110" grpId="0"/>
      <p:bldP spid="111" grpId="0" animBg="1"/>
      <p:bldP spid="117" grpId="0" animBg="1"/>
      <p:bldP spid="118" grpId="0" animBg="1"/>
      <p:bldP spid="119" grpId="0"/>
      <p:bldP spid="120" grpId="0"/>
      <p:bldP spid="121" grpId="0" animBg="1"/>
      <p:bldP spid="123" grpId="0"/>
      <p:bldP spid="124" grpId="0"/>
      <p:bldP spid="126" grpId="0" animBg="1"/>
      <p:bldP spid="128" grpId="0" animBg="1"/>
      <p:bldP spid="186" grpId="0" animBg="1"/>
      <p:bldP spid="187" grpId="0"/>
      <p:bldP spid="188" grpId="0"/>
      <p:bldP spid="190" grpId="0" animBg="1"/>
      <p:bldP spid="1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Rectangle 436"/>
          <p:cNvSpPr/>
          <p:nvPr/>
        </p:nvSpPr>
        <p:spPr>
          <a:xfrm>
            <a:off x="173432" y="143188"/>
            <a:ext cx="11792606" cy="651896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" name="TextBox 4"/>
          <p:cNvSpPr txBox="1"/>
          <p:nvPr/>
        </p:nvSpPr>
        <p:spPr>
          <a:xfrm>
            <a:off x="605088" y="389071"/>
            <a:ext cx="5256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តោះរៀនបូកចំនួនដោយប្រើប្រមាណវិធី</a:t>
            </a:r>
            <a:endParaRPr lang="en-PH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7047" y="2377256"/>
            <a:ext cx="1608284" cy="16082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17051" y="341453"/>
            <a:ext cx="2282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32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38 + 11 = ?</a:t>
            </a:r>
            <a:endParaRPr lang="en-PH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8737212" y="1475117"/>
            <a:ext cx="1816433" cy="984885"/>
          </a:xfrm>
          <a:prstGeom prst="wedgeRoundRectCallout">
            <a:avLst>
              <a:gd name="adj1" fmla="val 46074"/>
              <a:gd name="adj2" fmla="val 72829"/>
              <a:gd name="adj3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/>
          <p:cNvSpPr txBox="1"/>
          <p:nvPr/>
        </p:nvSpPr>
        <p:spPr>
          <a:xfrm>
            <a:off x="8737212" y="1521243"/>
            <a:ext cx="1816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ដំបូង យើងរៀបលេខតាមខ្ទង់ និងតម្លៃរបស់វា</a:t>
            </a:r>
            <a:endParaRPr lang="en-PH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11115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 11"/>
          <p:cNvSpPr/>
          <p:nvPr/>
        </p:nvSpPr>
        <p:spPr>
          <a:xfrm>
            <a:off x="2400649" y="943209"/>
            <a:ext cx="1386213" cy="4396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TextBox 13"/>
          <p:cNvSpPr txBox="1"/>
          <p:nvPr/>
        </p:nvSpPr>
        <p:spPr>
          <a:xfrm>
            <a:off x="1274485" y="1000160"/>
            <a:ext cx="947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72618" y="1007566"/>
            <a:ext cx="104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11115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" name="Rectangle 17"/>
          <p:cNvSpPr/>
          <p:nvPr/>
        </p:nvSpPr>
        <p:spPr>
          <a:xfrm>
            <a:off x="2402938" y="1382824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2" name="Rectangle 41"/>
          <p:cNvSpPr/>
          <p:nvPr/>
        </p:nvSpPr>
        <p:spPr>
          <a:xfrm>
            <a:off x="1013754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43" name="Rectangle 42"/>
          <p:cNvSpPr/>
          <p:nvPr/>
        </p:nvSpPr>
        <p:spPr>
          <a:xfrm>
            <a:off x="2405577" y="3076630"/>
            <a:ext cx="1386213" cy="16959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" name="Rectangle 106"/>
          <p:cNvSpPr/>
          <p:nvPr/>
        </p:nvSpPr>
        <p:spPr>
          <a:xfrm>
            <a:off x="4750856" y="1697847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3 </a:t>
            </a:r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8</a:t>
            </a:r>
            <a:endParaRPr lang="en-PH" sz="5400" dirty="0"/>
          </a:p>
        </p:txBody>
      </p:sp>
      <p:sp>
        <p:nvSpPr>
          <p:cNvPr id="108" name="Rectangle 107"/>
          <p:cNvSpPr/>
          <p:nvPr/>
        </p:nvSpPr>
        <p:spPr>
          <a:xfrm>
            <a:off x="4769970" y="2760261"/>
            <a:ext cx="16594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1</a:t>
            </a:r>
            <a:r>
              <a:rPr lang="en-PH" sz="8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PH" sz="8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1</a:t>
            </a:r>
            <a:endParaRPr lang="en-PH" sz="5400" dirty="0"/>
          </a:p>
        </p:txBody>
      </p:sp>
      <p:sp>
        <p:nvSpPr>
          <p:cNvPr id="110" name="Rectangle 109"/>
          <p:cNvSpPr/>
          <p:nvPr/>
        </p:nvSpPr>
        <p:spPr>
          <a:xfrm>
            <a:off x="3850317" y="2247012"/>
            <a:ext cx="84189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88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+</a:t>
            </a:r>
            <a:endParaRPr lang="en-PH" sz="6000" dirty="0"/>
          </a:p>
        </p:txBody>
      </p:sp>
      <p:sp>
        <p:nvSpPr>
          <p:cNvPr id="111" name="Rounded Rectangle 110"/>
          <p:cNvSpPr/>
          <p:nvPr/>
        </p:nvSpPr>
        <p:spPr>
          <a:xfrm>
            <a:off x="4323121" y="4006592"/>
            <a:ext cx="2490066" cy="11434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7" name="Rectangle 116"/>
          <p:cNvSpPr/>
          <p:nvPr/>
        </p:nvSpPr>
        <p:spPr>
          <a:xfrm>
            <a:off x="5675385" y="1865879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8" name="Rectangle 117"/>
          <p:cNvSpPr/>
          <p:nvPr/>
        </p:nvSpPr>
        <p:spPr>
          <a:xfrm>
            <a:off x="4704630" y="1890532"/>
            <a:ext cx="788701" cy="20595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19" name="TextBox 118"/>
          <p:cNvSpPr txBox="1"/>
          <p:nvPr/>
        </p:nvSpPr>
        <p:spPr>
          <a:xfrm>
            <a:off x="5446268" y="1255744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ខ្ទង់រាយ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494367" y="1261706"/>
            <a:ext cx="121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ខ្ទង់ដប់</a:t>
            </a:r>
            <a:endParaRPr lang="en-PH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1" name="Rounded Rectangular Callout 120"/>
          <p:cNvSpPr/>
          <p:nvPr/>
        </p:nvSpPr>
        <p:spPr>
          <a:xfrm>
            <a:off x="7358550" y="2628911"/>
            <a:ext cx="2056633" cy="1253221"/>
          </a:xfrm>
          <a:prstGeom prst="wedgeRoundRectCallout">
            <a:avLst>
              <a:gd name="adj1" fmla="val 79167"/>
              <a:gd name="adj2" fmla="val -45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3" name="TextBox 122"/>
          <p:cNvSpPr txBox="1"/>
          <p:nvPr/>
        </p:nvSpPr>
        <p:spPr>
          <a:xfrm>
            <a:off x="7358550" y="2782030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បន្ទាប់មក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យើងបូកចំនួននៅខ្ទង់រាយ</a:t>
            </a:r>
            <a:endParaRPr lang="en-PH" sz="2000" b="1" u="sng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66342" y="3938076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  <a:endParaRPr lang="en-PH" sz="8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405577" y="4772568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8" name="Rectangle 127"/>
          <p:cNvSpPr/>
          <p:nvPr/>
        </p:nvSpPr>
        <p:spPr>
          <a:xfrm>
            <a:off x="1011115" y="4774230"/>
            <a:ext cx="1386213" cy="169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6" name="Rounded Rectangular Callout 185"/>
          <p:cNvSpPr/>
          <p:nvPr/>
        </p:nvSpPr>
        <p:spPr>
          <a:xfrm>
            <a:off x="7726027" y="4118051"/>
            <a:ext cx="2056633" cy="1107226"/>
          </a:xfrm>
          <a:prstGeom prst="wedgeRoundRectCallout">
            <a:avLst>
              <a:gd name="adj1" fmla="val 78656"/>
              <a:gd name="adj2" fmla="val -64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7" name="TextBox 186"/>
          <p:cNvSpPr txBox="1"/>
          <p:nvPr/>
        </p:nvSpPr>
        <p:spPr>
          <a:xfrm>
            <a:off x="7741089" y="4219034"/>
            <a:ext cx="1998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ចុងក្រោយ</a:t>
            </a:r>
          </a:p>
          <a:p>
            <a:pPr algn="ctr"/>
            <a:r>
              <a:rPr lang="km-KH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យើងបូកចំនួននៅខ្ទង់ដប់</a:t>
            </a:r>
            <a:endParaRPr lang="en-PH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4692214" y="3938682"/>
            <a:ext cx="7938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n-PH" sz="8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4025594" y="5443188"/>
            <a:ext cx="7305015" cy="1003559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1" name="TextBox 190"/>
          <p:cNvSpPr txBox="1"/>
          <p:nvPr/>
        </p:nvSpPr>
        <p:spPr>
          <a:xfrm>
            <a:off x="4045472" y="5662597"/>
            <a:ext cx="744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ល្អណាស់! ដូចនេះចម្លើយត្រឹមត្រូវគឺ 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n-PH" sz="32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03" name="Group 202"/>
          <p:cNvGrpSpPr/>
          <p:nvPr/>
        </p:nvGrpSpPr>
        <p:grpSpPr>
          <a:xfrm>
            <a:off x="1274485" y="1450055"/>
            <a:ext cx="185256" cy="1550276"/>
            <a:chOff x="537786" y="1039183"/>
            <a:chExt cx="670220" cy="5608610"/>
          </a:xfrm>
        </p:grpSpPr>
        <p:sp>
          <p:nvSpPr>
            <p:cNvPr id="204" name="Cube 203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Cube 204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6" name="Cube 205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7" name="Cube 206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Cube 207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Cube 208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Cube 209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Cube 210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Cube 211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Cube 212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1596951" y="1431577"/>
            <a:ext cx="185256" cy="1550276"/>
            <a:chOff x="537786" y="1039183"/>
            <a:chExt cx="670220" cy="5608610"/>
          </a:xfrm>
        </p:grpSpPr>
        <p:sp>
          <p:nvSpPr>
            <p:cNvPr id="215" name="Cube 214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Cube 215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7" name="Cube 216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8" name="Cube 217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Cube 218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Cube 219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Cube 220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Cube 221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Cube 222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Cube 223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1930691" y="1450055"/>
            <a:ext cx="185256" cy="1550276"/>
            <a:chOff x="537786" y="1039183"/>
            <a:chExt cx="670220" cy="5608610"/>
          </a:xfrm>
        </p:grpSpPr>
        <p:sp>
          <p:nvSpPr>
            <p:cNvPr id="226" name="Cube 225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Cube 226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8" name="Cube 227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9" name="Cube 228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0" name="Cube 229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1" name="Cube 230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2" name="Cube 231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3" name="Cube 232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4" name="Cube 233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35" name="Cube 234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34520" y="3157536"/>
            <a:ext cx="185256" cy="1550276"/>
            <a:chOff x="537786" y="1039183"/>
            <a:chExt cx="670220" cy="5608610"/>
          </a:xfrm>
        </p:grpSpPr>
        <p:sp>
          <p:nvSpPr>
            <p:cNvPr id="249" name="Cube 248"/>
            <p:cNvSpPr/>
            <p:nvPr/>
          </p:nvSpPr>
          <p:spPr>
            <a:xfrm>
              <a:off x="538470" y="600271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0" name="Cube 249"/>
            <p:cNvSpPr/>
            <p:nvPr/>
          </p:nvSpPr>
          <p:spPr>
            <a:xfrm>
              <a:off x="538470" y="545091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1" name="Cube 250"/>
            <p:cNvSpPr/>
            <p:nvPr/>
          </p:nvSpPr>
          <p:spPr>
            <a:xfrm>
              <a:off x="538470" y="4900430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2" name="Cube 251"/>
            <p:cNvSpPr/>
            <p:nvPr/>
          </p:nvSpPr>
          <p:spPr>
            <a:xfrm>
              <a:off x="538470" y="4348637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3" name="Cube 252"/>
            <p:cNvSpPr/>
            <p:nvPr/>
          </p:nvSpPr>
          <p:spPr>
            <a:xfrm>
              <a:off x="537786" y="3796844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4" name="Cube 253"/>
            <p:cNvSpPr/>
            <p:nvPr/>
          </p:nvSpPr>
          <p:spPr>
            <a:xfrm>
              <a:off x="537786" y="3245051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5" name="Cube 254"/>
            <p:cNvSpPr/>
            <p:nvPr/>
          </p:nvSpPr>
          <p:spPr>
            <a:xfrm>
              <a:off x="537786" y="2694562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6" name="Cube 255"/>
            <p:cNvSpPr/>
            <p:nvPr/>
          </p:nvSpPr>
          <p:spPr>
            <a:xfrm>
              <a:off x="537786" y="2142769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7" name="Cube 256"/>
            <p:cNvSpPr/>
            <p:nvPr/>
          </p:nvSpPr>
          <p:spPr>
            <a:xfrm>
              <a:off x="537786" y="1590976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58" name="Cube 257"/>
            <p:cNvSpPr/>
            <p:nvPr/>
          </p:nvSpPr>
          <p:spPr>
            <a:xfrm>
              <a:off x="537786" y="1039183"/>
              <a:ext cx="669536" cy="645081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1121914" y="4834526"/>
            <a:ext cx="1135140" cy="1568754"/>
            <a:chOff x="1172885" y="1431577"/>
            <a:chExt cx="1135140" cy="1568754"/>
          </a:xfrm>
        </p:grpSpPr>
        <p:grpSp>
          <p:nvGrpSpPr>
            <p:cNvPr id="326" name="Group 325"/>
            <p:cNvGrpSpPr/>
            <p:nvPr/>
          </p:nvGrpSpPr>
          <p:grpSpPr>
            <a:xfrm>
              <a:off x="1172885" y="1450055"/>
              <a:ext cx="185256" cy="1550276"/>
              <a:chOff x="537786" y="1039183"/>
              <a:chExt cx="670220" cy="5608610"/>
            </a:xfrm>
          </p:grpSpPr>
          <p:sp>
            <p:nvSpPr>
              <p:cNvPr id="426" name="Cube 425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7" name="Cube 426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8" name="Cube 427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9" name="Cube 428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30" name="Cube 429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31" name="Cube 430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32" name="Cube 431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33" name="Cube 432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34" name="Cube 433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35" name="Cube 434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27" name="Group 326"/>
            <p:cNvGrpSpPr/>
            <p:nvPr/>
          </p:nvGrpSpPr>
          <p:grpSpPr>
            <a:xfrm>
              <a:off x="1495351" y="1431577"/>
              <a:ext cx="185256" cy="1550276"/>
              <a:chOff x="537786" y="1039183"/>
              <a:chExt cx="670220" cy="5608610"/>
            </a:xfrm>
          </p:grpSpPr>
          <p:sp>
            <p:nvSpPr>
              <p:cNvPr id="416" name="Cube 415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7" name="Cube 416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8" name="Cube 417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9" name="Cube 418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0" name="Cube 419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1" name="Cube 420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2" name="Cube 421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3" name="Cube 422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4" name="Cube 423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25" name="Cube 424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1829091" y="1450055"/>
              <a:ext cx="185256" cy="1550276"/>
              <a:chOff x="537786" y="1039183"/>
              <a:chExt cx="670220" cy="5608610"/>
            </a:xfrm>
          </p:grpSpPr>
          <p:sp>
            <p:nvSpPr>
              <p:cNvPr id="340" name="Cube 339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41" name="Cube 340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42" name="Cube 341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43" name="Cube 342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44" name="Cube 343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45" name="Cube 344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46" name="Cube 345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47" name="Cube 346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4" name="Cube 413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415" name="Cube 414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>
              <a:off x="2122769" y="1437162"/>
              <a:ext cx="185256" cy="1550276"/>
              <a:chOff x="537786" y="1039183"/>
              <a:chExt cx="670220" cy="5608610"/>
            </a:xfrm>
          </p:grpSpPr>
          <p:sp>
            <p:nvSpPr>
              <p:cNvPr id="330" name="Cube 329"/>
              <p:cNvSpPr/>
              <p:nvPr/>
            </p:nvSpPr>
            <p:spPr>
              <a:xfrm>
                <a:off x="538470" y="600271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1" name="Cube 330"/>
              <p:cNvSpPr/>
              <p:nvPr/>
            </p:nvSpPr>
            <p:spPr>
              <a:xfrm>
                <a:off x="538470" y="545091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2" name="Cube 331"/>
              <p:cNvSpPr/>
              <p:nvPr/>
            </p:nvSpPr>
            <p:spPr>
              <a:xfrm>
                <a:off x="538470" y="4900430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3" name="Cube 332"/>
              <p:cNvSpPr/>
              <p:nvPr/>
            </p:nvSpPr>
            <p:spPr>
              <a:xfrm>
                <a:off x="538470" y="4348637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4" name="Cube 333"/>
              <p:cNvSpPr/>
              <p:nvPr/>
            </p:nvSpPr>
            <p:spPr>
              <a:xfrm>
                <a:off x="537786" y="3796844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5" name="Cube 334"/>
              <p:cNvSpPr/>
              <p:nvPr/>
            </p:nvSpPr>
            <p:spPr>
              <a:xfrm>
                <a:off x="537786" y="3245051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6" name="Cube 335"/>
              <p:cNvSpPr/>
              <p:nvPr/>
            </p:nvSpPr>
            <p:spPr>
              <a:xfrm>
                <a:off x="537786" y="2694562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7" name="Cube 336"/>
              <p:cNvSpPr/>
              <p:nvPr/>
            </p:nvSpPr>
            <p:spPr>
              <a:xfrm>
                <a:off x="537786" y="2142769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8" name="Cube 337"/>
              <p:cNvSpPr/>
              <p:nvPr/>
            </p:nvSpPr>
            <p:spPr>
              <a:xfrm>
                <a:off x="537786" y="1590976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  <p:sp>
            <p:nvSpPr>
              <p:cNvPr id="339" name="Cube 338"/>
              <p:cNvSpPr/>
              <p:nvPr/>
            </p:nvSpPr>
            <p:spPr>
              <a:xfrm>
                <a:off x="537786" y="1039183"/>
                <a:ext cx="669536" cy="645081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/>
              </a:p>
            </p:txBody>
          </p: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690" y="1529575"/>
            <a:ext cx="223682" cy="1470756"/>
          </a:xfrm>
          <a:prstGeom prst="rect">
            <a:avLst/>
          </a:prstGeom>
        </p:spPr>
      </p:pic>
      <p:sp>
        <p:nvSpPr>
          <p:cNvPr id="436" name="Cube 435"/>
          <p:cNvSpPr/>
          <p:nvPr/>
        </p:nvSpPr>
        <p:spPr>
          <a:xfrm>
            <a:off x="2931298" y="3776417"/>
            <a:ext cx="335574" cy="32331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5482" y="4834526"/>
            <a:ext cx="216935" cy="159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00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2" grpId="0" animBg="1"/>
      <p:bldP spid="14" grpId="0"/>
      <p:bldP spid="16" grpId="0"/>
      <p:bldP spid="17" grpId="0" animBg="1"/>
      <p:bldP spid="18" grpId="0" animBg="1"/>
      <p:bldP spid="42" grpId="0" animBg="1"/>
      <p:bldP spid="43" grpId="0" animBg="1"/>
      <p:bldP spid="107" grpId="0"/>
      <p:bldP spid="108" grpId="0"/>
      <p:bldP spid="110" grpId="0"/>
      <p:bldP spid="111" grpId="0" animBg="1"/>
      <p:bldP spid="117" grpId="0" animBg="1"/>
      <p:bldP spid="118" grpId="0" animBg="1"/>
      <p:bldP spid="119" grpId="0"/>
      <p:bldP spid="120" grpId="0"/>
      <p:bldP spid="121" grpId="0" animBg="1"/>
      <p:bldP spid="123" grpId="0"/>
      <p:bldP spid="124" grpId="0"/>
      <p:bldP spid="126" grpId="0" animBg="1"/>
      <p:bldP spid="128" grpId="0" animBg="1"/>
      <p:bldP spid="186" grpId="0" animBg="1"/>
      <p:bldP spid="187" grpId="0"/>
      <p:bldP spid="188" grpId="0"/>
      <p:bldP spid="190" grpId="0" animBg="1"/>
      <p:bldP spid="191" grpId="0"/>
      <p:bldP spid="43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266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Adobe Hebrew</vt:lpstr>
      <vt:lpstr>Arial</vt:lpstr>
      <vt:lpstr>Arial Rounded MT Bold</vt:lpstr>
      <vt:lpstr>Century Gothic</vt:lpstr>
      <vt:lpstr>DaunPenh</vt:lpstr>
      <vt:lpstr>Wingdings 3</vt:lpstr>
      <vt:lpstr>Ion</vt:lpstr>
      <vt:lpstr>ប្រមាណវិធីបូក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ប្រមាណវិធីបូក</dc:title>
  <dc:creator>XY-PC</dc:creator>
  <cp:lastModifiedBy>XY-PC</cp:lastModifiedBy>
  <cp:revision>11</cp:revision>
  <dcterms:created xsi:type="dcterms:W3CDTF">2023-03-19T09:26:24Z</dcterms:created>
  <dcterms:modified xsi:type="dcterms:W3CDTF">2023-05-15T06:27:06Z</dcterms:modified>
</cp:coreProperties>
</file>