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4689-17D5-42EA-84B1-A6C2CA3950E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2EEE-224B-4E42-8E09-5C2609662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7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4689-17D5-42EA-84B1-A6C2CA3950E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2EEE-224B-4E42-8E09-5C2609662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7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4689-17D5-42EA-84B1-A6C2CA3950E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2EEE-224B-4E42-8E09-5C2609662A3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6277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4689-17D5-42EA-84B1-A6C2CA3950E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2EEE-224B-4E42-8E09-5C2609662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08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4689-17D5-42EA-84B1-A6C2CA3950E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2EEE-224B-4E42-8E09-5C2609662A3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032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4689-17D5-42EA-84B1-A6C2CA3950E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2EEE-224B-4E42-8E09-5C2609662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86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4689-17D5-42EA-84B1-A6C2CA3950E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2EEE-224B-4E42-8E09-5C2609662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16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4689-17D5-42EA-84B1-A6C2CA3950E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2EEE-224B-4E42-8E09-5C2609662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43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4689-17D5-42EA-84B1-A6C2CA3950E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2EEE-224B-4E42-8E09-5C2609662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02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4689-17D5-42EA-84B1-A6C2CA3950E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2EEE-224B-4E42-8E09-5C2609662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436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4689-17D5-42EA-84B1-A6C2CA3950E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2EEE-224B-4E42-8E09-5C2609662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992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4689-17D5-42EA-84B1-A6C2CA3950E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2EEE-224B-4E42-8E09-5C2609662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5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4689-17D5-42EA-84B1-A6C2CA3950E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2EEE-224B-4E42-8E09-5C2609662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191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4689-17D5-42EA-84B1-A6C2CA3950E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2EEE-224B-4E42-8E09-5C2609662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217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4689-17D5-42EA-84B1-A6C2CA3950E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2EEE-224B-4E42-8E09-5C2609662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84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4689-17D5-42EA-84B1-A6C2CA3950E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2EEE-224B-4E42-8E09-5C2609662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699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34689-17D5-42EA-84B1-A6C2CA3950E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3D62EEE-224B-4E42-8E09-5C2609662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8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0473" y="1019168"/>
            <a:ext cx="7315200" cy="3577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sz="96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2"/>
                </a:solidFill>
              </a:rPr>
              <a:t>វិធីដក</a:t>
            </a:r>
          </a:p>
          <a:p>
            <a:pPr algn="ctr">
              <a:lnSpc>
                <a:spcPct val="150000"/>
              </a:lnSpc>
            </a:pPr>
            <a:r>
              <a:rPr lang="km-KH" sz="6000" b="1" dirty="0" smtClean="0"/>
              <a:t>គណិតវិទ្យា ថ្នាក់ទី៣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59946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2" name="Picture 4" descr="Illustration of 5 levels of embarrassed facial expressions (male)"/>
          <p:cNvPicPr>
            <a:picLocks noChangeAspect="1" noChangeArrowheads="1"/>
          </p:cNvPicPr>
          <p:nvPr/>
        </p:nvPicPr>
        <p:blipFill>
          <a:blip r:embed="rId2"/>
          <a:srcRect t="5714" r="65714" b="51429"/>
          <a:stretch>
            <a:fillRect/>
          </a:stretch>
        </p:blipFill>
        <p:spPr bwMode="auto">
          <a:xfrm>
            <a:off x="1752600" y="838200"/>
            <a:ext cx="853440" cy="1066800"/>
          </a:xfrm>
          <a:prstGeom prst="rect">
            <a:avLst/>
          </a:prstGeom>
          <a:noFill/>
        </p:spPr>
      </p:pic>
      <p:graphicFrame>
        <p:nvGraphicFramePr>
          <p:cNvPr id="182" name="Table 181"/>
          <p:cNvGraphicFramePr>
            <a:graphicFrameLocks noGrp="1"/>
          </p:cNvGraphicFramePr>
          <p:nvPr/>
        </p:nvGraphicFramePr>
        <p:xfrm>
          <a:off x="5867400" y="2209800"/>
          <a:ext cx="31242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7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ខ្ទង់ដប់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ខ្ទង់រាយ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2600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398" name="Group 397"/>
          <p:cNvGrpSpPr/>
          <p:nvPr/>
        </p:nvGrpSpPr>
        <p:grpSpPr>
          <a:xfrm>
            <a:off x="3048000" y="304800"/>
            <a:ext cx="3886200" cy="1371600"/>
            <a:chOff x="1524000" y="304800"/>
            <a:chExt cx="3886200" cy="1371600"/>
          </a:xfrm>
        </p:grpSpPr>
        <p:sp>
          <p:nvSpPr>
            <p:cNvPr id="3" name="Oval Callout 2"/>
            <p:cNvSpPr/>
            <p:nvPr/>
          </p:nvSpPr>
          <p:spPr>
            <a:xfrm>
              <a:off x="1524000" y="304800"/>
              <a:ext cx="3886200" cy="1371600"/>
            </a:xfrm>
            <a:prstGeom prst="wedgeEllipseCallout">
              <a:avLst>
                <a:gd name="adj1" fmla="val -61156"/>
                <a:gd name="adj2" fmla="val 147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/>
            <p:cNvSpPr/>
            <p:nvPr/>
          </p:nvSpPr>
          <p:spPr>
            <a:xfrm>
              <a:off x="1828800" y="381000"/>
              <a:ext cx="3276600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m-KH" sz="2400" b="1" dirty="0" smtClean="0">
                  <a:latin typeface="Times New Roman" pitchFamily="18" charset="0"/>
                  <a:cs typeface="Times New Roman" pitchFamily="18" charset="0"/>
                </a:rPr>
                <a:t>សួស្តី! តោះយើងសាកល្បងដកចំនួន តាមប្រមាណវិធីខាងក្រោម ៖</a:t>
              </a:r>
            </a:p>
          </p:txBody>
        </p:sp>
      </p:grp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7924801" y="381000"/>
          <a:ext cx="2202181" cy="914400"/>
        </p:xfrm>
        <a:graphic>
          <a:graphicData uri="http://schemas.openxmlformats.org/drawingml/2006/table">
            <a:tbl>
              <a:tblPr/>
              <a:tblGrid>
                <a:gridCol w="680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780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lgDash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lgDash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lgDash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</a:t>
                      </a:r>
                      <a:endParaRPr lang="en-US" sz="24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lgDash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lgDash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lgDash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116323"/>
              </p:ext>
            </p:extLst>
          </p:nvPr>
        </p:nvGraphicFramePr>
        <p:xfrm>
          <a:off x="1981200" y="2209800"/>
          <a:ext cx="31242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7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ខ្ទង់ដប់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ខ្ទង់រាយ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2600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23" name="Group 122"/>
          <p:cNvGrpSpPr/>
          <p:nvPr/>
        </p:nvGrpSpPr>
        <p:grpSpPr>
          <a:xfrm>
            <a:off x="2133600" y="3200400"/>
            <a:ext cx="304800" cy="1143000"/>
            <a:chOff x="3657600" y="2209800"/>
            <a:chExt cx="381000" cy="2286000"/>
          </a:xfrm>
        </p:grpSpPr>
        <p:grpSp>
          <p:nvGrpSpPr>
            <p:cNvPr id="124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26" name="Rectangle 125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125" name="Rectangle 124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2590800" y="3200400"/>
            <a:ext cx="304800" cy="1143000"/>
            <a:chOff x="3657600" y="2209800"/>
            <a:chExt cx="381000" cy="2286000"/>
          </a:xfrm>
        </p:grpSpPr>
        <p:grpSp>
          <p:nvGrpSpPr>
            <p:cNvPr id="139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41" name="Rectangle 140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140" name="Rectangle 139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178" name="TextBox 177"/>
          <p:cNvSpPr txBox="1"/>
          <p:nvPr/>
        </p:nvSpPr>
        <p:spPr>
          <a:xfrm>
            <a:off x="3048000" y="4038600"/>
            <a:ext cx="457200" cy="4001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4495800" y="4038600"/>
            <a:ext cx="457200" cy="4001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0</a:t>
            </a:r>
          </a:p>
        </p:txBody>
      </p:sp>
      <p:sp>
        <p:nvSpPr>
          <p:cNvPr id="181" name="Right Arrow 180"/>
          <p:cNvSpPr/>
          <p:nvPr/>
        </p:nvSpPr>
        <p:spPr>
          <a:xfrm>
            <a:off x="5257800" y="3352800"/>
            <a:ext cx="457200" cy="3048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8" name="Group 197"/>
          <p:cNvGrpSpPr/>
          <p:nvPr/>
        </p:nvGrpSpPr>
        <p:grpSpPr>
          <a:xfrm>
            <a:off x="6096000" y="3200400"/>
            <a:ext cx="304800" cy="1143000"/>
            <a:chOff x="3657600" y="2209800"/>
            <a:chExt cx="381000" cy="2286000"/>
          </a:xfrm>
        </p:grpSpPr>
        <p:grpSp>
          <p:nvGrpSpPr>
            <p:cNvPr id="199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01" name="Rectangle 200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00" name="Rectangle 199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213" name="TextBox 212"/>
          <p:cNvSpPr txBox="1"/>
          <p:nvPr/>
        </p:nvSpPr>
        <p:spPr>
          <a:xfrm>
            <a:off x="6629400" y="3962400"/>
            <a:ext cx="457200" cy="4001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214" name="TextBox 213"/>
          <p:cNvSpPr txBox="1"/>
          <p:nvPr/>
        </p:nvSpPr>
        <p:spPr>
          <a:xfrm>
            <a:off x="8305800" y="3962400"/>
            <a:ext cx="609600" cy="4001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10</a:t>
            </a:r>
          </a:p>
        </p:txBody>
      </p:sp>
      <p:sp>
        <p:nvSpPr>
          <p:cNvPr id="216" name="TextBox 215"/>
          <p:cNvSpPr txBox="1"/>
          <p:nvPr/>
        </p:nvSpPr>
        <p:spPr>
          <a:xfrm>
            <a:off x="7543800" y="4724400"/>
            <a:ext cx="13716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1.) 10-8</a:t>
            </a:r>
          </a:p>
        </p:txBody>
      </p:sp>
      <p:grpSp>
        <p:nvGrpSpPr>
          <p:cNvPr id="345" name="Group 344"/>
          <p:cNvGrpSpPr/>
          <p:nvPr/>
        </p:nvGrpSpPr>
        <p:grpSpPr>
          <a:xfrm>
            <a:off x="7848600" y="3300847"/>
            <a:ext cx="304800" cy="1042555"/>
            <a:chOff x="6248400" y="3377046"/>
            <a:chExt cx="304800" cy="1042555"/>
          </a:xfrm>
        </p:grpSpPr>
        <p:grpSp>
          <p:nvGrpSpPr>
            <p:cNvPr id="318" name="Group 14"/>
            <p:cNvGrpSpPr/>
            <p:nvPr/>
          </p:nvGrpSpPr>
          <p:grpSpPr>
            <a:xfrm>
              <a:off x="6309360" y="3415146"/>
              <a:ext cx="243840" cy="1004455"/>
              <a:chOff x="1905000" y="762000"/>
              <a:chExt cx="1143000" cy="5334000"/>
            </a:xfrm>
          </p:grpSpPr>
          <p:sp>
            <p:nvSpPr>
              <p:cNvPr id="320" name="Rectangle 319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1" name="Rectangle 320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2" name="Rectangle 321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3" name="Rectangle 322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4" name="Rectangle 323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5" name="Rectangle 324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6" name="Rectangle 325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7" name="Rectangle 326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8" name="Rectangle 327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9" name="Rectangle 328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0" name="Rectangle 329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grpSp>
          <p:nvGrpSpPr>
            <p:cNvPr id="332" name="Group 14"/>
            <p:cNvGrpSpPr/>
            <p:nvPr/>
          </p:nvGrpSpPr>
          <p:grpSpPr>
            <a:xfrm>
              <a:off x="6248400" y="3377046"/>
              <a:ext cx="243840" cy="1004455"/>
              <a:chOff x="1905000" y="762000"/>
              <a:chExt cx="1143000" cy="5334000"/>
            </a:xfrm>
            <a:solidFill>
              <a:schemeClr val="bg1">
                <a:lumMod val="65000"/>
              </a:schemeClr>
            </a:solidFill>
          </p:grpSpPr>
          <p:sp>
            <p:nvSpPr>
              <p:cNvPr id="333" name="Rectangle 332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4" name="Rectangle 333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5" name="Rectangle 334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6" name="Rectangle 335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7" name="Rectangle 336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8" name="Rectangle 337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9" name="Rectangle 338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40" name="Rectangle 339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41" name="Rectangle 340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42" name="Rectangle 341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43" name="Rectangle 342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33379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" grpId="0" uiExpand="1" build="allAtOnce" animBg="1"/>
      <p:bldP spid="179" grpId="0" animBg="1"/>
      <p:bldP spid="181" grpId="0" animBg="1"/>
      <p:bldP spid="213" grpId="0" animBg="1"/>
      <p:bldP spid="214" grpId="0" build="allAtOnce" animBg="1"/>
      <p:bldP spid="2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Picture 4" descr="Illustration of 5 levels of embarrassed facial expressions (male)"/>
          <p:cNvPicPr>
            <a:picLocks noChangeAspect="1" noChangeArrowheads="1"/>
          </p:cNvPicPr>
          <p:nvPr/>
        </p:nvPicPr>
        <p:blipFill>
          <a:blip r:embed="rId2"/>
          <a:srcRect t="5714" r="65714" b="51429"/>
          <a:stretch>
            <a:fillRect/>
          </a:stretch>
        </p:blipFill>
        <p:spPr bwMode="auto">
          <a:xfrm>
            <a:off x="1752600" y="838200"/>
            <a:ext cx="853440" cy="1066800"/>
          </a:xfrm>
          <a:prstGeom prst="rect">
            <a:avLst/>
          </a:prstGeom>
          <a:noFill/>
        </p:spPr>
      </p:pic>
      <p:graphicFrame>
        <p:nvGraphicFramePr>
          <p:cNvPr id="182" name="Table 181"/>
          <p:cNvGraphicFramePr>
            <a:graphicFrameLocks noGrp="1"/>
          </p:cNvGraphicFramePr>
          <p:nvPr/>
        </p:nvGraphicFramePr>
        <p:xfrm>
          <a:off x="5867400" y="2209800"/>
          <a:ext cx="31242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7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ខ្ទង់ដប់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ខ្ទង់រាយ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2600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" name="Group 397"/>
          <p:cNvGrpSpPr/>
          <p:nvPr/>
        </p:nvGrpSpPr>
        <p:grpSpPr>
          <a:xfrm>
            <a:off x="3048000" y="304800"/>
            <a:ext cx="3886200" cy="1645860"/>
            <a:chOff x="1524000" y="304800"/>
            <a:chExt cx="3886200" cy="1645860"/>
          </a:xfrm>
        </p:grpSpPr>
        <p:sp>
          <p:nvSpPr>
            <p:cNvPr id="3" name="Oval Callout 2"/>
            <p:cNvSpPr/>
            <p:nvPr/>
          </p:nvSpPr>
          <p:spPr>
            <a:xfrm>
              <a:off x="1524000" y="304800"/>
              <a:ext cx="3886200" cy="1371600"/>
            </a:xfrm>
            <a:prstGeom prst="wedgeEllipseCallout">
              <a:avLst>
                <a:gd name="adj1" fmla="val -61156"/>
                <a:gd name="adj2" fmla="val 147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/>
            <p:cNvSpPr/>
            <p:nvPr/>
          </p:nvSpPr>
          <p:spPr>
            <a:xfrm>
              <a:off x="1828800" y="381000"/>
              <a:ext cx="3276600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m-KH" sz="2400" b="1" dirty="0" smtClean="0">
                  <a:latin typeface="Times New Roman" pitchFamily="18" charset="0"/>
                  <a:cs typeface="Times New Roman" pitchFamily="18" charset="0"/>
                </a:rPr>
                <a:t>សួស្តី! តោះយើងសាកល្បងដកចំនួន តាមប្រមាណវិធីខាងក្រោម ៖</a:t>
              </a:r>
            </a:p>
            <a:p>
              <a:pPr algn="ctr"/>
              <a:endParaRPr lang="en-PH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7924801" y="381000"/>
          <a:ext cx="2202181" cy="914400"/>
        </p:xfrm>
        <a:graphic>
          <a:graphicData uri="http://schemas.openxmlformats.org/drawingml/2006/table">
            <a:tbl>
              <a:tblPr/>
              <a:tblGrid>
                <a:gridCol w="680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780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lgDash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lgDash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lgDash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</a:t>
                      </a:r>
                      <a:endParaRPr lang="en-US" sz="24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lgDash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lgDash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lgDash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1981200" y="2209800"/>
          <a:ext cx="31242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7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ខ្ទង់ដប់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ខ្ទង់រាយ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2600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5" name="Group 122"/>
          <p:cNvGrpSpPr/>
          <p:nvPr/>
        </p:nvGrpSpPr>
        <p:grpSpPr>
          <a:xfrm>
            <a:off x="2133600" y="3200400"/>
            <a:ext cx="304800" cy="1143000"/>
            <a:chOff x="3657600" y="2209800"/>
            <a:chExt cx="381000" cy="2286000"/>
          </a:xfrm>
        </p:grpSpPr>
        <p:grpSp>
          <p:nvGrpSpPr>
            <p:cNvPr id="6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26" name="Rectangle 125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125" name="Rectangle 124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7" name="Group 137"/>
          <p:cNvGrpSpPr/>
          <p:nvPr/>
        </p:nvGrpSpPr>
        <p:grpSpPr>
          <a:xfrm>
            <a:off x="2590800" y="3200400"/>
            <a:ext cx="304800" cy="1143000"/>
            <a:chOff x="3657600" y="2209800"/>
            <a:chExt cx="381000" cy="2286000"/>
          </a:xfrm>
        </p:grpSpPr>
        <p:grpSp>
          <p:nvGrpSpPr>
            <p:cNvPr id="8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41" name="Rectangle 140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140" name="Rectangle 139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178" name="TextBox 177"/>
          <p:cNvSpPr txBox="1"/>
          <p:nvPr/>
        </p:nvSpPr>
        <p:spPr>
          <a:xfrm>
            <a:off x="3048000" y="4038600"/>
            <a:ext cx="457200" cy="4001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4495800" y="4038600"/>
            <a:ext cx="457200" cy="4001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0</a:t>
            </a:r>
          </a:p>
        </p:txBody>
      </p:sp>
      <p:sp>
        <p:nvSpPr>
          <p:cNvPr id="181" name="Right Arrow 180"/>
          <p:cNvSpPr/>
          <p:nvPr/>
        </p:nvSpPr>
        <p:spPr>
          <a:xfrm>
            <a:off x="5257800" y="3352800"/>
            <a:ext cx="457200" cy="3048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197"/>
          <p:cNvGrpSpPr/>
          <p:nvPr/>
        </p:nvGrpSpPr>
        <p:grpSpPr>
          <a:xfrm>
            <a:off x="6096000" y="3200400"/>
            <a:ext cx="304800" cy="1143000"/>
            <a:chOff x="3657600" y="2209800"/>
            <a:chExt cx="381000" cy="2286000"/>
          </a:xfrm>
        </p:grpSpPr>
        <p:grpSp>
          <p:nvGrpSpPr>
            <p:cNvPr id="10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01" name="Rectangle 200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00" name="Rectangle 199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213" name="TextBox 212"/>
          <p:cNvSpPr txBox="1"/>
          <p:nvPr/>
        </p:nvSpPr>
        <p:spPr>
          <a:xfrm>
            <a:off x="6629400" y="3962400"/>
            <a:ext cx="457200" cy="4001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216" name="TextBox 215"/>
          <p:cNvSpPr txBox="1"/>
          <p:nvPr/>
        </p:nvSpPr>
        <p:spPr>
          <a:xfrm>
            <a:off x="7543800" y="4724400"/>
            <a:ext cx="16764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1.) 10-8= 2</a:t>
            </a:r>
          </a:p>
        </p:txBody>
      </p:sp>
      <p:grpSp>
        <p:nvGrpSpPr>
          <p:cNvPr id="11" name="Group 315"/>
          <p:cNvGrpSpPr/>
          <p:nvPr/>
        </p:nvGrpSpPr>
        <p:grpSpPr>
          <a:xfrm>
            <a:off x="7848600" y="3200401"/>
            <a:ext cx="320040" cy="1143001"/>
            <a:chOff x="6248400" y="3238500"/>
            <a:chExt cx="320040" cy="1143001"/>
          </a:xfrm>
        </p:grpSpPr>
        <p:grpSp>
          <p:nvGrpSpPr>
            <p:cNvPr id="12" name="Group 303"/>
            <p:cNvGrpSpPr/>
            <p:nvPr/>
          </p:nvGrpSpPr>
          <p:grpSpPr>
            <a:xfrm>
              <a:off x="6324600" y="3276600"/>
              <a:ext cx="243840" cy="1104901"/>
              <a:chOff x="6248400" y="3238500"/>
              <a:chExt cx="243840" cy="1104901"/>
            </a:xfrm>
          </p:grpSpPr>
          <p:sp>
            <p:nvSpPr>
              <p:cNvPr id="305" name="Rectangle 304"/>
              <p:cNvSpPr/>
              <p:nvPr/>
            </p:nvSpPr>
            <p:spPr>
              <a:xfrm>
                <a:off x="6248400" y="3439391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6" name="Rectangle 305"/>
              <p:cNvSpPr/>
              <p:nvPr/>
            </p:nvSpPr>
            <p:spPr>
              <a:xfrm>
                <a:off x="6248400" y="3539836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7" name="Rectangle 306"/>
              <p:cNvSpPr/>
              <p:nvPr/>
            </p:nvSpPr>
            <p:spPr>
              <a:xfrm>
                <a:off x="6248400" y="3640282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8" name="Rectangle 307"/>
              <p:cNvSpPr/>
              <p:nvPr/>
            </p:nvSpPr>
            <p:spPr>
              <a:xfrm>
                <a:off x="6248400" y="3740727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9" name="Rectangle 308"/>
              <p:cNvSpPr/>
              <p:nvPr/>
            </p:nvSpPr>
            <p:spPr>
              <a:xfrm>
                <a:off x="6248400" y="3841173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0" name="Rectangle 309"/>
              <p:cNvSpPr/>
              <p:nvPr/>
            </p:nvSpPr>
            <p:spPr>
              <a:xfrm>
                <a:off x="6248400" y="3941618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1" name="Rectangle 310"/>
              <p:cNvSpPr/>
              <p:nvPr/>
            </p:nvSpPr>
            <p:spPr>
              <a:xfrm>
                <a:off x="6248400" y="4038601"/>
                <a:ext cx="243840" cy="152399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2" name="Rectangle 311"/>
              <p:cNvSpPr/>
              <p:nvPr/>
            </p:nvSpPr>
            <p:spPr>
              <a:xfrm>
                <a:off x="6248400" y="4191001"/>
                <a:ext cx="243840" cy="152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3" name="Rectangle 312"/>
              <p:cNvSpPr/>
              <p:nvPr/>
            </p:nvSpPr>
            <p:spPr>
              <a:xfrm>
                <a:off x="6248400" y="3338945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4" name="Rectangle 313"/>
              <p:cNvSpPr/>
              <p:nvPr/>
            </p:nvSpPr>
            <p:spPr>
              <a:xfrm>
                <a:off x="6248400" y="3238500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grpSp>
          <p:nvGrpSpPr>
            <p:cNvPr id="13" name="Group 302"/>
            <p:cNvGrpSpPr/>
            <p:nvPr/>
          </p:nvGrpSpPr>
          <p:grpSpPr>
            <a:xfrm>
              <a:off x="6248400" y="3238500"/>
              <a:ext cx="243840" cy="1104901"/>
              <a:chOff x="6248400" y="3238500"/>
              <a:chExt cx="243840" cy="1104901"/>
            </a:xfrm>
          </p:grpSpPr>
          <p:sp>
            <p:nvSpPr>
              <p:cNvPr id="278" name="Rectangle 277"/>
              <p:cNvSpPr/>
              <p:nvPr/>
            </p:nvSpPr>
            <p:spPr>
              <a:xfrm>
                <a:off x="6248400" y="3439391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9" name="Rectangle 278"/>
              <p:cNvSpPr/>
              <p:nvPr/>
            </p:nvSpPr>
            <p:spPr>
              <a:xfrm>
                <a:off x="6248400" y="3539836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80" name="Rectangle 279"/>
              <p:cNvSpPr/>
              <p:nvPr/>
            </p:nvSpPr>
            <p:spPr>
              <a:xfrm>
                <a:off x="6248400" y="3640282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81" name="Rectangle 280"/>
              <p:cNvSpPr/>
              <p:nvPr/>
            </p:nvSpPr>
            <p:spPr>
              <a:xfrm>
                <a:off x="6248400" y="3740727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82" name="Rectangle 281"/>
              <p:cNvSpPr/>
              <p:nvPr/>
            </p:nvSpPr>
            <p:spPr>
              <a:xfrm>
                <a:off x="6248400" y="3841173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83" name="Rectangle 282"/>
              <p:cNvSpPr/>
              <p:nvPr/>
            </p:nvSpPr>
            <p:spPr>
              <a:xfrm>
                <a:off x="6248400" y="3941618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85" name="Rectangle 284"/>
              <p:cNvSpPr/>
              <p:nvPr/>
            </p:nvSpPr>
            <p:spPr>
              <a:xfrm>
                <a:off x="6248400" y="4038601"/>
                <a:ext cx="243840" cy="152399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86" name="Rectangle 285"/>
              <p:cNvSpPr/>
              <p:nvPr/>
            </p:nvSpPr>
            <p:spPr>
              <a:xfrm>
                <a:off x="6248400" y="4191001"/>
                <a:ext cx="243840" cy="152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87" name="Rectangle 286"/>
              <p:cNvSpPr/>
              <p:nvPr/>
            </p:nvSpPr>
            <p:spPr>
              <a:xfrm>
                <a:off x="6248400" y="3338945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88" name="Rectangle 287"/>
              <p:cNvSpPr/>
              <p:nvPr/>
            </p:nvSpPr>
            <p:spPr>
              <a:xfrm>
                <a:off x="6248400" y="3238500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</p:grpSp>
      <p:graphicFrame>
        <p:nvGraphicFramePr>
          <p:cNvPr id="346" name="Table 345"/>
          <p:cNvGraphicFramePr>
            <a:graphicFrameLocks noGrp="1"/>
          </p:cNvGraphicFramePr>
          <p:nvPr/>
        </p:nvGraphicFramePr>
        <p:xfrm>
          <a:off x="7924801" y="1295400"/>
          <a:ext cx="2202181" cy="518160"/>
        </p:xfrm>
        <a:graphic>
          <a:graphicData uri="http://schemas.openxmlformats.org/drawingml/2006/table">
            <a:tbl>
              <a:tblPr/>
              <a:tblGrid>
                <a:gridCol w="680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780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lgDash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lgDash"/>
                    </a:lnT>
                    <a:lnB w="12700" cmpd="sng">
                      <a:solidFill>
                        <a:schemeClr val="tx1"/>
                      </a:solidFill>
                      <a:prstDash val="lgDash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en-US" sz="28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en-US" sz="28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lgDash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7" name="Group 373"/>
          <p:cNvGrpSpPr/>
          <p:nvPr/>
        </p:nvGrpSpPr>
        <p:grpSpPr>
          <a:xfrm>
            <a:off x="7848600" y="3810001"/>
            <a:ext cx="320040" cy="533403"/>
            <a:chOff x="6248400" y="4038600"/>
            <a:chExt cx="320040" cy="342901"/>
          </a:xfrm>
        </p:grpSpPr>
        <p:grpSp>
          <p:nvGrpSpPr>
            <p:cNvPr id="19" name="Group 374"/>
            <p:cNvGrpSpPr/>
            <p:nvPr/>
          </p:nvGrpSpPr>
          <p:grpSpPr>
            <a:xfrm>
              <a:off x="6324600" y="4076701"/>
              <a:ext cx="243840" cy="304800"/>
              <a:chOff x="6248400" y="4038601"/>
              <a:chExt cx="243840" cy="304800"/>
            </a:xfrm>
          </p:grpSpPr>
          <p:sp>
            <p:nvSpPr>
              <p:cNvPr id="393" name="Rectangle 392"/>
              <p:cNvSpPr/>
              <p:nvPr/>
            </p:nvSpPr>
            <p:spPr>
              <a:xfrm>
                <a:off x="6248400" y="4038601"/>
                <a:ext cx="243840" cy="152399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94" name="Rectangle 393"/>
              <p:cNvSpPr/>
              <p:nvPr/>
            </p:nvSpPr>
            <p:spPr>
              <a:xfrm>
                <a:off x="6248400" y="4191001"/>
                <a:ext cx="243840" cy="152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grpSp>
          <p:nvGrpSpPr>
            <p:cNvPr id="20" name="Group 375"/>
            <p:cNvGrpSpPr/>
            <p:nvPr/>
          </p:nvGrpSpPr>
          <p:grpSpPr>
            <a:xfrm>
              <a:off x="6248400" y="4038600"/>
              <a:ext cx="243840" cy="304798"/>
              <a:chOff x="6248400" y="4038600"/>
              <a:chExt cx="243840" cy="304798"/>
            </a:xfrm>
          </p:grpSpPr>
          <p:sp>
            <p:nvSpPr>
              <p:cNvPr id="383" name="Rectangle 382"/>
              <p:cNvSpPr/>
              <p:nvPr/>
            </p:nvSpPr>
            <p:spPr>
              <a:xfrm>
                <a:off x="6248400" y="4038600"/>
                <a:ext cx="243840" cy="152399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84" name="Rectangle 383"/>
              <p:cNvSpPr/>
              <p:nvPr/>
            </p:nvSpPr>
            <p:spPr>
              <a:xfrm>
                <a:off x="6248400" y="4190998"/>
                <a:ext cx="243840" cy="152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</p:grpSp>
      <p:sp>
        <p:nvSpPr>
          <p:cNvPr id="397" name="TextBox 396"/>
          <p:cNvSpPr txBox="1"/>
          <p:nvPr/>
        </p:nvSpPr>
        <p:spPr>
          <a:xfrm>
            <a:off x="8305800" y="3962400"/>
            <a:ext cx="609600" cy="4001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352800" y="5562601"/>
            <a:ext cx="57912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m-KH" sz="2400" b="1" dirty="0" smtClean="0"/>
              <a:t>ដូចនេះ ផលដកគឺ</a:t>
            </a:r>
            <a:r>
              <a:rPr lang="en-US" sz="2400" b="1" dirty="0" smtClean="0"/>
              <a:t> </a:t>
            </a:r>
            <a:r>
              <a:rPr lang="en-US" sz="2400" b="1" dirty="0">
                <a:solidFill>
                  <a:srgbClr val="FF0000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1075052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" grpId="0"/>
      <p:bldP spid="397" grpId="0" animBg="1"/>
      <p:bldP spid="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7" name="Table 196"/>
          <p:cNvGraphicFramePr>
            <a:graphicFrameLocks noGrp="1"/>
          </p:cNvGraphicFramePr>
          <p:nvPr/>
        </p:nvGraphicFramePr>
        <p:xfrm>
          <a:off x="6400800" y="2209801"/>
          <a:ext cx="3581400" cy="2514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9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75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74"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ខ្ទង់ដប់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ខ្ទង់រាយ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7369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" name="Group 397"/>
          <p:cNvGrpSpPr/>
          <p:nvPr/>
        </p:nvGrpSpPr>
        <p:grpSpPr>
          <a:xfrm>
            <a:off x="3048000" y="304800"/>
            <a:ext cx="3886200" cy="1371600"/>
            <a:chOff x="1524000" y="304800"/>
            <a:chExt cx="3886200" cy="1371600"/>
          </a:xfrm>
        </p:grpSpPr>
        <p:sp>
          <p:nvSpPr>
            <p:cNvPr id="3" name="Oval Callout 2"/>
            <p:cNvSpPr/>
            <p:nvPr/>
          </p:nvSpPr>
          <p:spPr>
            <a:xfrm>
              <a:off x="1524000" y="304800"/>
              <a:ext cx="3886200" cy="1371600"/>
            </a:xfrm>
            <a:prstGeom prst="wedgeEllipseCallout">
              <a:avLst>
                <a:gd name="adj1" fmla="val -61156"/>
                <a:gd name="adj2" fmla="val 147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/>
            <p:cNvSpPr/>
            <p:nvPr/>
          </p:nvSpPr>
          <p:spPr>
            <a:xfrm>
              <a:off x="1828800" y="540603"/>
              <a:ext cx="327660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m-KH" sz="2000" b="1" dirty="0" smtClean="0">
                  <a:latin typeface="Times New Roman" pitchFamily="18" charset="0"/>
                  <a:cs typeface="Times New Roman" pitchFamily="18" charset="0"/>
                </a:rPr>
                <a:t>ល្អណាស់! </a:t>
              </a:r>
            </a:p>
            <a:p>
              <a:pPr algn="ctr"/>
              <a:r>
                <a:rPr lang="km-KH" sz="2000" b="1" dirty="0" smtClean="0">
                  <a:latin typeface="Times New Roman" pitchFamily="18" charset="0"/>
                  <a:cs typeface="Times New Roman" pitchFamily="18" charset="0"/>
                </a:rPr>
                <a:t>ឥឡូវសាកល្បងឧទាហរណ៍ខាងក្រោម៖</a:t>
              </a:r>
              <a:endParaRPr lang="en-PH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058" name="Picture 10" descr="えくぼのイラスト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914400"/>
            <a:ext cx="990600" cy="990600"/>
          </a:xfrm>
          <a:prstGeom prst="rect">
            <a:avLst/>
          </a:prstGeom>
          <a:noFill/>
        </p:spPr>
      </p:pic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7924801" y="381000"/>
          <a:ext cx="2202181" cy="914400"/>
        </p:xfrm>
        <a:graphic>
          <a:graphicData uri="http://schemas.openxmlformats.org/drawingml/2006/table">
            <a:tbl>
              <a:tblPr/>
              <a:tblGrid>
                <a:gridCol w="680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780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lgDash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lgDash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5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lgDash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</a:t>
                      </a:r>
                      <a:endParaRPr lang="en-US" sz="24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lgDash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lgDash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lgDash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1981200" y="2209801"/>
          <a:ext cx="3581400" cy="2514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9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75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74"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ខ្ទង់ដប់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ខ្ទង់រាយ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7369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5" name="Group 122"/>
          <p:cNvGrpSpPr/>
          <p:nvPr/>
        </p:nvGrpSpPr>
        <p:grpSpPr>
          <a:xfrm>
            <a:off x="2133600" y="3200400"/>
            <a:ext cx="228600" cy="990600"/>
            <a:chOff x="3657600" y="2209800"/>
            <a:chExt cx="381000" cy="2286000"/>
          </a:xfrm>
        </p:grpSpPr>
        <p:grpSp>
          <p:nvGrpSpPr>
            <p:cNvPr id="6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26" name="Rectangle 125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125" name="Rectangle 124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178" name="TextBox 177"/>
          <p:cNvSpPr txBox="1"/>
          <p:nvPr/>
        </p:nvSpPr>
        <p:spPr>
          <a:xfrm>
            <a:off x="3276600" y="4267200"/>
            <a:ext cx="45720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5029200" y="4248090"/>
            <a:ext cx="457200" cy="4001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5</a:t>
            </a:r>
          </a:p>
        </p:txBody>
      </p:sp>
      <p:sp>
        <p:nvSpPr>
          <p:cNvPr id="181" name="Right Arrow 180"/>
          <p:cNvSpPr/>
          <p:nvPr/>
        </p:nvSpPr>
        <p:spPr>
          <a:xfrm>
            <a:off x="5791200" y="3352800"/>
            <a:ext cx="457200" cy="3048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TextBox 215"/>
          <p:cNvSpPr txBox="1"/>
          <p:nvPr/>
        </p:nvSpPr>
        <p:spPr>
          <a:xfrm>
            <a:off x="8382000" y="4800600"/>
            <a:ext cx="13716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1.) 15-7</a:t>
            </a:r>
          </a:p>
        </p:txBody>
      </p:sp>
      <p:grpSp>
        <p:nvGrpSpPr>
          <p:cNvPr id="7" name="Group 122"/>
          <p:cNvGrpSpPr/>
          <p:nvPr/>
        </p:nvGrpSpPr>
        <p:grpSpPr>
          <a:xfrm>
            <a:off x="2514600" y="3200400"/>
            <a:ext cx="228600" cy="990600"/>
            <a:chOff x="3657600" y="2209800"/>
            <a:chExt cx="381000" cy="2286000"/>
          </a:xfrm>
        </p:grpSpPr>
        <p:grpSp>
          <p:nvGrpSpPr>
            <p:cNvPr id="8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65" name="Rectangle 164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68" name="Rectangle 167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69" name="Rectangle 168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0" name="Rectangle 169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164" name="Rectangle 163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9" name="Group 122"/>
          <p:cNvGrpSpPr/>
          <p:nvPr/>
        </p:nvGrpSpPr>
        <p:grpSpPr>
          <a:xfrm>
            <a:off x="2895600" y="3200400"/>
            <a:ext cx="228600" cy="990600"/>
            <a:chOff x="3657600" y="2209800"/>
            <a:chExt cx="381000" cy="2286000"/>
          </a:xfrm>
        </p:grpSpPr>
        <p:grpSp>
          <p:nvGrpSpPr>
            <p:cNvPr id="10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85" name="Rectangle 184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87" name="Rectangle 186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2" name="Rectangle 191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184" name="Rectangle 183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198" name="TextBox 197"/>
          <p:cNvSpPr txBox="1"/>
          <p:nvPr/>
        </p:nvSpPr>
        <p:spPr>
          <a:xfrm>
            <a:off x="7696200" y="4210110"/>
            <a:ext cx="45720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9296400" y="4267200"/>
            <a:ext cx="60960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15</a:t>
            </a:r>
          </a:p>
        </p:txBody>
      </p:sp>
      <p:grpSp>
        <p:nvGrpSpPr>
          <p:cNvPr id="11" name="Group 122"/>
          <p:cNvGrpSpPr/>
          <p:nvPr/>
        </p:nvGrpSpPr>
        <p:grpSpPr>
          <a:xfrm>
            <a:off x="6858000" y="3276600"/>
            <a:ext cx="228600" cy="990600"/>
            <a:chOff x="3657600" y="2209800"/>
            <a:chExt cx="381000" cy="2286000"/>
          </a:xfrm>
        </p:grpSpPr>
        <p:grpSp>
          <p:nvGrpSpPr>
            <p:cNvPr id="12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20" name="Rectangle 219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1" name="Rectangle 220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2" name="Rectangle 221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5" name="Rectangle 224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9" name="Rectangle 228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0" name="Rectangle 229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19" name="Rectangle 218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13" name="Group 122"/>
          <p:cNvGrpSpPr/>
          <p:nvPr/>
        </p:nvGrpSpPr>
        <p:grpSpPr>
          <a:xfrm>
            <a:off x="7315200" y="3276600"/>
            <a:ext cx="228600" cy="990600"/>
            <a:chOff x="3657600" y="2209800"/>
            <a:chExt cx="381000" cy="2286000"/>
          </a:xfrm>
        </p:grpSpPr>
        <p:grpSp>
          <p:nvGrpSpPr>
            <p:cNvPr id="14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35" name="Rectangle 234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1" name="Rectangle 240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2" name="Rectangle 241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3" name="Rectangle 242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4" name="Rectangle 243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5" name="Rectangle 244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6" name="Rectangle 245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34" name="Rectangle 233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15" name="Group 298"/>
          <p:cNvGrpSpPr/>
          <p:nvPr/>
        </p:nvGrpSpPr>
        <p:grpSpPr>
          <a:xfrm>
            <a:off x="8458200" y="3377047"/>
            <a:ext cx="304800" cy="1042553"/>
            <a:chOff x="6248400" y="3377046"/>
            <a:chExt cx="304800" cy="1042553"/>
          </a:xfrm>
        </p:grpSpPr>
        <p:grpSp>
          <p:nvGrpSpPr>
            <p:cNvPr id="16" name="Group 14"/>
            <p:cNvGrpSpPr/>
            <p:nvPr/>
          </p:nvGrpSpPr>
          <p:grpSpPr>
            <a:xfrm>
              <a:off x="6309360" y="3415146"/>
              <a:ext cx="243840" cy="1004453"/>
              <a:chOff x="1905000" y="762000"/>
              <a:chExt cx="1143000" cy="5334000"/>
            </a:xfrm>
          </p:grpSpPr>
          <p:sp>
            <p:nvSpPr>
              <p:cNvPr id="349" name="Rectangle 348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0" name="Rectangle 349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1" name="Rectangle 350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2" name="Rectangle 351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3" name="Rectangle 352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4" name="Rectangle 353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5" name="Rectangle 354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6" name="Rectangle 355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7" name="Rectangle 356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8" name="Rectangle 357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9" name="Rectangle 358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grpSp>
          <p:nvGrpSpPr>
            <p:cNvPr id="17" name="Group 14"/>
            <p:cNvGrpSpPr/>
            <p:nvPr/>
          </p:nvGrpSpPr>
          <p:grpSpPr>
            <a:xfrm>
              <a:off x="6248400" y="3377046"/>
              <a:ext cx="243840" cy="1004453"/>
              <a:chOff x="1905000" y="762000"/>
              <a:chExt cx="1143000" cy="5334000"/>
            </a:xfrm>
            <a:solidFill>
              <a:schemeClr val="bg1">
                <a:lumMod val="65000"/>
              </a:schemeClr>
            </a:solidFill>
          </p:grpSpPr>
          <p:sp>
            <p:nvSpPr>
              <p:cNvPr id="302" name="Rectangle 301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3" name="Rectangle 302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4" name="Rectangle 303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5" name="Rectangle 314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6" name="Rectangle 315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7" name="Rectangle 316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8" name="Rectangle 317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9" name="Rectangle 318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2" name="Rectangle 331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45" name="Rectangle 344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47" name="Rectangle 346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</p:grpSp>
      <p:grpSp>
        <p:nvGrpSpPr>
          <p:cNvPr id="19" name="Group 389"/>
          <p:cNvGrpSpPr/>
          <p:nvPr/>
        </p:nvGrpSpPr>
        <p:grpSpPr>
          <a:xfrm>
            <a:off x="4343400" y="3657601"/>
            <a:ext cx="381000" cy="692727"/>
            <a:chOff x="2895600" y="3955474"/>
            <a:chExt cx="304800" cy="540327"/>
          </a:xfrm>
        </p:grpSpPr>
        <p:grpSp>
          <p:nvGrpSpPr>
            <p:cNvPr id="20" name="Group 14"/>
            <p:cNvGrpSpPr/>
            <p:nvPr/>
          </p:nvGrpSpPr>
          <p:grpSpPr>
            <a:xfrm>
              <a:off x="2956560" y="3993574"/>
              <a:ext cx="243840" cy="502227"/>
              <a:chOff x="1905000" y="3429000"/>
              <a:chExt cx="1143000" cy="2667000"/>
            </a:xfrm>
          </p:grpSpPr>
          <p:sp>
            <p:nvSpPr>
              <p:cNvPr id="381" name="Rectangle 380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82" name="Rectangle 381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85" name="Rectangle 384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86" name="Rectangle 385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87" name="Rectangle 386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grpSp>
          <p:nvGrpSpPr>
            <p:cNvPr id="22" name="Group 14"/>
            <p:cNvGrpSpPr/>
            <p:nvPr/>
          </p:nvGrpSpPr>
          <p:grpSpPr>
            <a:xfrm>
              <a:off x="2895600" y="3955474"/>
              <a:ext cx="243840" cy="502227"/>
              <a:chOff x="1905000" y="3429000"/>
              <a:chExt cx="1143000" cy="2667000"/>
            </a:xfrm>
            <a:solidFill>
              <a:schemeClr val="bg1">
                <a:lumMod val="65000"/>
              </a:schemeClr>
            </a:solidFill>
          </p:grpSpPr>
          <p:sp>
            <p:nvSpPr>
              <p:cNvPr id="369" name="Rectangle 368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70" name="Rectangle 369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71" name="Rectangle 370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72" name="Rectangle 371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73" name="Rectangle 372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</p:grpSp>
      <p:grpSp>
        <p:nvGrpSpPr>
          <p:cNvPr id="23" name="Group 390"/>
          <p:cNvGrpSpPr/>
          <p:nvPr/>
        </p:nvGrpSpPr>
        <p:grpSpPr>
          <a:xfrm>
            <a:off x="8839200" y="3733801"/>
            <a:ext cx="381000" cy="692727"/>
            <a:chOff x="2895600" y="3955474"/>
            <a:chExt cx="304800" cy="540327"/>
          </a:xfrm>
        </p:grpSpPr>
        <p:grpSp>
          <p:nvGrpSpPr>
            <p:cNvPr id="24" name="Group 14"/>
            <p:cNvGrpSpPr/>
            <p:nvPr/>
          </p:nvGrpSpPr>
          <p:grpSpPr>
            <a:xfrm>
              <a:off x="2956560" y="3993571"/>
              <a:ext cx="243840" cy="502225"/>
              <a:chOff x="1905000" y="3429000"/>
              <a:chExt cx="1143000" cy="2667000"/>
            </a:xfrm>
          </p:grpSpPr>
          <p:sp>
            <p:nvSpPr>
              <p:cNvPr id="402" name="Rectangle 401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03" name="Rectangle 402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04" name="Rectangle 403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05" name="Rectangle 404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06" name="Rectangle 405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grpSp>
          <p:nvGrpSpPr>
            <p:cNvPr id="25" name="Group 14"/>
            <p:cNvGrpSpPr/>
            <p:nvPr/>
          </p:nvGrpSpPr>
          <p:grpSpPr>
            <a:xfrm>
              <a:off x="2895600" y="3955471"/>
              <a:ext cx="243840" cy="502225"/>
              <a:chOff x="1905000" y="3429000"/>
              <a:chExt cx="1143000" cy="2667000"/>
            </a:xfrm>
            <a:solidFill>
              <a:schemeClr val="bg1">
                <a:lumMod val="65000"/>
              </a:schemeClr>
            </a:solidFill>
          </p:grpSpPr>
          <p:sp>
            <p:nvSpPr>
              <p:cNvPr id="396" name="Rectangle 395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98" name="Rectangle 397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99" name="Rectangle 398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00" name="Rectangle 399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01" name="Rectangle 400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714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" grpId="0" animBg="1"/>
      <p:bldP spid="179" grpId="0" animBg="1"/>
      <p:bldP spid="181" grpId="0" animBg="1"/>
      <p:bldP spid="216" grpId="0"/>
      <p:bldP spid="198" grpId="0" animBg="1"/>
      <p:bldP spid="19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7" name="Table 196"/>
          <p:cNvGraphicFramePr>
            <a:graphicFrameLocks noGrp="1"/>
          </p:cNvGraphicFramePr>
          <p:nvPr/>
        </p:nvGraphicFramePr>
        <p:xfrm>
          <a:off x="6400800" y="2209801"/>
          <a:ext cx="3581400" cy="2514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9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75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74"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ខ្ទង់ដប់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ខ្ទង់រាយ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7369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" name="Group 397"/>
          <p:cNvGrpSpPr/>
          <p:nvPr/>
        </p:nvGrpSpPr>
        <p:grpSpPr>
          <a:xfrm>
            <a:off x="3048000" y="304800"/>
            <a:ext cx="3886200" cy="1371600"/>
            <a:chOff x="1524000" y="304800"/>
            <a:chExt cx="3886200" cy="1371600"/>
          </a:xfrm>
        </p:grpSpPr>
        <p:sp>
          <p:nvSpPr>
            <p:cNvPr id="3" name="Oval Callout 2"/>
            <p:cNvSpPr/>
            <p:nvPr/>
          </p:nvSpPr>
          <p:spPr>
            <a:xfrm>
              <a:off x="1524000" y="304800"/>
              <a:ext cx="3886200" cy="1371600"/>
            </a:xfrm>
            <a:prstGeom prst="wedgeEllipseCallout">
              <a:avLst>
                <a:gd name="adj1" fmla="val -61156"/>
                <a:gd name="adj2" fmla="val 147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/>
            <p:cNvSpPr/>
            <p:nvPr/>
          </p:nvSpPr>
          <p:spPr>
            <a:xfrm>
              <a:off x="1828800" y="540603"/>
              <a:ext cx="327660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m-KH" sz="2000" b="1" dirty="0" smtClean="0">
                  <a:latin typeface="Times New Roman" pitchFamily="18" charset="0"/>
                  <a:cs typeface="Times New Roman" pitchFamily="18" charset="0"/>
                </a:rPr>
                <a:t>ល្អណាស់! </a:t>
              </a:r>
            </a:p>
            <a:p>
              <a:pPr algn="ctr"/>
              <a:r>
                <a:rPr lang="km-KH" sz="2000" b="1" dirty="0" smtClean="0">
                  <a:latin typeface="Times New Roman" pitchFamily="18" charset="0"/>
                  <a:cs typeface="Times New Roman" pitchFamily="18" charset="0"/>
                </a:rPr>
                <a:t>ឥឡូវសាកល្បងឧទាហរណ៍ខាងក្រោម៖</a:t>
              </a:r>
              <a:endParaRPr lang="en-PH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058" name="Picture 10" descr="えくぼのイラスト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914400"/>
            <a:ext cx="990600" cy="990600"/>
          </a:xfrm>
          <a:prstGeom prst="rect">
            <a:avLst/>
          </a:prstGeom>
          <a:noFill/>
        </p:spPr>
      </p:pic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7924801" y="381000"/>
          <a:ext cx="2202181" cy="914400"/>
        </p:xfrm>
        <a:graphic>
          <a:graphicData uri="http://schemas.openxmlformats.org/drawingml/2006/table">
            <a:tbl>
              <a:tblPr/>
              <a:tblGrid>
                <a:gridCol w="680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780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lgDash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lgDash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5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lgDash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</a:t>
                      </a:r>
                      <a:endParaRPr lang="en-US" sz="24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lgDash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lgDash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lgDash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1981200" y="2209801"/>
          <a:ext cx="3581400" cy="2514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9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75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74"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ខ្ទង់ដប់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ខ្ទង់រាយ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7369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5" name="Group 122"/>
          <p:cNvGrpSpPr/>
          <p:nvPr/>
        </p:nvGrpSpPr>
        <p:grpSpPr>
          <a:xfrm>
            <a:off x="2133600" y="3200400"/>
            <a:ext cx="228600" cy="990600"/>
            <a:chOff x="3657600" y="2209800"/>
            <a:chExt cx="381000" cy="2286000"/>
          </a:xfrm>
        </p:grpSpPr>
        <p:grpSp>
          <p:nvGrpSpPr>
            <p:cNvPr id="6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26" name="Rectangle 125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125" name="Rectangle 124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178" name="TextBox 177"/>
          <p:cNvSpPr txBox="1"/>
          <p:nvPr/>
        </p:nvSpPr>
        <p:spPr>
          <a:xfrm>
            <a:off x="3276600" y="4267200"/>
            <a:ext cx="45720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5029200" y="4248090"/>
            <a:ext cx="457200" cy="4001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5</a:t>
            </a:r>
          </a:p>
        </p:txBody>
      </p:sp>
      <p:sp>
        <p:nvSpPr>
          <p:cNvPr id="181" name="Right Arrow 180"/>
          <p:cNvSpPr/>
          <p:nvPr/>
        </p:nvSpPr>
        <p:spPr>
          <a:xfrm>
            <a:off x="5791200" y="3352800"/>
            <a:ext cx="457200" cy="3048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2" name="Group 122"/>
          <p:cNvGrpSpPr/>
          <p:nvPr/>
        </p:nvGrpSpPr>
        <p:grpSpPr>
          <a:xfrm>
            <a:off x="2514600" y="3200400"/>
            <a:ext cx="228600" cy="990600"/>
            <a:chOff x="3657600" y="2209800"/>
            <a:chExt cx="381000" cy="2286000"/>
          </a:xfrm>
        </p:grpSpPr>
        <p:grpSp>
          <p:nvGrpSpPr>
            <p:cNvPr id="163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65" name="Rectangle 164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68" name="Rectangle 167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69" name="Rectangle 168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0" name="Rectangle 169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164" name="Rectangle 163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177" name="Group 122"/>
          <p:cNvGrpSpPr/>
          <p:nvPr/>
        </p:nvGrpSpPr>
        <p:grpSpPr>
          <a:xfrm>
            <a:off x="2895600" y="3200400"/>
            <a:ext cx="228600" cy="990600"/>
            <a:chOff x="3657600" y="2209800"/>
            <a:chExt cx="381000" cy="2286000"/>
          </a:xfrm>
        </p:grpSpPr>
        <p:grpSp>
          <p:nvGrpSpPr>
            <p:cNvPr id="183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85" name="Rectangle 184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87" name="Rectangle 186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2" name="Rectangle 191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184" name="Rectangle 183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198" name="TextBox 197"/>
          <p:cNvSpPr txBox="1"/>
          <p:nvPr/>
        </p:nvSpPr>
        <p:spPr>
          <a:xfrm>
            <a:off x="7696200" y="4210110"/>
            <a:ext cx="45720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grpSp>
        <p:nvGrpSpPr>
          <p:cNvPr id="217" name="Group 122"/>
          <p:cNvGrpSpPr/>
          <p:nvPr/>
        </p:nvGrpSpPr>
        <p:grpSpPr>
          <a:xfrm>
            <a:off x="6858000" y="3276600"/>
            <a:ext cx="228600" cy="990600"/>
            <a:chOff x="3657600" y="2209800"/>
            <a:chExt cx="381000" cy="2286000"/>
          </a:xfrm>
        </p:grpSpPr>
        <p:grpSp>
          <p:nvGrpSpPr>
            <p:cNvPr id="218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20" name="Rectangle 219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1" name="Rectangle 220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2" name="Rectangle 221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5" name="Rectangle 224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9" name="Rectangle 228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0" name="Rectangle 229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19" name="Rectangle 218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32" name="Group 122"/>
          <p:cNvGrpSpPr/>
          <p:nvPr/>
        </p:nvGrpSpPr>
        <p:grpSpPr>
          <a:xfrm>
            <a:off x="7315200" y="3276600"/>
            <a:ext cx="228600" cy="990600"/>
            <a:chOff x="3657600" y="2209800"/>
            <a:chExt cx="381000" cy="2286000"/>
          </a:xfrm>
        </p:grpSpPr>
        <p:grpSp>
          <p:nvGrpSpPr>
            <p:cNvPr id="233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35" name="Rectangle 234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1" name="Rectangle 240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2" name="Rectangle 241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3" name="Rectangle 242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4" name="Rectangle 243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5" name="Rectangle 244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6" name="Rectangle 245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34" name="Rectangle 233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390" name="Group 389"/>
          <p:cNvGrpSpPr/>
          <p:nvPr/>
        </p:nvGrpSpPr>
        <p:grpSpPr>
          <a:xfrm>
            <a:off x="4343400" y="3657601"/>
            <a:ext cx="381000" cy="692727"/>
            <a:chOff x="2895600" y="3955474"/>
            <a:chExt cx="304800" cy="540327"/>
          </a:xfrm>
        </p:grpSpPr>
        <p:grpSp>
          <p:nvGrpSpPr>
            <p:cNvPr id="362" name="Group 14"/>
            <p:cNvGrpSpPr/>
            <p:nvPr/>
          </p:nvGrpSpPr>
          <p:grpSpPr>
            <a:xfrm>
              <a:off x="2956560" y="3993574"/>
              <a:ext cx="243840" cy="502227"/>
              <a:chOff x="1905000" y="3429000"/>
              <a:chExt cx="1143000" cy="2667000"/>
            </a:xfrm>
          </p:grpSpPr>
          <p:sp>
            <p:nvSpPr>
              <p:cNvPr id="381" name="Rectangle 380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82" name="Rectangle 381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85" name="Rectangle 384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86" name="Rectangle 385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87" name="Rectangle 386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grpSp>
          <p:nvGrpSpPr>
            <p:cNvPr id="363" name="Group 14"/>
            <p:cNvGrpSpPr/>
            <p:nvPr/>
          </p:nvGrpSpPr>
          <p:grpSpPr>
            <a:xfrm>
              <a:off x="2895600" y="3955474"/>
              <a:ext cx="243840" cy="502227"/>
              <a:chOff x="1905000" y="3429000"/>
              <a:chExt cx="1143000" cy="2667000"/>
            </a:xfrm>
            <a:solidFill>
              <a:schemeClr val="bg1">
                <a:lumMod val="65000"/>
              </a:schemeClr>
            </a:solidFill>
          </p:grpSpPr>
          <p:sp>
            <p:nvSpPr>
              <p:cNvPr id="369" name="Rectangle 368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70" name="Rectangle 369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71" name="Rectangle 370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72" name="Rectangle 371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73" name="Rectangle 372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</p:grpSp>
      <p:grpSp>
        <p:nvGrpSpPr>
          <p:cNvPr id="391" name="Group 390"/>
          <p:cNvGrpSpPr/>
          <p:nvPr/>
        </p:nvGrpSpPr>
        <p:grpSpPr>
          <a:xfrm>
            <a:off x="8839200" y="3726874"/>
            <a:ext cx="381000" cy="692727"/>
            <a:chOff x="2895600" y="3955474"/>
            <a:chExt cx="304800" cy="540327"/>
          </a:xfrm>
        </p:grpSpPr>
        <p:grpSp>
          <p:nvGrpSpPr>
            <p:cNvPr id="392" name="Group 14"/>
            <p:cNvGrpSpPr/>
            <p:nvPr/>
          </p:nvGrpSpPr>
          <p:grpSpPr>
            <a:xfrm>
              <a:off x="2956560" y="3993571"/>
              <a:ext cx="243840" cy="502225"/>
              <a:chOff x="1905000" y="3429000"/>
              <a:chExt cx="1143000" cy="2667000"/>
            </a:xfrm>
          </p:grpSpPr>
          <p:sp>
            <p:nvSpPr>
              <p:cNvPr id="402" name="Rectangle 401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03" name="Rectangle 402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04" name="Rectangle 403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05" name="Rectangle 404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06" name="Rectangle 405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grpSp>
          <p:nvGrpSpPr>
            <p:cNvPr id="395" name="Group 14"/>
            <p:cNvGrpSpPr/>
            <p:nvPr/>
          </p:nvGrpSpPr>
          <p:grpSpPr>
            <a:xfrm>
              <a:off x="2895600" y="3955471"/>
              <a:ext cx="243840" cy="502225"/>
              <a:chOff x="1905000" y="3429000"/>
              <a:chExt cx="1143000" cy="2667000"/>
            </a:xfrm>
            <a:solidFill>
              <a:schemeClr val="bg1">
                <a:lumMod val="65000"/>
              </a:schemeClr>
            </a:solidFill>
          </p:grpSpPr>
          <p:sp>
            <p:nvSpPr>
              <p:cNvPr id="396" name="Rectangle 395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98" name="Rectangle 397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99" name="Rectangle 398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00" name="Rectangle 399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01" name="Rectangle 400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</p:grpSp>
      <p:grpSp>
        <p:nvGrpSpPr>
          <p:cNvPr id="434" name="Group 433"/>
          <p:cNvGrpSpPr/>
          <p:nvPr/>
        </p:nvGrpSpPr>
        <p:grpSpPr>
          <a:xfrm>
            <a:off x="8382000" y="3276600"/>
            <a:ext cx="304800" cy="1143000"/>
            <a:chOff x="6248400" y="3238500"/>
            <a:chExt cx="320040" cy="1143001"/>
          </a:xfrm>
        </p:grpSpPr>
        <p:grpSp>
          <p:nvGrpSpPr>
            <p:cNvPr id="435" name="Group 303"/>
            <p:cNvGrpSpPr/>
            <p:nvPr/>
          </p:nvGrpSpPr>
          <p:grpSpPr>
            <a:xfrm>
              <a:off x="6324600" y="3276600"/>
              <a:ext cx="243840" cy="1104901"/>
              <a:chOff x="6248400" y="3238500"/>
              <a:chExt cx="243840" cy="1104901"/>
            </a:xfrm>
          </p:grpSpPr>
          <p:sp>
            <p:nvSpPr>
              <p:cNvPr id="447" name="Rectangle 446"/>
              <p:cNvSpPr/>
              <p:nvPr/>
            </p:nvSpPr>
            <p:spPr>
              <a:xfrm>
                <a:off x="6248400" y="3439391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48" name="Rectangle 447"/>
              <p:cNvSpPr/>
              <p:nvPr/>
            </p:nvSpPr>
            <p:spPr>
              <a:xfrm>
                <a:off x="6248400" y="3539836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49" name="Rectangle 448"/>
              <p:cNvSpPr/>
              <p:nvPr/>
            </p:nvSpPr>
            <p:spPr>
              <a:xfrm>
                <a:off x="6248400" y="3640282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50" name="Rectangle 449"/>
              <p:cNvSpPr/>
              <p:nvPr/>
            </p:nvSpPr>
            <p:spPr>
              <a:xfrm>
                <a:off x="6248400" y="3740727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51" name="Rectangle 450"/>
              <p:cNvSpPr/>
              <p:nvPr/>
            </p:nvSpPr>
            <p:spPr>
              <a:xfrm>
                <a:off x="6248400" y="3841173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52" name="Rectangle 451"/>
              <p:cNvSpPr/>
              <p:nvPr/>
            </p:nvSpPr>
            <p:spPr>
              <a:xfrm>
                <a:off x="6248400" y="3941618"/>
                <a:ext cx="243840" cy="100445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53" name="Rectangle 452"/>
              <p:cNvSpPr/>
              <p:nvPr/>
            </p:nvSpPr>
            <p:spPr>
              <a:xfrm>
                <a:off x="6248400" y="4038601"/>
                <a:ext cx="243840" cy="152399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54" name="Rectangle 453"/>
              <p:cNvSpPr/>
              <p:nvPr/>
            </p:nvSpPr>
            <p:spPr>
              <a:xfrm>
                <a:off x="6248400" y="4191001"/>
                <a:ext cx="243840" cy="152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55" name="Rectangle 454"/>
              <p:cNvSpPr/>
              <p:nvPr/>
            </p:nvSpPr>
            <p:spPr>
              <a:xfrm>
                <a:off x="6248400" y="3338945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56" name="Rectangle 455"/>
              <p:cNvSpPr/>
              <p:nvPr/>
            </p:nvSpPr>
            <p:spPr>
              <a:xfrm>
                <a:off x="6248400" y="3238500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grpSp>
          <p:nvGrpSpPr>
            <p:cNvPr id="436" name="Group 302"/>
            <p:cNvGrpSpPr/>
            <p:nvPr/>
          </p:nvGrpSpPr>
          <p:grpSpPr>
            <a:xfrm>
              <a:off x="6248400" y="3238500"/>
              <a:ext cx="243840" cy="1104901"/>
              <a:chOff x="6248400" y="3238500"/>
              <a:chExt cx="243840" cy="1104901"/>
            </a:xfrm>
          </p:grpSpPr>
          <p:sp>
            <p:nvSpPr>
              <p:cNvPr id="437" name="Rectangle 436"/>
              <p:cNvSpPr/>
              <p:nvPr/>
            </p:nvSpPr>
            <p:spPr>
              <a:xfrm>
                <a:off x="6248400" y="3439391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38" name="Rectangle 437"/>
              <p:cNvSpPr/>
              <p:nvPr/>
            </p:nvSpPr>
            <p:spPr>
              <a:xfrm>
                <a:off x="6248400" y="3539836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39" name="Rectangle 438"/>
              <p:cNvSpPr/>
              <p:nvPr/>
            </p:nvSpPr>
            <p:spPr>
              <a:xfrm>
                <a:off x="6248400" y="3640282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40" name="Rectangle 439"/>
              <p:cNvSpPr/>
              <p:nvPr/>
            </p:nvSpPr>
            <p:spPr>
              <a:xfrm>
                <a:off x="6248400" y="3740727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41" name="Rectangle 440"/>
              <p:cNvSpPr/>
              <p:nvPr/>
            </p:nvSpPr>
            <p:spPr>
              <a:xfrm>
                <a:off x="6248400" y="3841173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42" name="Rectangle 441"/>
              <p:cNvSpPr/>
              <p:nvPr/>
            </p:nvSpPr>
            <p:spPr>
              <a:xfrm>
                <a:off x="6248400" y="3941618"/>
                <a:ext cx="243840" cy="100445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43" name="Rectangle 442"/>
              <p:cNvSpPr/>
              <p:nvPr/>
            </p:nvSpPr>
            <p:spPr>
              <a:xfrm>
                <a:off x="6248400" y="4038601"/>
                <a:ext cx="243840" cy="152399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44" name="Rectangle 443"/>
              <p:cNvSpPr/>
              <p:nvPr/>
            </p:nvSpPr>
            <p:spPr>
              <a:xfrm>
                <a:off x="6248400" y="4191001"/>
                <a:ext cx="243840" cy="152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45" name="Rectangle 444"/>
              <p:cNvSpPr/>
              <p:nvPr/>
            </p:nvSpPr>
            <p:spPr>
              <a:xfrm>
                <a:off x="6248400" y="3338945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46" name="Rectangle 445"/>
              <p:cNvSpPr/>
              <p:nvPr/>
            </p:nvSpPr>
            <p:spPr>
              <a:xfrm>
                <a:off x="6248400" y="3238500"/>
                <a:ext cx="243840" cy="10044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</p:grpSp>
      <p:sp>
        <p:nvSpPr>
          <p:cNvPr id="511" name="TextBox 510"/>
          <p:cNvSpPr txBox="1"/>
          <p:nvPr/>
        </p:nvSpPr>
        <p:spPr>
          <a:xfrm>
            <a:off x="9296400" y="4267200"/>
            <a:ext cx="60960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512" name="TextBox 511"/>
          <p:cNvSpPr txBox="1"/>
          <p:nvPr/>
        </p:nvSpPr>
        <p:spPr>
          <a:xfrm>
            <a:off x="8382000" y="4800600"/>
            <a:ext cx="16764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1.) 15-7=8</a:t>
            </a:r>
          </a:p>
        </p:txBody>
      </p:sp>
      <p:sp>
        <p:nvSpPr>
          <p:cNvPr id="540" name="TextBox 539"/>
          <p:cNvSpPr txBox="1"/>
          <p:nvPr/>
        </p:nvSpPr>
        <p:spPr>
          <a:xfrm>
            <a:off x="6553200" y="4800600"/>
            <a:ext cx="13716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2.) 2-1</a:t>
            </a:r>
          </a:p>
        </p:txBody>
      </p:sp>
    </p:spTree>
    <p:extLst>
      <p:ext uri="{BB962C8B-B14F-4D97-AF65-F5344CB8AC3E}">
        <p14:creationId xmlns:p14="http://schemas.microsoft.com/office/powerpoint/2010/main" val="3773205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1" grpId="0" animBg="1"/>
      <p:bldP spid="512" grpId="0"/>
      <p:bldP spid="5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7" name="Table 196"/>
          <p:cNvGraphicFramePr>
            <a:graphicFrameLocks noGrp="1"/>
          </p:cNvGraphicFramePr>
          <p:nvPr/>
        </p:nvGraphicFramePr>
        <p:xfrm>
          <a:off x="6400800" y="2209801"/>
          <a:ext cx="3581400" cy="2514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9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75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74"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ខ្ទង់ដប់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ខ្ទង់រាយ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7369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" name="Group 397"/>
          <p:cNvGrpSpPr/>
          <p:nvPr/>
        </p:nvGrpSpPr>
        <p:grpSpPr>
          <a:xfrm>
            <a:off x="3048000" y="304800"/>
            <a:ext cx="3886200" cy="1371600"/>
            <a:chOff x="1524000" y="304800"/>
            <a:chExt cx="3886200" cy="1371600"/>
          </a:xfrm>
        </p:grpSpPr>
        <p:sp>
          <p:nvSpPr>
            <p:cNvPr id="3" name="Oval Callout 2"/>
            <p:cNvSpPr/>
            <p:nvPr/>
          </p:nvSpPr>
          <p:spPr>
            <a:xfrm>
              <a:off x="1524000" y="304800"/>
              <a:ext cx="3886200" cy="1371600"/>
            </a:xfrm>
            <a:prstGeom prst="wedgeEllipseCallout">
              <a:avLst>
                <a:gd name="adj1" fmla="val -61156"/>
                <a:gd name="adj2" fmla="val 147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/>
            <p:cNvSpPr/>
            <p:nvPr/>
          </p:nvSpPr>
          <p:spPr>
            <a:xfrm>
              <a:off x="1828800" y="540603"/>
              <a:ext cx="327660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m-KH" sz="2000" b="1" dirty="0" smtClean="0">
                  <a:latin typeface="Times New Roman" pitchFamily="18" charset="0"/>
                  <a:cs typeface="Times New Roman" pitchFamily="18" charset="0"/>
                </a:rPr>
                <a:t>ល្អណាស់! </a:t>
              </a:r>
            </a:p>
            <a:p>
              <a:pPr algn="ctr"/>
              <a:r>
                <a:rPr lang="km-KH" sz="2000" b="1" dirty="0" smtClean="0">
                  <a:latin typeface="Times New Roman" pitchFamily="18" charset="0"/>
                  <a:cs typeface="Times New Roman" pitchFamily="18" charset="0"/>
                </a:rPr>
                <a:t>ឥឡូវសាកល្បង</a:t>
              </a:r>
            </a:p>
            <a:p>
              <a:pPr algn="ctr"/>
              <a:r>
                <a:rPr lang="km-KH" sz="2000" b="1" dirty="0" smtClean="0">
                  <a:latin typeface="Times New Roman" pitchFamily="18" charset="0"/>
                  <a:cs typeface="Times New Roman" pitchFamily="18" charset="0"/>
                </a:rPr>
                <a:t>ឧទាហរណ៍ទី២ បន្ត៖</a:t>
              </a:r>
              <a:endParaRPr lang="en-PH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058" name="Picture 10" descr="えくぼのイラスト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914400"/>
            <a:ext cx="990600" cy="990600"/>
          </a:xfrm>
          <a:prstGeom prst="rect">
            <a:avLst/>
          </a:prstGeom>
          <a:noFill/>
        </p:spPr>
      </p:pic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7924801" y="381000"/>
          <a:ext cx="2202181" cy="914400"/>
        </p:xfrm>
        <a:graphic>
          <a:graphicData uri="http://schemas.openxmlformats.org/drawingml/2006/table">
            <a:tbl>
              <a:tblPr/>
              <a:tblGrid>
                <a:gridCol w="680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780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lgDash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lgDash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5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lgDash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</a:t>
                      </a:r>
                      <a:endParaRPr lang="en-US" sz="24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lgDash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lgDash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lgDash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1981200" y="2209801"/>
          <a:ext cx="3581400" cy="2514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9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75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74"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ខ្ទង់ដប់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ខ្ទង់រាយ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7369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5" name="Group 122"/>
          <p:cNvGrpSpPr/>
          <p:nvPr/>
        </p:nvGrpSpPr>
        <p:grpSpPr>
          <a:xfrm>
            <a:off x="2133600" y="3200400"/>
            <a:ext cx="228600" cy="990600"/>
            <a:chOff x="3657600" y="2209800"/>
            <a:chExt cx="381000" cy="2286000"/>
          </a:xfrm>
        </p:grpSpPr>
        <p:grpSp>
          <p:nvGrpSpPr>
            <p:cNvPr id="6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26" name="Rectangle 125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125" name="Rectangle 124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178" name="TextBox 177"/>
          <p:cNvSpPr txBox="1"/>
          <p:nvPr/>
        </p:nvSpPr>
        <p:spPr>
          <a:xfrm>
            <a:off x="3276600" y="4267200"/>
            <a:ext cx="45720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5029200" y="4248090"/>
            <a:ext cx="457200" cy="4001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5</a:t>
            </a:r>
          </a:p>
        </p:txBody>
      </p:sp>
      <p:sp>
        <p:nvSpPr>
          <p:cNvPr id="181" name="Right Arrow 180"/>
          <p:cNvSpPr/>
          <p:nvPr/>
        </p:nvSpPr>
        <p:spPr>
          <a:xfrm>
            <a:off x="5791200" y="3352800"/>
            <a:ext cx="457200" cy="3048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46" name="Table 345"/>
          <p:cNvGraphicFramePr>
            <a:graphicFrameLocks noGrp="1"/>
          </p:cNvGraphicFramePr>
          <p:nvPr/>
        </p:nvGraphicFramePr>
        <p:xfrm>
          <a:off x="7924801" y="1295400"/>
          <a:ext cx="2202181" cy="518160"/>
        </p:xfrm>
        <a:graphic>
          <a:graphicData uri="http://schemas.openxmlformats.org/drawingml/2006/table">
            <a:tbl>
              <a:tblPr/>
              <a:tblGrid>
                <a:gridCol w="680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78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lgDash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lgDash"/>
                    </a:lnT>
                    <a:lnB w="12700" cmpd="sng">
                      <a:solidFill>
                        <a:schemeClr val="tx1"/>
                      </a:solidFill>
                      <a:prstDash val="lgDash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en-US" sz="28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2"/>
                          </a:solidFill>
                        </a:rPr>
                        <a:t>8</a:t>
                      </a:r>
                      <a:endParaRPr lang="en-US" sz="28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lgDash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7" name="Group 122"/>
          <p:cNvGrpSpPr/>
          <p:nvPr/>
        </p:nvGrpSpPr>
        <p:grpSpPr>
          <a:xfrm>
            <a:off x="2514600" y="3200400"/>
            <a:ext cx="228600" cy="990600"/>
            <a:chOff x="3657600" y="2209800"/>
            <a:chExt cx="381000" cy="2286000"/>
          </a:xfrm>
        </p:grpSpPr>
        <p:grpSp>
          <p:nvGrpSpPr>
            <p:cNvPr id="8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65" name="Rectangle 164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68" name="Rectangle 167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69" name="Rectangle 168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0" name="Rectangle 169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164" name="Rectangle 163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9" name="Group 122"/>
          <p:cNvGrpSpPr/>
          <p:nvPr/>
        </p:nvGrpSpPr>
        <p:grpSpPr>
          <a:xfrm>
            <a:off x="2895600" y="3200400"/>
            <a:ext cx="228600" cy="990600"/>
            <a:chOff x="3657600" y="2209800"/>
            <a:chExt cx="381000" cy="2286000"/>
          </a:xfrm>
        </p:grpSpPr>
        <p:grpSp>
          <p:nvGrpSpPr>
            <p:cNvPr id="10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85" name="Rectangle 184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87" name="Rectangle 186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2" name="Rectangle 191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184" name="Rectangle 183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198" name="TextBox 197"/>
          <p:cNvSpPr txBox="1"/>
          <p:nvPr/>
        </p:nvSpPr>
        <p:spPr>
          <a:xfrm>
            <a:off x="7696200" y="4210110"/>
            <a:ext cx="45720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grpSp>
        <p:nvGrpSpPr>
          <p:cNvPr id="11" name="Group 122"/>
          <p:cNvGrpSpPr/>
          <p:nvPr/>
        </p:nvGrpSpPr>
        <p:grpSpPr>
          <a:xfrm>
            <a:off x="7010400" y="3352800"/>
            <a:ext cx="228600" cy="990600"/>
            <a:chOff x="3657600" y="2209800"/>
            <a:chExt cx="381000" cy="2286000"/>
          </a:xfrm>
        </p:grpSpPr>
        <p:grpSp>
          <p:nvGrpSpPr>
            <p:cNvPr id="12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20" name="Rectangle 219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1" name="Rectangle 220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2" name="Rectangle 221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5" name="Rectangle 224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29" name="Rectangle 228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0" name="Rectangle 229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19" name="Rectangle 218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15" name="Group 389"/>
          <p:cNvGrpSpPr/>
          <p:nvPr/>
        </p:nvGrpSpPr>
        <p:grpSpPr>
          <a:xfrm>
            <a:off x="4343400" y="3657601"/>
            <a:ext cx="381000" cy="692727"/>
            <a:chOff x="2895600" y="3955474"/>
            <a:chExt cx="304800" cy="540327"/>
          </a:xfrm>
        </p:grpSpPr>
        <p:grpSp>
          <p:nvGrpSpPr>
            <p:cNvPr id="16" name="Group 14"/>
            <p:cNvGrpSpPr/>
            <p:nvPr/>
          </p:nvGrpSpPr>
          <p:grpSpPr>
            <a:xfrm>
              <a:off x="2956560" y="3993574"/>
              <a:ext cx="243840" cy="502227"/>
              <a:chOff x="1905000" y="3429000"/>
              <a:chExt cx="1143000" cy="2667000"/>
            </a:xfrm>
          </p:grpSpPr>
          <p:sp>
            <p:nvSpPr>
              <p:cNvPr id="381" name="Rectangle 380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82" name="Rectangle 381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85" name="Rectangle 384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86" name="Rectangle 385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87" name="Rectangle 386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grpSp>
          <p:nvGrpSpPr>
            <p:cNvPr id="17" name="Group 14"/>
            <p:cNvGrpSpPr/>
            <p:nvPr/>
          </p:nvGrpSpPr>
          <p:grpSpPr>
            <a:xfrm>
              <a:off x="2895600" y="3955474"/>
              <a:ext cx="243840" cy="502227"/>
              <a:chOff x="1905000" y="3429000"/>
              <a:chExt cx="1143000" cy="2667000"/>
            </a:xfrm>
            <a:solidFill>
              <a:schemeClr val="bg1">
                <a:lumMod val="65000"/>
              </a:schemeClr>
            </a:solidFill>
          </p:grpSpPr>
          <p:sp>
            <p:nvSpPr>
              <p:cNvPr id="369" name="Rectangle 368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70" name="Rectangle 369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71" name="Rectangle 370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72" name="Rectangle 371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73" name="Rectangle 372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</p:grpSp>
      <p:sp>
        <p:nvSpPr>
          <p:cNvPr id="511" name="TextBox 510"/>
          <p:cNvSpPr txBox="1"/>
          <p:nvPr/>
        </p:nvSpPr>
        <p:spPr>
          <a:xfrm>
            <a:off x="9296400" y="4267200"/>
            <a:ext cx="60960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8</a:t>
            </a:r>
          </a:p>
        </p:txBody>
      </p:sp>
      <p:grpSp>
        <p:nvGrpSpPr>
          <p:cNvPr id="26" name="Group 298"/>
          <p:cNvGrpSpPr/>
          <p:nvPr/>
        </p:nvGrpSpPr>
        <p:grpSpPr>
          <a:xfrm>
            <a:off x="8686800" y="3529445"/>
            <a:ext cx="304800" cy="841662"/>
            <a:chOff x="6248400" y="3577936"/>
            <a:chExt cx="304800" cy="841662"/>
          </a:xfrm>
        </p:grpSpPr>
        <p:grpSp>
          <p:nvGrpSpPr>
            <p:cNvPr id="27" name="Group 14"/>
            <p:cNvGrpSpPr/>
            <p:nvPr/>
          </p:nvGrpSpPr>
          <p:grpSpPr>
            <a:xfrm>
              <a:off x="6309360" y="3616036"/>
              <a:ext cx="243840" cy="803562"/>
              <a:chOff x="1905000" y="1828800"/>
              <a:chExt cx="1143000" cy="4267200"/>
            </a:xfrm>
          </p:grpSpPr>
          <p:sp>
            <p:nvSpPr>
              <p:cNvPr id="530" name="Rectangle 529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531" name="Rectangle 530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532" name="Rectangle 531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533" name="Rectangle 532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534" name="Rectangle 533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535" name="Rectangle 534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536" name="Rectangle 535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537" name="Rectangle 536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grpSp>
          <p:nvGrpSpPr>
            <p:cNvPr id="28" name="Group 14"/>
            <p:cNvGrpSpPr/>
            <p:nvPr/>
          </p:nvGrpSpPr>
          <p:grpSpPr>
            <a:xfrm>
              <a:off x="6248400" y="3577936"/>
              <a:ext cx="243840" cy="803562"/>
              <a:chOff x="1905000" y="1828800"/>
              <a:chExt cx="1143000" cy="4267200"/>
            </a:xfrm>
            <a:solidFill>
              <a:schemeClr val="bg1">
                <a:lumMod val="65000"/>
              </a:schemeClr>
            </a:solidFill>
          </p:grpSpPr>
          <p:sp>
            <p:nvSpPr>
              <p:cNvPr id="516" name="Rectangle 515"/>
              <p:cNvSpPr/>
              <p:nvPr/>
            </p:nvSpPr>
            <p:spPr>
              <a:xfrm>
                <a:off x="1905000" y="2104698"/>
                <a:ext cx="1143000" cy="3991302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518" name="Rectangle 517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519" name="Rectangle 518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520" name="Rectangle 519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521" name="Rectangle 520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522" name="Rectangle 521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523" name="Rectangle 522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524" name="Rectangle 523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525" name="Rectangle 524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</p:grpSp>
      <p:sp>
        <p:nvSpPr>
          <p:cNvPr id="163" name="TextBox 162"/>
          <p:cNvSpPr txBox="1"/>
          <p:nvPr/>
        </p:nvSpPr>
        <p:spPr>
          <a:xfrm>
            <a:off x="6553200" y="4800600"/>
            <a:ext cx="16002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2.) 2-1=1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3352800" y="5562601"/>
            <a:ext cx="57912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m-KH" sz="2400" b="1" dirty="0" smtClean="0"/>
              <a:t>ដូចនេះ ផលដកគឺ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r>
              <a:rPr lang="en-US" sz="24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8382000" y="4800600"/>
            <a:ext cx="16764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1.) 15-7=8</a:t>
            </a:r>
          </a:p>
        </p:txBody>
      </p:sp>
    </p:spTree>
    <p:extLst>
      <p:ext uri="{BB962C8B-B14F-4D97-AF65-F5344CB8AC3E}">
        <p14:creationId xmlns:p14="http://schemas.microsoft.com/office/powerpoint/2010/main" val="220210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" grpId="0" animBg="1"/>
      <p:bldP spid="163" grpId="0"/>
      <p:bldP spid="1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1981200" y="2209801"/>
          <a:ext cx="3581400" cy="2514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9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75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74"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ខ្ទង់ដប់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ខ្ទង់រាយ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7369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7" name="Table 196"/>
          <p:cNvGraphicFramePr>
            <a:graphicFrameLocks noGrp="1"/>
          </p:cNvGraphicFramePr>
          <p:nvPr/>
        </p:nvGraphicFramePr>
        <p:xfrm>
          <a:off x="6400800" y="2209801"/>
          <a:ext cx="3581400" cy="2514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9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75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74"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ខ្ទង់ដប់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ខ្ទង់រាយ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7369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" name="Group 397"/>
          <p:cNvGrpSpPr/>
          <p:nvPr/>
        </p:nvGrpSpPr>
        <p:grpSpPr>
          <a:xfrm>
            <a:off x="3048000" y="304800"/>
            <a:ext cx="3886200" cy="1371600"/>
            <a:chOff x="1524000" y="304800"/>
            <a:chExt cx="3886200" cy="1371600"/>
          </a:xfrm>
        </p:grpSpPr>
        <p:sp>
          <p:nvSpPr>
            <p:cNvPr id="3" name="Oval Callout 2"/>
            <p:cNvSpPr/>
            <p:nvPr/>
          </p:nvSpPr>
          <p:spPr>
            <a:xfrm>
              <a:off x="1524000" y="304800"/>
              <a:ext cx="3886200" cy="1371600"/>
            </a:xfrm>
            <a:prstGeom prst="wedgeEllipseCallout">
              <a:avLst>
                <a:gd name="adj1" fmla="val -61156"/>
                <a:gd name="adj2" fmla="val 147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/>
            <p:cNvSpPr/>
            <p:nvPr/>
          </p:nvSpPr>
          <p:spPr>
            <a:xfrm>
              <a:off x="1828800" y="540603"/>
              <a:ext cx="327660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m-KH" sz="2000" b="1" dirty="0">
                  <a:latin typeface="Times New Roman" pitchFamily="18" charset="0"/>
                  <a:cs typeface="Times New Roman" pitchFamily="18" charset="0"/>
                </a:rPr>
                <a:t>ពូកែណាស់! </a:t>
              </a:r>
            </a:p>
            <a:p>
              <a:pPr algn="ctr"/>
              <a:r>
                <a:rPr lang="km-KH" sz="2000" b="1" dirty="0">
                  <a:latin typeface="Times New Roman" pitchFamily="18" charset="0"/>
                  <a:cs typeface="Times New Roman" pitchFamily="18" charset="0"/>
                </a:rPr>
                <a:t>ឥឡូវសូមកូនធ្វើឧទាហរណ៍ចុងក្រោយនេះ៖</a:t>
              </a:r>
              <a:endParaRPr lang="en-PH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7924801" y="381000"/>
          <a:ext cx="2202181" cy="914400"/>
        </p:xfrm>
        <a:graphic>
          <a:graphicData uri="http://schemas.openxmlformats.org/drawingml/2006/table">
            <a:tbl>
              <a:tblPr/>
              <a:tblGrid>
                <a:gridCol w="680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780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lgDash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lgDash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lgDash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</a:t>
                      </a:r>
                      <a:endParaRPr lang="en-US" sz="24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lgDash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lgDash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lgDash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5" name="Group 122"/>
          <p:cNvGrpSpPr/>
          <p:nvPr/>
        </p:nvGrpSpPr>
        <p:grpSpPr>
          <a:xfrm>
            <a:off x="2133600" y="3048000"/>
            <a:ext cx="228600" cy="533400"/>
            <a:chOff x="3657600" y="2209800"/>
            <a:chExt cx="381000" cy="2286000"/>
          </a:xfrm>
        </p:grpSpPr>
        <p:grpSp>
          <p:nvGrpSpPr>
            <p:cNvPr id="6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26" name="Rectangle 125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125" name="Rectangle 124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178" name="TextBox 177"/>
          <p:cNvSpPr txBox="1"/>
          <p:nvPr/>
        </p:nvSpPr>
        <p:spPr>
          <a:xfrm>
            <a:off x="3352800" y="4343400"/>
            <a:ext cx="381000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6</a:t>
            </a:r>
          </a:p>
        </p:txBody>
      </p:sp>
      <p:sp>
        <p:nvSpPr>
          <p:cNvPr id="181" name="Right Arrow 180"/>
          <p:cNvSpPr/>
          <p:nvPr/>
        </p:nvSpPr>
        <p:spPr>
          <a:xfrm>
            <a:off x="5791200" y="3352800"/>
            <a:ext cx="457200" cy="3048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" name="TextBox 511"/>
          <p:cNvSpPr txBox="1"/>
          <p:nvPr/>
        </p:nvSpPr>
        <p:spPr>
          <a:xfrm>
            <a:off x="8382000" y="4800600"/>
            <a:ext cx="13716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2.) 16-9</a:t>
            </a:r>
          </a:p>
        </p:txBody>
      </p:sp>
      <p:grpSp>
        <p:nvGrpSpPr>
          <p:cNvPr id="142" name="Group 122"/>
          <p:cNvGrpSpPr/>
          <p:nvPr/>
        </p:nvGrpSpPr>
        <p:grpSpPr>
          <a:xfrm>
            <a:off x="2133600" y="3733800"/>
            <a:ext cx="228600" cy="533400"/>
            <a:chOff x="3657600" y="2209800"/>
            <a:chExt cx="381000" cy="2286000"/>
          </a:xfrm>
        </p:grpSpPr>
        <p:grpSp>
          <p:nvGrpSpPr>
            <p:cNvPr id="143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45" name="Rectangle 144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144" name="Rectangle 143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157" name="Group 122"/>
          <p:cNvGrpSpPr/>
          <p:nvPr/>
        </p:nvGrpSpPr>
        <p:grpSpPr>
          <a:xfrm>
            <a:off x="2590800" y="3048000"/>
            <a:ext cx="228600" cy="533400"/>
            <a:chOff x="3657600" y="2209800"/>
            <a:chExt cx="381000" cy="2286000"/>
          </a:xfrm>
        </p:grpSpPr>
        <p:grpSp>
          <p:nvGrpSpPr>
            <p:cNvPr id="158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60" name="Rectangle 159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80" name="Rectangle 179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159" name="Rectangle 158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04" name="Group 122"/>
          <p:cNvGrpSpPr/>
          <p:nvPr/>
        </p:nvGrpSpPr>
        <p:grpSpPr>
          <a:xfrm>
            <a:off x="2590800" y="3733800"/>
            <a:ext cx="228600" cy="533400"/>
            <a:chOff x="3657600" y="2209800"/>
            <a:chExt cx="381000" cy="2286000"/>
          </a:xfrm>
        </p:grpSpPr>
        <p:grpSp>
          <p:nvGrpSpPr>
            <p:cNvPr id="205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07" name="Rectangle 206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5" name="Rectangle 214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6" name="Rectangle 215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06" name="Rectangle 205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32" name="Group 122"/>
          <p:cNvGrpSpPr/>
          <p:nvPr/>
        </p:nvGrpSpPr>
        <p:grpSpPr>
          <a:xfrm>
            <a:off x="3048000" y="3048000"/>
            <a:ext cx="228600" cy="533400"/>
            <a:chOff x="3657600" y="2209800"/>
            <a:chExt cx="381000" cy="2286000"/>
          </a:xfrm>
        </p:grpSpPr>
        <p:grpSp>
          <p:nvGrpSpPr>
            <p:cNvPr id="233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35" name="Rectangle 234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1" name="Rectangle 240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2" name="Rectangle 241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3" name="Rectangle 242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4" name="Rectangle 243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5" name="Rectangle 244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6" name="Rectangle 245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34" name="Rectangle 233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47" name="Group 122"/>
          <p:cNvGrpSpPr/>
          <p:nvPr/>
        </p:nvGrpSpPr>
        <p:grpSpPr>
          <a:xfrm>
            <a:off x="3048000" y="3733800"/>
            <a:ext cx="228600" cy="533400"/>
            <a:chOff x="3657600" y="2209800"/>
            <a:chExt cx="381000" cy="2286000"/>
          </a:xfrm>
        </p:grpSpPr>
        <p:grpSp>
          <p:nvGrpSpPr>
            <p:cNvPr id="248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50" name="Rectangle 249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1" name="Rectangle 250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2" name="Rectangle 251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3" name="Rectangle 252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4" name="Rectangle 253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5" name="Rectangle 254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6" name="Rectangle 255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7" name="Rectangle 256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8" name="Rectangle 257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9" name="Rectangle 258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60" name="Rectangle 259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61" name="Rectangle 260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49" name="Rectangle 248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64" name="Group 263"/>
          <p:cNvGrpSpPr/>
          <p:nvPr/>
        </p:nvGrpSpPr>
        <p:grpSpPr>
          <a:xfrm>
            <a:off x="4343400" y="3528825"/>
            <a:ext cx="381000" cy="821503"/>
            <a:chOff x="2819400" y="3528824"/>
            <a:chExt cx="381000" cy="821503"/>
          </a:xfrm>
        </p:grpSpPr>
        <p:sp>
          <p:nvSpPr>
            <p:cNvPr id="263" name="Rectangle 262"/>
            <p:cNvSpPr/>
            <p:nvPr/>
          </p:nvSpPr>
          <p:spPr>
            <a:xfrm>
              <a:off x="2895600" y="3581400"/>
              <a:ext cx="304800" cy="128776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  <p:grpSp>
          <p:nvGrpSpPr>
            <p:cNvPr id="13" name="Group 389"/>
            <p:cNvGrpSpPr/>
            <p:nvPr/>
          </p:nvGrpSpPr>
          <p:grpSpPr>
            <a:xfrm>
              <a:off x="2819400" y="3657600"/>
              <a:ext cx="381000" cy="692727"/>
              <a:chOff x="2895600" y="3955474"/>
              <a:chExt cx="304800" cy="540327"/>
            </a:xfrm>
          </p:grpSpPr>
          <p:grpSp>
            <p:nvGrpSpPr>
              <p:cNvPr id="14" name="Group 14"/>
              <p:cNvGrpSpPr/>
              <p:nvPr/>
            </p:nvGrpSpPr>
            <p:grpSpPr>
              <a:xfrm>
                <a:off x="2956560" y="3993574"/>
                <a:ext cx="243840" cy="502227"/>
                <a:chOff x="1905000" y="3429000"/>
                <a:chExt cx="1143000" cy="2667000"/>
              </a:xfrm>
            </p:grpSpPr>
            <p:sp>
              <p:nvSpPr>
                <p:cNvPr id="381" name="Rectangle 380"/>
                <p:cNvSpPr/>
                <p:nvPr/>
              </p:nvSpPr>
              <p:spPr>
                <a:xfrm>
                  <a:off x="1905000" y="34290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82" name="Rectangle 381"/>
                <p:cNvSpPr/>
                <p:nvPr/>
              </p:nvSpPr>
              <p:spPr>
                <a:xfrm>
                  <a:off x="1905000" y="39624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85" name="Rectangle 384"/>
                <p:cNvSpPr/>
                <p:nvPr/>
              </p:nvSpPr>
              <p:spPr>
                <a:xfrm>
                  <a:off x="1905000" y="44958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86" name="Rectangle 385"/>
                <p:cNvSpPr/>
                <p:nvPr/>
              </p:nvSpPr>
              <p:spPr>
                <a:xfrm>
                  <a:off x="1905000" y="50292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87" name="Rectangle 386"/>
                <p:cNvSpPr/>
                <p:nvPr/>
              </p:nvSpPr>
              <p:spPr>
                <a:xfrm>
                  <a:off x="1905000" y="55626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</p:grpSp>
          <p:grpSp>
            <p:nvGrpSpPr>
              <p:cNvPr id="15" name="Group 14"/>
              <p:cNvGrpSpPr/>
              <p:nvPr/>
            </p:nvGrpSpPr>
            <p:grpSpPr>
              <a:xfrm>
                <a:off x="2895600" y="3955474"/>
                <a:ext cx="243840" cy="502227"/>
                <a:chOff x="1905000" y="3429000"/>
                <a:chExt cx="1143000" cy="2667000"/>
              </a:xfrm>
              <a:solidFill>
                <a:schemeClr val="bg1">
                  <a:lumMod val="65000"/>
                </a:schemeClr>
              </a:solidFill>
            </p:grpSpPr>
            <p:sp>
              <p:nvSpPr>
                <p:cNvPr id="369" name="Rectangle 368"/>
                <p:cNvSpPr/>
                <p:nvPr/>
              </p:nvSpPr>
              <p:spPr>
                <a:xfrm>
                  <a:off x="1905000" y="34290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70" name="Rectangle 369"/>
                <p:cNvSpPr/>
                <p:nvPr/>
              </p:nvSpPr>
              <p:spPr>
                <a:xfrm>
                  <a:off x="1905000" y="39624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71" name="Rectangle 370"/>
                <p:cNvSpPr/>
                <p:nvPr/>
              </p:nvSpPr>
              <p:spPr>
                <a:xfrm>
                  <a:off x="1905000" y="44958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72" name="Rectangle 371"/>
                <p:cNvSpPr/>
                <p:nvPr/>
              </p:nvSpPr>
              <p:spPr>
                <a:xfrm>
                  <a:off x="1905000" y="50292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73" name="Rectangle 372"/>
                <p:cNvSpPr/>
                <p:nvPr/>
              </p:nvSpPr>
              <p:spPr>
                <a:xfrm>
                  <a:off x="1905000" y="55626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</p:grpSp>
        </p:grpSp>
        <p:sp>
          <p:nvSpPr>
            <p:cNvPr id="262" name="Rectangle 261"/>
            <p:cNvSpPr/>
            <p:nvPr/>
          </p:nvSpPr>
          <p:spPr>
            <a:xfrm>
              <a:off x="2819400" y="3528824"/>
              <a:ext cx="304800" cy="12877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265" name="TextBox 264"/>
          <p:cNvSpPr txBox="1"/>
          <p:nvPr/>
        </p:nvSpPr>
        <p:spPr>
          <a:xfrm>
            <a:off x="5105400" y="4343400"/>
            <a:ext cx="381000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6</a:t>
            </a:r>
          </a:p>
        </p:txBody>
      </p:sp>
      <p:grpSp>
        <p:nvGrpSpPr>
          <p:cNvPr id="266" name="Group 122"/>
          <p:cNvGrpSpPr/>
          <p:nvPr/>
        </p:nvGrpSpPr>
        <p:grpSpPr>
          <a:xfrm>
            <a:off x="6629400" y="3048000"/>
            <a:ext cx="228600" cy="533400"/>
            <a:chOff x="3657600" y="2209800"/>
            <a:chExt cx="381000" cy="2286000"/>
          </a:xfrm>
        </p:grpSpPr>
        <p:grpSp>
          <p:nvGrpSpPr>
            <p:cNvPr id="267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69" name="Rectangle 268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0" name="Rectangle 269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1" name="Rectangle 270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2" name="Rectangle 271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3" name="Rectangle 272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4" name="Rectangle 273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5" name="Rectangle 274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6" name="Rectangle 275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7" name="Rectangle 276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8" name="Rectangle 277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9" name="Rectangle 278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80" name="Rectangle 279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68" name="Rectangle 267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81" name="Group 122"/>
          <p:cNvGrpSpPr/>
          <p:nvPr/>
        </p:nvGrpSpPr>
        <p:grpSpPr>
          <a:xfrm>
            <a:off x="6629400" y="3733800"/>
            <a:ext cx="228600" cy="533400"/>
            <a:chOff x="3657600" y="2209800"/>
            <a:chExt cx="381000" cy="2286000"/>
          </a:xfrm>
        </p:grpSpPr>
        <p:grpSp>
          <p:nvGrpSpPr>
            <p:cNvPr id="282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84" name="Rectangle 283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85" name="Rectangle 284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86" name="Rectangle 285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87" name="Rectangle 286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88" name="Rectangle 287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89" name="Rectangle 288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90" name="Rectangle 289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91" name="Rectangle 290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92" name="Rectangle 291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93" name="Rectangle 292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94" name="Rectangle 293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95" name="Rectangle 294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83" name="Rectangle 282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96" name="Group 122"/>
          <p:cNvGrpSpPr/>
          <p:nvPr/>
        </p:nvGrpSpPr>
        <p:grpSpPr>
          <a:xfrm>
            <a:off x="7086600" y="3048000"/>
            <a:ext cx="228600" cy="533400"/>
            <a:chOff x="3657600" y="2209800"/>
            <a:chExt cx="381000" cy="2286000"/>
          </a:xfrm>
        </p:grpSpPr>
        <p:grpSp>
          <p:nvGrpSpPr>
            <p:cNvPr id="297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99" name="Rectangle 298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0" name="Rectangle 299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1" name="Rectangle 300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2" name="Rectangle 301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3" name="Rectangle 302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4" name="Rectangle 303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5" name="Rectangle 304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6" name="Rectangle 305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7" name="Rectangle 306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8" name="Rectangle 307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9" name="Rectangle 308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0" name="Rectangle 309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98" name="Rectangle 297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311" name="Group 122"/>
          <p:cNvGrpSpPr/>
          <p:nvPr/>
        </p:nvGrpSpPr>
        <p:grpSpPr>
          <a:xfrm>
            <a:off x="7086600" y="3733800"/>
            <a:ext cx="228600" cy="533400"/>
            <a:chOff x="3657600" y="2209800"/>
            <a:chExt cx="381000" cy="2286000"/>
          </a:xfrm>
        </p:grpSpPr>
        <p:grpSp>
          <p:nvGrpSpPr>
            <p:cNvPr id="312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314" name="Rectangle 313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5" name="Rectangle 314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6" name="Rectangle 315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7" name="Rectangle 316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8" name="Rectangle 317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9" name="Rectangle 318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0" name="Rectangle 319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1" name="Rectangle 320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2" name="Rectangle 321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3" name="Rectangle 322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4" name="Rectangle 323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5" name="Rectangle 324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313" name="Rectangle 312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326" name="Group 122"/>
          <p:cNvGrpSpPr/>
          <p:nvPr/>
        </p:nvGrpSpPr>
        <p:grpSpPr>
          <a:xfrm>
            <a:off x="7543800" y="3048000"/>
            <a:ext cx="228600" cy="533400"/>
            <a:chOff x="3657600" y="2209800"/>
            <a:chExt cx="381000" cy="2286000"/>
          </a:xfrm>
        </p:grpSpPr>
        <p:grpSp>
          <p:nvGrpSpPr>
            <p:cNvPr id="327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329" name="Rectangle 328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0" name="Rectangle 329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1" name="Rectangle 330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2" name="Rectangle 331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3" name="Rectangle 332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4" name="Rectangle 333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5" name="Rectangle 334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6" name="Rectangle 335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7" name="Rectangle 336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8" name="Rectangle 337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9" name="Rectangle 338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40" name="Rectangle 339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328" name="Rectangle 327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342" name="Group 341"/>
          <p:cNvGrpSpPr/>
          <p:nvPr/>
        </p:nvGrpSpPr>
        <p:grpSpPr>
          <a:xfrm>
            <a:off x="8458200" y="3276601"/>
            <a:ext cx="304800" cy="1042555"/>
            <a:chOff x="6248400" y="3377046"/>
            <a:chExt cx="304800" cy="1042555"/>
          </a:xfrm>
        </p:grpSpPr>
        <p:grpSp>
          <p:nvGrpSpPr>
            <p:cNvPr id="343" name="Group 14"/>
            <p:cNvGrpSpPr/>
            <p:nvPr/>
          </p:nvGrpSpPr>
          <p:grpSpPr>
            <a:xfrm>
              <a:off x="6309360" y="3415147"/>
              <a:ext cx="243840" cy="1004456"/>
              <a:chOff x="1905000" y="762000"/>
              <a:chExt cx="1143000" cy="5334000"/>
            </a:xfrm>
          </p:grpSpPr>
          <p:sp>
            <p:nvSpPr>
              <p:cNvPr id="357" name="Rectangle 356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8" name="Rectangle 357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9" name="Rectangle 358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60" name="Rectangle 359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61" name="Rectangle 360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62" name="Rectangle 361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63" name="Rectangle 362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64" name="Rectangle 363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65" name="Rectangle 364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66" name="Rectangle 365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67" name="Rectangle 366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grpSp>
          <p:nvGrpSpPr>
            <p:cNvPr id="344" name="Group 14"/>
            <p:cNvGrpSpPr/>
            <p:nvPr/>
          </p:nvGrpSpPr>
          <p:grpSpPr>
            <a:xfrm>
              <a:off x="6248400" y="3377047"/>
              <a:ext cx="243840" cy="1004456"/>
              <a:chOff x="1905000" y="762000"/>
              <a:chExt cx="1143000" cy="5334000"/>
            </a:xfrm>
            <a:solidFill>
              <a:schemeClr val="bg1">
                <a:lumMod val="65000"/>
              </a:schemeClr>
            </a:solidFill>
          </p:grpSpPr>
          <p:sp>
            <p:nvSpPr>
              <p:cNvPr id="345" name="Rectangle 344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47" name="Rectangle 346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48" name="Rectangle 347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49" name="Rectangle 348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0" name="Rectangle 349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1" name="Rectangle 350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2" name="Rectangle 351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3" name="Rectangle 352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4" name="Rectangle 353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5" name="Rectangle 354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6" name="Rectangle 355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</p:grpSp>
      <p:grpSp>
        <p:nvGrpSpPr>
          <p:cNvPr id="368" name="Group 367"/>
          <p:cNvGrpSpPr/>
          <p:nvPr/>
        </p:nvGrpSpPr>
        <p:grpSpPr>
          <a:xfrm>
            <a:off x="8915400" y="3505201"/>
            <a:ext cx="381000" cy="821503"/>
            <a:chOff x="2819400" y="3528824"/>
            <a:chExt cx="381000" cy="821503"/>
          </a:xfrm>
        </p:grpSpPr>
        <p:sp>
          <p:nvSpPr>
            <p:cNvPr id="374" name="Rectangle 373"/>
            <p:cNvSpPr/>
            <p:nvPr/>
          </p:nvSpPr>
          <p:spPr>
            <a:xfrm>
              <a:off x="2895600" y="3581400"/>
              <a:ext cx="304800" cy="128776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  <p:grpSp>
          <p:nvGrpSpPr>
            <p:cNvPr id="375" name="Group 389"/>
            <p:cNvGrpSpPr/>
            <p:nvPr/>
          </p:nvGrpSpPr>
          <p:grpSpPr>
            <a:xfrm>
              <a:off x="2819400" y="3657593"/>
              <a:ext cx="381000" cy="692724"/>
              <a:chOff x="2895600" y="3955471"/>
              <a:chExt cx="304800" cy="540325"/>
            </a:xfrm>
          </p:grpSpPr>
          <p:grpSp>
            <p:nvGrpSpPr>
              <p:cNvPr id="377" name="Group 14"/>
              <p:cNvGrpSpPr/>
              <p:nvPr/>
            </p:nvGrpSpPr>
            <p:grpSpPr>
              <a:xfrm>
                <a:off x="2956560" y="3993571"/>
                <a:ext cx="243840" cy="502225"/>
                <a:chOff x="1905000" y="3429000"/>
                <a:chExt cx="1143000" cy="2667000"/>
              </a:xfrm>
            </p:grpSpPr>
            <p:sp>
              <p:nvSpPr>
                <p:cNvPr id="389" name="Rectangle 388"/>
                <p:cNvSpPr/>
                <p:nvPr/>
              </p:nvSpPr>
              <p:spPr>
                <a:xfrm>
                  <a:off x="1905000" y="34290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90" name="Rectangle 389"/>
                <p:cNvSpPr/>
                <p:nvPr/>
              </p:nvSpPr>
              <p:spPr>
                <a:xfrm>
                  <a:off x="1905000" y="39624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91" name="Rectangle 390"/>
                <p:cNvSpPr/>
                <p:nvPr/>
              </p:nvSpPr>
              <p:spPr>
                <a:xfrm>
                  <a:off x="1905000" y="44958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92" name="Rectangle 391"/>
                <p:cNvSpPr/>
                <p:nvPr/>
              </p:nvSpPr>
              <p:spPr>
                <a:xfrm>
                  <a:off x="1905000" y="50292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93" name="Rectangle 392"/>
                <p:cNvSpPr/>
                <p:nvPr/>
              </p:nvSpPr>
              <p:spPr>
                <a:xfrm>
                  <a:off x="1905000" y="55626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</p:grpSp>
          <p:grpSp>
            <p:nvGrpSpPr>
              <p:cNvPr id="378" name="Group 377"/>
              <p:cNvGrpSpPr/>
              <p:nvPr/>
            </p:nvGrpSpPr>
            <p:grpSpPr>
              <a:xfrm>
                <a:off x="2895600" y="3955471"/>
                <a:ext cx="243840" cy="502225"/>
                <a:chOff x="1905000" y="3429000"/>
                <a:chExt cx="1143000" cy="2667000"/>
              </a:xfrm>
              <a:solidFill>
                <a:schemeClr val="bg1">
                  <a:lumMod val="65000"/>
                </a:schemeClr>
              </a:solidFill>
            </p:grpSpPr>
            <p:sp>
              <p:nvSpPr>
                <p:cNvPr id="379" name="Rectangle 378"/>
                <p:cNvSpPr/>
                <p:nvPr/>
              </p:nvSpPr>
              <p:spPr>
                <a:xfrm>
                  <a:off x="1905000" y="34290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80" name="Rectangle 379"/>
                <p:cNvSpPr/>
                <p:nvPr/>
              </p:nvSpPr>
              <p:spPr>
                <a:xfrm>
                  <a:off x="1905000" y="39624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83" name="Rectangle 382"/>
                <p:cNvSpPr/>
                <p:nvPr/>
              </p:nvSpPr>
              <p:spPr>
                <a:xfrm>
                  <a:off x="1905000" y="44958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84" name="Rectangle 383"/>
                <p:cNvSpPr/>
                <p:nvPr/>
              </p:nvSpPr>
              <p:spPr>
                <a:xfrm>
                  <a:off x="1905000" y="50292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88" name="Rectangle 387"/>
                <p:cNvSpPr/>
                <p:nvPr/>
              </p:nvSpPr>
              <p:spPr>
                <a:xfrm>
                  <a:off x="1905000" y="55626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</p:grpSp>
        </p:grpSp>
        <p:sp>
          <p:nvSpPr>
            <p:cNvPr id="376" name="Rectangle 375"/>
            <p:cNvSpPr/>
            <p:nvPr/>
          </p:nvSpPr>
          <p:spPr>
            <a:xfrm>
              <a:off x="2819400" y="3528824"/>
              <a:ext cx="304800" cy="12877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394" name="TextBox 393"/>
          <p:cNvSpPr txBox="1"/>
          <p:nvPr/>
        </p:nvSpPr>
        <p:spPr>
          <a:xfrm>
            <a:off x="7772400" y="4343400"/>
            <a:ext cx="381000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5</a:t>
            </a:r>
          </a:p>
        </p:txBody>
      </p:sp>
      <p:sp>
        <p:nvSpPr>
          <p:cNvPr id="395" name="TextBox 394"/>
          <p:cNvSpPr txBox="1"/>
          <p:nvPr/>
        </p:nvSpPr>
        <p:spPr>
          <a:xfrm>
            <a:off x="9448800" y="4343400"/>
            <a:ext cx="457200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16</a:t>
            </a:r>
          </a:p>
        </p:txBody>
      </p:sp>
      <p:pic>
        <p:nvPicPr>
          <p:cNvPr id="341" name="Picture 10" descr="えくぼのイラスト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914400"/>
            <a:ext cx="990600" cy="990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5751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" grpId="0" animBg="1"/>
      <p:bldP spid="181" grpId="0" animBg="1"/>
      <p:bldP spid="512" grpId="0"/>
      <p:bldP spid="265" grpId="0" animBg="1"/>
      <p:bldP spid="394" grpId="0" animBg="1"/>
      <p:bldP spid="39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7" name="Table 196"/>
          <p:cNvGraphicFramePr>
            <a:graphicFrameLocks noGrp="1"/>
          </p:cNvGraphicFramePr>
          <p:nvPr/>
        </p:nvGraphicFramePr>
        <p:xfrm>
          <a:off x="6400800" y="2209801"/>
          <a:ext cx="3581400" cy="2514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9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75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74"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ខ្ទង់ដប់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ខ្ទង់រាយ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7369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8" name="Rectangle 247"/>
          <p:cNvSpPr/>
          <p:nvPr/>
        </p:nvSpPr>
        <p:spPr>
          <a:xfrm>
            <a:off x="8519160" y="4114800"/>
            <a:ext cx="243840" cy="100446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1981200" y="2209801"/>
          <a:ext cx="3581400" cy="2514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9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75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74"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ខ្ទង់ដប់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ខ្ទង់រាយ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7369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" name="Group 397"/>
          <p:cNvGrpSpPr/>
          <p:nvPr/>
        </p:nvGrpSpPr>
        <p:grpSpPr>
          <a:xfrm>
            <a:off x="3048000" y="304800"/>
            <a:ext cx="3886200" cy="1371600"/>
            <a:chOff x="1524000" y="304800"/>
            <a:chExt cx="3886200" cy="1371600"/>
          </a:xfrm>
        </p:grpSpPr>
        <p:sp>
          <p:nvSpPr>
            <p:cNvPr id="3" name="Oval Callout 2"/>
            <p:cNvSpPr/>
            <p:nvPr/>
          </p:nvSpPr>
          <p:spPr>
            <a:xfrm>
              <a:off x="1524000" y="304800"/>
              <a:ext cx="3886200" cy="1371600"/>
            </a:xfrm>
            <a:prstGeom prst="wedgeEllipseCallout">
              <a:avLst>
                <a:gd name="adj1" fmla="val -61156"/>
                <a:gd name="adj2" fmla="val 147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/>
            <p:cNvSpPr/>
            <p:nvPr/>
          </p:nvSpPr>
          <p:spPr>
            <a:xfrm>
              <a:off x="1828800" y="540603"/>
              <a:ext cx="327660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m-KH" sz="2000" b="1" dirty="0" smtClean="0">
                  <a:latin typeface="Times New Roman" pitchFamily="18" charset="0"/>
                  <a:cs typeface="Times New Roman" pitchFamily="18" charset="0"/>
                </a:rPr>
                <a:t>ពូកែណាស់! </a:t>
              </a:r>
            </a:p>
            <a:p>
              <a:pPr algn="ctr"/>
              <a:r>
                <a:rPr lang="km-KH" sz="2000" b="1" dirty="0" smtClean="0">
                  <a:latin typeface="Times New Roman" pitchFamily="18" charset="0"/>
                  <a:cs typeface="Times New Roman" pitchFamily="18" charset="0"/>
                </a:rPr>
                <a:t>ឥឡូវសូមកូនធ្វើឧទាហរណ៍ចុងក្រោយនេះ៖</a:t>
              </a:r>
              <a:endParaRPr lang="en-PH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7924801" y="381000"/>
          <a:ext cx="2202181" cy="914400"/>
        </p:xfrm>
        <a:graphic>
          <a:graphicData uri="http://schemas.openxmlformats.org/drawingml/2006/table">
            <a:tbl>
              <a:tblPr/>
              <a:tblGrid>
                <a:gridCol w="680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780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lgDash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lgDash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lgDash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</a:t>
                      </a:r>
                      <a:endParaRPr lang="en-US" sz="24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lgDash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lgDash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lgDash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5" name="Group 122"/>
          <p:cNvGrpSpPr/>
          <p:nvPr/>
        </p:nvGrpSpPr>
        <p:grpSpPr>
          <a:xfrm>
            <a:off x="2133600" y="3048000"/>
            <a:ext cx="228600" cy="533400"/>
            <a:chOff x="3657600" y="2209800"/>
            <a:chExt cx="381000" cy="2286000"/>
          </a:xfrm>
        </p:grpSpPr>
        <p:grpSp>
          <p:nvGrpSpPr>
            <p:cNvPr id="6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26" name="Rectangle 125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125" name="Rectangle 124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178" name="TextBox 177"/>
          <p:cNvSpPr txBox="1"/>
          <p:nvPr/>
        </p:nvSpPr>
        <p:spPr>
          <a:xfrm>
            <a:off x="3352800" y="4343400"/>
            <a:ext cx="381000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6</a:t>
            </a:r>
          </a:p>
        </p:txBody>
      </p:sp>
      <p:sp>
        <p:nvSpPr>
          <p:cNvPr id="181" name="Right Arrow 180"/>
          <p:cNvSpPr/>
          <p:nvPr/>
        </p:nvSpPr>
        <p:spPr>
          <a:xfrm>
            <a:off x="5791200" y="3352800"/>
            <a:ext cx="457200" cy="3048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" name="TextBox 511"/>
          <p:cNvSpPr txBox="1"/>
          <p:nvPr/>
        </p:nvSpPr>
        <p:spPr>
          <a:xfrm>
            <a:off x="8382000" y="4800600"/>
            <a:ext cx="16764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2.) 16-9=7</a:t>
            </a:r>
          </a:p>
        </p:txBody>
      </p:sp>
      <p:pic>
        <p:nvPicPr>
          <p:cNvPr id="113" name="Picture 16" descr="笑う男性のイラスト（5段階） | かわいいフリー素材集 いらすと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838201"/>
            <a:ext cx="838200" cy="981759"/>
          </a:xfrm>
          <a:prstGeom prst="rect">
            <a:avLst/>
          </a:prstGeom>
          <a:noFill/>
        </p:spPr>
      </p:pic>
      <p:grpSp>
        <p:nvGrpSpPr>
          <p:cNvPr id="7" name="Group 122"/>
          <p:cNvGrpSpPr/>
          <p:nvPr/>
        </p:nvGrpSpPr>
        <p:grpSpPr>
          <a:xfrm>
            <a:off x="2133600" y="3733800"/>
            <a:ext cx="228600" cy="533400"/>
            <a:chOff x="3657600" y="2209800"/>
            <a:chExt cx="381000" cy="2286000"/>
          </a:xfrm>
        </p:grpSpPr>
        <p:grpSp>
          <p:nvGrpSpPr>
            <p:cNvPr id="8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45" name="Rectangle 144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144" name="Rectangle 143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9" name="Group 122"/>
          <p:cNvGrpSpPr/>
          <p:nvPr/>
        </p:nvGrpSpPr>
        <p:grpSpPr>
          <a:xfrm>
            <a:off x="2590800" y="3048000"/>
            <a:ext cx="228600" cy="533400"/>
            <a:chOff x="3657600" y="2209800"/>
            <a:chExt cx="381000" cy="2286000"/>
          </a:xfrm>
        </p:grpSpPr>
        <p:grpSp>
          <p:nvGrpSpPr>
            <p:cNvPr id="10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60" name="Rectangle 159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80" name="Rectangle 179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159" name="Rectangle 158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11" name="Group 122"/>
          <p:cNvGrpSpPr/>
          <p:nvPr/>
        </p:nvGrpSpPr>
        <p:grpSpPr>
          <a:xfrm>
            <a:off x="2590800" y="3733800"/>
            <a:ext cx="228600" cy="533400"/>
            <a:chOff x="3657600" y="2209800"/>
            <a:chExt cx="381000" cy="2286000"/>
          </a:xfrm>
        </p:grpSpPr>
        <p:grpSp>
          <p:nvGrpSpPr>
            <p:cNvPr id="12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07" name="Rectangle 206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5" name="Rectangle 214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6" name="Rectangle 215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06" name="Rectangle 205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13" name="Group 122"/>
          <p:cNvGrpSpPr/>
          <p:nvPr/>
        </p:nvGrpSpPr>
        <p:grpSpPr>
          <a:xfrm>
            <a:off x="3048000" y="3048000"/>
            <a:ext cx="228600" cy="533400"/>
            <a:chOff x="3657600" y="2209800"/>
            <a:chExt cx="381000" cy="2286000"/>
          </a:xfrm>
        </p:grpSpPr>
        <p:grpSp>
          <p:nvGrpSpPr>
            <p:cNvPr id="14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35" name="Rectangle 234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1" name="Rectangle 240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2" name="Rectangle 241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3" name="Rectangle 242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4" name="Rectangle 243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5" name="Rectangle 244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6" name="Rectangle 245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34" name="Rectangle 233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15" name="Group 122"/>
          <p:cNvGrpSpPr/>
          <p:nvPr/>
        </p:nvGrpSpPr>
        <p:grpSpPr>
          <a:xfrm>
            <a:off x="3048000" y="3733800"/>
            <a:ext cx="228600" cy="533400"/>
            <a:chOff x="3657600" y="2209800"/>
            <a:chExt cx="381000" cy="2286000"/>
          </a:xfrm>
        </p:grpSpPr>
        <p:grpSp>
          <p:nvGrpSpPr>
            <p:cNvPr id="16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50" name="Rectangle 249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1" name="Rectangle 250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2" name="Rectangle 251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3" name="Rectangle 252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4" name="Rectangle 253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5" name="Rectangle 254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6" name="Rectangle 255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7" name="Rectangle 256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8" name="Rectangle 257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9" name="Rectangle 258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60" name="Rectangle 259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61" name="Rectangle 260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49" name="Rectangle 248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17" name="Group 263"/>
          <p:cNvGrpSpPr/>
          <p:nvPr/>
        </p:nvGrpSpPr>
        <p:grpSpPr>
          <a:xfrm>
            <a:off x="4343400" y="3528825"/>
            <a:ext cx="381000" cy="821503"/>
            <a:chOff x="2819400" y="3528824"/>
            <a:chExt cx="381000" cy="821503"/>
          </a:xfrm>
        </p:grpSpPr>
        <p:sp>
          <p:nvSpPr>
            <p:cNvPr id="263" name="Rectangle 262"/>
            <p:cNvSpPr/>
            <p:nvPr/>
          </p:nvSpPr>
          <p:spPr>
            <a:xfrm>
              <a:off x="2895600" y="3581400"/>
              <a:ext cx="304800" cy="128776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  <p:grpSp>
          <p:nvGrpSpPr>
            <p:cNvPr id="19" name="Group 389"/>
            <p:cNvGrpSpPr/>
            <p:nvPr/>
          </p:nvGrpSpPr>
          <p:grpSpPr>
            <a:xfrm>
              <a:off x="2819400" y="3657600"/>
              <a:ext cx="381000" cy="692727"/>
              <a:chOff x="2895600" y="3955474"/>
              <a:chExt cx="304800" cy="540327"/>
            </a:xfrm>
          </p:grpSpPr>
          <p:grpSp>
            <p:nvGrpSpPr>
              <p:cNvPr id="20" name="Group 14"/>
              <p:cNvGrpSpPr/>
              <p:nvPr/>
            </p:nvGrpSpPr>
            <p:grpSpPr>
              <a:xfrm>
                <a:off x="2956560" y="3993574"/>
                <a:ext cx="243840" cy="502227"/>
                <a:chOff x="1905000" y="3429000"/>
                <a:chExt cx="1143000" cy="2667000"/>
              </a:xfrm>
            </p:grpSpPr>
            <p:sp>
              <p:nvSpPr>
                <p:cNvPr id="381" name="Rectangle 380"/>
                <p:cNvSpPr/>
                <p:nvPr/>
              </p:nvSpPr>
              <p:spPr>
                <a:xfrm>
                  <a:off x="1905000" y="34290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82" name="Rectangle 381"/>
                <p:cNvSpPr/>
                <p:nvPr/>
              </p:nvSpPr>
              <p:spPr>
                <a:xfrm>
                  <a:off x="1905000" y="39624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85" name="Rectangle 384"/>
                <p:cNvSpPr/>
                <p:nvPr/>
              </p:nvSpPr>
              <p:spPr>
                <a:xfrm>
                  <a:off x="1905000" y="44958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86" name="Rectangle 385"/>
                <p:cNvSpPr/>
                <p:nvPr/>
              </p:nvSpPr>
              <p:spPr>
                <a:xfrm>
                  <a:off x="1905000" y="50292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87" name="Rectangle 386"/>
                <p:cNvSpPr/>
                <p:nvPr/>
              </p:nvSpPr>
              <p:spPr>
                <a:xfrm>
                  <a:off x="1905000" y="55626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</p:grpSp>
          <p:grpSp>
            <p:nvGrpSpPr>
              <p:cNvPr id="22" name="Group 14"/>
              <p:cNvGrpSpPr/>
              <p:nvPr/>
            </p:nvGrpSpPr>
            <p:grpSpPr>
              <a:xfrm>
                <a:off x="2895600" y="3955474"/>
                <a:ext cx="243840" cy="502227"/>
                <a:chOff x="1905000" y="3429000"/>
                <a:chExt cx="1143000" cy="2667000"/>
              </a:xfrm>
              <a:solidFill>
                <a:schemeClr val="bg1">
                  <a:lumMod val="65000"/>
                </a:schemeClr>
              </a:solidFill>
            </p:grpSpPr>
            <p:sp>
              <p:nvSpPr>
                <p:cNvPr id="369" name="Rectangle 368"/>
                <p:cNvSpPr/>
                <p:nvPr/>
              </p:nvSpPr>
              <p:spPr>
                <a:xfrm>
                  <a:off x="1905000" y="34290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70" name="Rectangle 369"/>
                <p:cNvSpPr/>
                <p:nvPr/>
              </p:nvSpPr>
              <p:spPr>
                <a:xfrm>
                  <a:off x="1905000" y="39624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71" name="Rectangle 370"/>
                <p:cNvSpPr/>
                <p:nvPr/>
              </p:nvSpPr>
              <p:spPr>
                <a:xfrm>
                  <a:off x="1905000" y="44958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72" name="Rectangle 371"/>
                <p:cNvSpPr/>
                <p:nvPr/>
              </p:nvSpPr>
              <p:spPr>
                <a:xfrm>
                  <a:off x="1905000" y="50292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73" name="Rectangle 372"/>
                <p:cNvSpPr/>
                <p:nvPr/>
              </p:nvSpPr>
              <p:spPr>
                <a:xfrm>
                  <a:off x="1905000" y="55626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</p:grpSp>
        </p:grpSp>
        <p:sp>
          <p:nvSpPr>
            <p:cNvPr id="262" name="Rectangle 261"/>
            <p:cNvSpPr/>
            <p:nvPr/>
          </p:nvSpPr>
          <p:spPr>
            <a:xfrm>
              <a:off x="2819400" y="3528824"/>
              <a:ext cx="304800" cy="12877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265" name="TextBox 264"/>
          <p:cNvSpPr txBox="1"/>
          <p:nvPr/>
        </p:nvSpPr>
        <p:spPr>
          <a:xfrm>
            <a:off x="5105400" y="4343400"/>
            <a:ext cx="381000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6</a:t>
            </a:r>
          </a:p>
        </p:txBody>
      </p:sp>
      <p:grpSp>
        <p:nvGrpSpPr>
          <p:cNvPr id="23" name="Group 122"/>
          <p:cNvGrpSpPr/>
          <p:nvPr/>
        </p:nvGrpSpPr>
        <p:grpSpPr>
          <a:xfrm>
            <a:off x="6629400" y="3048000"/>
            <a:ext cx="228600" cy="533400"/>
            <a:chOff x="3657600" y="2209800"/>
            <a:chExt cx="381000" cy="2286000"/>
          </a:xfrm>
        </p:grpSpPr>
        <p:grpSp>
          <p:nvGrpSpPr>
            <p:cNvPr id="24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69" name="Rectangle 268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0" name="Rectangle 269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1" name="Rectangle 270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2" name="Rectangle 271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3" name="Rectangle 272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4" name="Rectangle 273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5" name="Rectangle 274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6" name="Rectangle 275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7" name="Rectangle 276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8" name="Rectangle 277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9" name="Rectangle 278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80" name="Rectangle 279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68" name="Rectangle 267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5" name="Group 122"/>
          <p:cNvGrpSpPr/>
          <p:nvPr/>
        </p:nvGrpSpPr>
        <p:grpSpPr>
          <a:xfrm>
            <a:off x="6629400" y="3733800"/>
            <a:ext cx="228600" cy="533400"/>
            <a:chOff x="3657600" y="2209800"/>
            <a:chExt cx="381000" cy="2286000"/>
          </a:xfrm>
        </p:grpSpPr>
        <p:grpSp>
          <p:nvGrpSpPr>
            <p:cNvPr id="26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84" name="Rectangle 283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85" name="Rectangle 284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86" name="Rectangle 285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87" name="Rectangle 286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88" name="Rectangle 287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89" name="Rectangle 288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90" name="Rectangle 289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91" name="Rectangle 290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92" name="Rectangle 291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93" name="Rectangle 292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94" name="Rectangle 293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95" name="Rectangle 294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83" name="Rectangle 282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7" name="Group 122"/>
          <p:cNvGrpSpPr/>
          <p:nvPr/>
        </p:nvGrpSpPr>
        <p:grpSpPr>
          <a:xfrm>
            <a:off x="7086600" y="3048000"/>
            <a:ext cx="228600" cy="533400"/>
            <a:chOff x="3657600" y="2209800"/>
            <a:chExt cx="381000" cy="2286000"/>
          </a:xfrm>
        </p:grpSpPr>
        <p:grpSp>
          <p:nvGrpSpPr>
            <p:cNvPr id="28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99" name="Rectangle 298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0" name="Rectangle 299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1" name="Rectangle 300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2" name="Rectangle 301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3" name="Rectangle 302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4" name="Rectangle 303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5" name="Rectangle 304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6" name="Rectangle 305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7" name="Rectangle 306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8" name="Rectangle 307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09" name="Rectangle 308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0" name="Rectangle 309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98" name="Rectangle 297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9" name="Group 122"/>
          <p:cNvGrpSpPr/>
          <p:nvPr/>
        </p:nvGrpSpPr>
        <p:grpSpPr>
          <a:xfrm>
            <a:off x="7086600" y="3733800"/>
            <a:ext cx="228600" cy="533400"/>
            <a:chOff x="3657600" y="2209800"/>
            <a:chExt cx="381000" cy="2286000"/>
          </a:xfrm>
        </p:grpSpPr>
        <p:grpSp>
          <p:nvGrpSpPr>
            <p:cNvPr id="30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314" name="Rectangle 313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5" name="Rectangle 314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6" name="Rectangle 315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7" name="Rectangle 316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8" name="Rectangle 317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9" name="Rectangle 318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0" name="Rectangle 319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1" name="Rectangle 320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2" name="Rectangle 321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3" name="Rectangle 322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4" name="Rectangle 323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5" name="Rectangle 324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313" name="Rectangle 312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31" name="Group 122"/>
          <p:cNvGrpSpPr/>
          <p:nvPr/>
        </p:nvGrpSpPr>
        <p:grpSpPr>
          <a:xfrm>
            <a:off x="7543800" y="3048000"/>
            <a:ext cx="228600" cy="533400"/>
            <a:chOff x="3657600" y="2209800"/>
            <a:chExt cx="381000" cy="2286000"/>
          </a:xfrm>
        </p:grpSpPr>
        <p:grpSp>
          <p:nvGrpSpPr>
            <p:cNvPr id="96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329" name="Rectangle 328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0" name="Rectangle 329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1" name="Rectangle 330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2" name="Rectangle 331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3" name="Rectangle 332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4" name="Rectangle 333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5" name="Rectangle 334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6" name="Rectangle 335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7" name="Rectangle 336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8" name="Rectangle 337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39" name="Rectangle 338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40" name="Rectangle 339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328" name="Rectangle 327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47" name="Group 246"/>
          <p:cNvGrpSpPr/>
          <p:nvPr/>
        </p:nvGrpSpPr>
        <p:grpSpPr>
          <a:xfrm>
            <a:off x="8458200" y="3276601"/>
            <a:ext cx="304800" cy="1042556"/>
            <a:chOff x="6934200" y="3276601"/>
            <a:chExt cx="304800" cy="1042556"/>
          </a:xfrm>
        </p:grpSpPr>
        <p:sp>
          <p:nvSpPr>
            <p:cNvPr id="358" name="Rectangle 357"/>
            <p:cNvSpPr/>
            <p:nvPr/>
          </p:nvSpPr>
          <p:spPr>
            <a:xfrm>
              <a:off x="6995160" y="3415147"/>
              <a:ext cx="243840" cy="100446"/>
            </a:xfrm>
            <a:prstGeom prst="rect">
              <a:avLst/>
            </a:prstGeom>
            <a:noFill/>
            <a:ln w="635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359" name="Rectangle 358"/>
            <p:cNvSpPr/>
            <p:nvPr/>
          </p:nvSpPr>
          <p:spPr>
            <a:xfrm>
              <a:off x="6995160" y="3515592"/>
              <a:ext cx="243840" cy="100446"/>
            </a:xfrm>
            <a:prstGeom prst="rect">
              <a:avLst/>
            </a:prstGeom>
            <a:noFill/>
            <a:ln w="635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360" name="Rectangle 359"/>
            <p:cNvSpPr/>
            <p:nvPr/>
          </p:nvSpPr>
          <p:spPr>
            <a:xfrm>
              <a:off x="6995160" y="3616038"/>
              <a:ext cx="243840" cy="100446"/>
            </a:xfrm>
            <a:prstGeom prst="rect">
              <a:avLst/>
            </a:prstGeom>
            <a:noFill/>
            <a:ln w="635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361" name="Rectangle 360"/>
            <p:cNvSpPr/>
            <p:nvPr/>
          </p:nvSpPr>
          <p:spPr>
            <a:xfrm>
              <a:off x="6995160" y="3716483"/>
              <a:ext cx="243840" cy="100446"/>
            </a:xfrm>
            <a:prstGeom prst="rect">
              <a:avLst/>
            </a:prstGeom>
            <a:noFill/>
            <a:ln w="635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362" name="Rectangle 361"/>
            <p:cNvSpPr/>
            <p:nvPr/>
          </p:nvSpPr>
          <p:spPr>
            <a:xfrm>
              <a:off x="6995160" y="3816929"/>
              <a:ext cx="243840" cy="100446"/>
            </a:xfrm>
            <a:prstGeom prst="rect">
              <a:avLst/>
            </a:prstGeom>
            <a:noFill/>
            <a:ln w="635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363" name="Rectangle 362"/>
            <p:cNvSpPr/>
            <p:nvPr/>
          </p:nvSpPr>
          <p:spPr>
            <a:xfrm>
              <a:off x="6995160" y="3917375"/>
              <a:ext cx="243840" cy="100446"/>
            </a:xfrm>
            <a:prstGeom prst="rect">
              <a:avLst/>
            </a:prstGeom>
            <a:noFill/>
            <a:ln w="635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6995160" y="4017820"/>
              <a:ext cx="243840" cy="100446"/>
            </a:xfrm>
            <a:prstGeom prst="rect">
              <a:avLst/>
            </a:prstGeom>
            <a:noFill/>
            <a:ln w="635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366" name="Rectangle 365"/>
            <p:cNvSpPr/>
            <p:nvPr/>
          </p:nvSpPr>
          <p:spPr>
            <a:xfrm>
              <a:off x="6995160" y="4218711"/>
              <a:ext cx="243840" cy="100446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367" name="Rectangle 366"/>
            <p:cNvSpPr/>
            <p:nvPr/>
          </p:nvSpPr>
          <p:spPr>
            <a:xfrm>
              <a:off x="6995160" y="3314701"/>
              <a:ext cx="243840" cy="100446"/>
            </a:xfrm>
            <a:prstGeom prst="rect">
              <a:avLst/>
            </a:prstGeom>
            <a:noFill/>
            <a:ln w="635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  <p:grpSp>
          <p:nvGrpSpPr>
            <p:cNvPr id="99" name="Group 14"/>
            <p:cNvGrpSpPr/>
            <p:nvPr/>
          </p:nvGrpSpPr>
          <p:grpSpPr>
            <a:xfrm>
              <a:off x="6934200" y="3276601"/>
              <a:ext cx="243840" cy="1004456"/>
              <a:chOff x="1905000" y="762000"/>
              <a:chExt cx="1143000" cy="5334000"/>
            </a:xfrm>
            <a:solidFill>
              <a:schemeClr val="bg1">
                <a:lumMod val="65000"/>
              </a:schemeClr>
            </a:solidFill>
          </p:grpSpPr>
          <p:sp>
            <p:nvSpPr>
              <p:cNvPr id="347" name="Rectangle 346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48" name="Rectangle 347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49" name="Rectangle 348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0" name="Rectangle 349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1" name="Rectangle 350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2" name="Rectangle 351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3" name="Rectangle 352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4" name="Rectangle 353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5" name="Rectangle 354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56" name="Rectangle 355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</p:grpSp>
      <p:grpSp>
        <p:nvGrpSpPr>
          <p:cNvPr id="100" name="Group 367"/>
          <p:cNvGrpSpPr/>
          <p:nvPr/>
        </p:nvGrpSpPr>
        <p:grpSpPr>
          <a:xfrm>
            <a:off x="8915400" y="3505201"/>
            <a:ext cx="381000" cy="821503"/>
            <a:chOff x="2819400" y="3528824"/>
            <a:chExt cx="381000" cy="821503"/>
          </a:xfrm>
        </p:grpSpPr>
        <p:sp>
          <p:nvSpPr>
            <p:cNvPr id="374" name="Rectangle 373"/>
            <p:cNvSpPr/>
            <p:nvPr/>
          </p:nvSpPr>
          <p:spPr>
            <a:xfrm>
              <a:off x="2895600" y="3581400"/>
              <a:ext cx="304800" cy="128776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  <p:grpSp>
          <p:nvGrpSpPr>
            <p:cNvPr id="101" name="Group 389"/>
            <p:cNvGrpSpPr/>
            <p:nvPr/>
          </p:nvGrpSpPr>
          <p:grpSpPr>
            <a:xfrm>
              <a:off x="2819400" y="3657593"/>
              <a:ext cx="381000" cy="692724"/>
              <a:chOff x="2895600" y="3955471"/>
              <a:chExt cx="304800" cy="540325"/>
            </a:xfrm>
          </p:grpSpPr>
          <p:grpSp>
            <p:nvGrpSpPr>
              <p:cNvPr id="102" name="Group 14"/>
              <p:cNvGrpSpPr/>
              <p:nvPr/>
            </p:nvGrpSpPr>
            <p:grpSpPr>
              <a:xfrm>
                <a:off x="2956560" y="3993571"/>
                <a:ext cx="243840" cy="502225"/>
                <a:chOff x="1905000" y="3429000"/>
                <a:chExt cx="1143000" cy="2667000"/>
              </a:xfrm>
            </p:grpSpPr>
            <p:sp>
              <p:nvSpPr>
                <p:cNvPr id="389" name="Rectangle 388"/>
                <p:cNvSpPr/>
                <p:nvPr/>
              </p:nvSpPr>
              <p:spPr>
                <a:xfrm>
                  <a:off x="1905000" y="34290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90" name="Rectangle 389"/>
                <p:cNvSpPr/>
                <p:nvPr/>
              </p:nvSpPr>
              <p:spPr>
                <a:xfrm>
                  <a:off x="1905000" y="39624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91" name="Rectangle 390"/>
                <p:cNvSpPr/>
                <p:nvPr/>
              </p:nvSpPr>
              <p:spPr>
                <a:xfrm>
                  <a:off x="1905000" y="44958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92" name="Rectangle 391"/>
                <p:cNvSpPr/>
                <p:nvPr/>
              </p:nvSpPr>
              <p:spPr>
                <a:xfrm>
                  <a:off x="1905000" y="50292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93" name="Rectangle 392"/>
                <p:cNvSpPr/>
                <p:nvPr/>
              </p:nvSpPr>
              <p:spPr>
                <a:xfrm>
                  <a:off x="1905000" y="55626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</p:grpSp>
          <p:grpSp>
            <p:nvGrpSpPr>
              <p:cNvPr id="103" name="Group 377"/>
              <p:cNvGrpSpPr/>
              <p:nvPr/>
            </p:nvGrpSpPr>
            <p:grpSpPr>
              <a:xfrm>
                <a:off x="2895600" y="3955471"/>
                <a:ext cx="243840" cy="502225"/>
                <a:chOff x="1905000" y="3429000"/>
                <a:chExt cx="1143000" cy="2667000"/>
              </a:xfrm>
              <a:solidFill>
                <a:schemeClr val="bg1">
                  <a:lumMod val="65000"/>
                </a:schemeClr>
              </a:solidFill>
            </p:grpSpPr>
            <p:sp>
              <p:nvSpPr>
                <p:cNvPr id="379" name="Rectangle 378"/>
                <p:cNvSpPr/>
                <p:nvPr/>
              </p:nvSpPr>
              <p:spPr>
                <a:xfrm>
                  <a:off x="1905000" y="34290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80" name="Rectangle 379"/>
                <p:cNvSpPr/>
                <p:nvPr/>
              </p:nvSpPr>
              <p:spPr>
                <a:xfrm>
                  <a:off x="1905000" y="39624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83" name="Rectangle 382"/>
                <p:cNvSpPr/>
                <p:nvPr/>
              </p:nvSpPr>
              <p:spPr>
                <a:xfrm>
                  <a:off x="1905000" y="44958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84" name="Rectangle 383"/>
                <p:cNvSpPr/>
                <p:nvPr/>
              </p:nvSpPr>
              <p:spPr>
                <a:xfrm>
                  <a:off x="1905000" y="50292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88" name="Rectangle 387"/>
                <p:cNvSpPr/>
                <p:nvPr/>
              </p:nvSpPr>
              <p:spPr>
                <a:xfrm>
                  <a:off x="1905000" y="55626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</p:grpSp>
        </p:grpSp>
        <p:sp>
          <p:nvSpPr>
            <p:cNvPr id="376" name="Rectangle 375"/>
            <p:cNvSpPr/>
            <p:nvPr/>
          </p:nvSpPr>
          <p:spPr>
            <a:xfrm>
              <a:off x="2819400" y="3528824"/>
              <a:ext cx="304800" cy="12877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394" name="TextBox 393"/>
          <p:cNvSpPr txBox="1"/>
          <p:nvPr/>
        </p:nvSpPr>
        <p:spPr>
          <a:xfrm>
            <a:off x="7772400" y="4343400"/>
            <a:ext cx="381000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5</a:t>
            </a:r>
          </a:p>
        </p:txBody>
      </p:sp>
      <p:sp>
        <p:nvSpPr>
          <p:cNvPr id="395" name="TextBox 394"/>
          <p:cNvSpPr txBox="1"/>
          <p:nvPr/>
        </p:nvSpPr>
        <p:spPr>
          <a:xfrm>
            <a:off x="9448800" y="4343400"/>
            <a:ext cx="457200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7</a:t>
            </a:r>
          </a:p>
        </p:txBody>
      </p:sp>
      <p:sp>
        <p:nvSpPr>
          <p:cNvPr id="264" name="TextBox 263"/>
          <p:cNvSpPr txBox="1"/>
          <p:nvPr/>
        </p:nvSpPr>
        <p:spPr>
          <a:xfrm>
            <a:off x="6553200" y="4800600"/>
            <a:ext cx="13716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3.) 5-3</a:t>
            </a:r>
          </a:p>
        </p:txBody>
      </p:sp>
    </p:spTree>
    <p:extLst>
      <p:ext uri="{BB962C8B-B14F-4D97-AF65-F5344CB8AC3E}">
        <p14:creationId xmlns:p14="http://schemas.microsoft.com/office/powerpoint/2010/main" val="24920819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" grpId="0"/>
      <p:bldP spid="395" grpId="0" animBg="1"/>
      <p:bldP spid="2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7" name="Table 196"/>
          <p:cNvGraphicFramePr>
            <a:graphicFrameLocks noGrp="1"/>
          </p:cNvGraphicFramePr>
          <p:nvPr/>
        </p:nvGraphicFramePr>
        <p:xfrm>
          <a:off x="6400800" y="2209801"/>
          <a:ext cx="3581400" cy="2514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9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75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10s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74"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ខ្ទង់ដប់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ខ្ទង់រាយ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7369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1981200" y="2209801"/>
          <a:ext cx="3581400" cy="2514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9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75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10s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74"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ខ្ទង់ដប់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m-KH" sz="1600" b="1" dirty="0" smtClean="0">
                          <a:solidFill>
                            <a:schemeClr val="tx1"/>
                          </a:solidFill>
                        </a:rPr>
                        <a:t>ខ្ទង់រាយ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7369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" name="Group 397"/>
          <p:cNvGrpSpPr/>
          <p:nvPr/>
        </p:nvGrpSpPr>
        <p:grpSpPr>
          <a:xfrm>
            <a:off x="3048000" y="304800"/>
            <a:ext cx="3886200" cy="1371600"/>
            <a:chOff x="1524000" y="304800"/>
            <a:chExt cx="3886200" cy="1371600"/>
          </a:xfrm>
        </p:grpSpPr>
        <p:sp>
          <p:nvSpPr>
            <p:cNvPr id="3" name="Oval Callout 2"/>
            <p:cNvSpPr/>
            <p:nvPr/>
          </p:nvSpPr>
          <p:spPr>
            <a:xfrm>
              <a:off x="1524000" y="304800"/>
              <a:ext cx="3886200" cy="1371600"/>
            </a:xfrm>
            <a:prstGeom prst="wedgeEllipseCallout">
              <a:avLst>
                <a:gd name="adj1" fmla="val -61156"/>
                <a:gd name="adj2" fmla="val 147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/>
            <p:cNvSpPr/>
            <p:nvPr/>
          </p:nvSpPr>
          <p:spPr>
            <a:xfrm>
              <a:off x="1828800" y="540603"/>
              <a:ext cx="327660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m-KH" sz="2000" b="1" dirty="0" smtClean="0">
                  <a:latin typeface="Times New Roman" pitchFamily="18" charset="0"/>
                  <a:cs typeface="Times New Roman" pitchFamily="18" charset="0"/>
                </a:rPr>
                <a:t>ពូកែណាស់! </a:t>
              </a:r>
            </a:p>
            <a:p>
              <a:pPr algn="ctr"/>
              <a:r>
                <a:rPr lang="km-KH" sz="2000" b="1" dirty="0" smtClean="0">
                  <a:latin typeface="Times New Roman" pitchFamily="18" charset="0"/>
                  <a:cs typeface="Times New Roman" pitchFamily="18" charset="0"/>
                </a:rPr>
                <a:t>ឥឡូវសូមកូនធ្វើឧទាហរណ៍ចុងក្រោយនេះ៖</a:t>
              </a:r>
              <a:endParaRPr lang="en-PH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7924801" y="381000"/>
          <a:ext cx="2202181" cy="914400"/>
        </p:xfrm>
        <a:graphic>
          <a:graphicData uri="http://schemas.openxmlformats.org/drawingml/2006/table">
            <a:tbl>
              <a:tblPr/>
              <a:tblGrid>
                <a:gridCol w="680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780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lgDash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lgDash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lgDash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</a:t>
                      </a:r>
                      <a:endParaRPr lang="en-US" sz="24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lgDash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lgDash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lgDash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5" name="Group 122"/>
          <p:cNvGrpSpPr/>
          <p:nvPr/>
        </p:nvGrpSpPr>
        <p:grpSpPr>
          <a:xfrm>
            <a:off x="2133600" y="3048000"/>
            <a:ext cx="228600" cy="533400"/>
            <a:chOff x="3657600" y="2209800"/>
            <a:chExt cx="381000" cy="2286000"/>
          </a:xfrm>
        </p:grpSpPr>
        <p:grpSp>
          <p:nvGrpSpPr>
            <p:cNvPr id="6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26" name="Rectangle 125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125" name="Rectangle 124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178" name="TextBox 177"/>
          <p:cNvSpPr txBox="1"/>
          <p:nvPr/>
        </p:nvSpPr>
        <p:spPr>
          <a:xfrm>
            <a:off x="3352800" y="4343400"/>
            <a:ext cx="381000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6</a:t>
            </a:r>
          </a:p>
        </p:txBody>
      </p:sp>
      <p:sp>
        <p:nvSpPr>
          <p:cNvPr id="181" name="Right Arrow 180"/>
          <p:cNvSpPr/>
          <p:nvPr/>
        </p:nvSpPr>
        <p:spPr>
          <a:xfrm>
            <a:off x="5791200" y="3352800"/>
            <a:ext cx="457200" cy="3048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46" name="Table 345"/>
          <p:cNvGraphicFramePr>
            <a:graphicFrameLocks noGrp="1"/>
          </p:cNvGraphicFramePr>
          <p:nvPr/>
        </p:nvGraphicFramePr>
        <p:xfrm>
          <a:off x="7924801" y="1295400"/>
          <a:ext cx="2202181" cy="518160"/>
        </p:xfrm>
        <a:graphic>
          <a:graphicData uri="http://schemas.openxmlformats.org/drawingml/2006/table">
            <a:tbl>
              <a:tblPr/>
              <a:tblGrid>
                <a:gridCol w="680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78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lgDash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lgDash"/>
                    </a:lnT>
                    <a:lnB w="12700" cmpd="sng">
                      <a:solidFill>
                        <a:schemeClr val="tx1"/>
                      </a:solidFill>
                      <a:prstDash val="lgDash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en-US" sz="28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2"/>
                          </a:solidFill>
                        </a:rPr>
                        <a:t>7</a:t>
                      </a:r>
                      <a:endParaRPr lang="en-US" sz="28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lgDash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13" name="Picture 16" descr="笑う男性のイラスト（5段階） | かわいいフリー素材集 いらすと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838201"/>
            <a:ext cx="838200" cy="981759"/>
          </a:xfrm>
          <a:prstGeom prst="rect">
            <a:avLst/>
          </a:prstGeom>
          <a:noFill/>
        </p:spPr>
      </p:pic>
      <p:grpSp>
        <p:nvGrpSpPr>
          <p:cNvPr id="7" name="Group 122"/>
          <p:cNvGrpSpPr/>
          <p:nvPr/>
        </p:nvGrpSpPr>
        <p:grpSpPr>
          <a:xfrm>
            <a:off x="2133600" y="3733800"/>
            <a:ext cx="228600" cy="533400"/>
            <a:chOff x="3657600" y="2209800"/>
            <a:chExt cx="381000" cy="2286000"/>
          </a:xfrm>
        </p:grpSpPr>
        <p:grpSp>
          <p:nvGrpSpPr>
            <p:cNvPr id="8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45" name="Rectangle 144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144" name="Rectangle 143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9" name="Group 122"/>
          <p:cNvGrpSpPr/>
          <p:nvPr/>
        </p:nvGrpSpPr>
        <p:grpSpPr>
          <a:xfrm>
            <a:off x="2590800" y="3048000"/>
            <a:ext cx="228600" cy="533400"/>
            <a:chOff x="3657600" y="2209800"/>
            <a:chExt cx="381000" cy="2286000"/>
          </a:xfrm>
        </p:grpSpPr>
        <p:grpSp>
          <p:nvGrpSpPr>
            <p:cNvPr id="10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60" name="Rectangle 159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80" name="Rectangle 179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159" name="Rectangle 158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11" name="Group 122"/>
          <p:cNvGrpSpPr/>
          <p:nvPr/>
        </p:nvGrpSpPr>
        <p:grpSpPr>
          <a:xfrm>
            <a:off x="2590800" y="3733800"/>
            <a:ext cx="228600" cy="533400"/>
            <a:chOff x="3657600" y="2209800"/>
            <a:chExt cx="381000" cy="2286000"/>
          </a:xfrm>
        </p:grpSpPr>
        <p:grpSp>
          <p:nvGrpSpPr>
            <p:cNvPr id="12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07" name="Rectangle 206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5" name="Rectangle 214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6" name="Rectangle 215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06" name="Rectangle 205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13" name="Group 122"/>
          <p:cNvGrpSpPr/>
          <p:nvPr/>
        </p:nvGrpSpPr>
        <p:grpSpPr>
          <a:xfrm>
            <a:off x="3048000" y="3048000"/>
            <a:ext cx="228600" cy="533400"/>
            <a:chOff x="3657600" y="2209800"/>
            <a:chExt cx="381000" cy="2286000"/>
          </a:xfrm>
        </p:grpSpPr>
        <p:grpSp>
          <p:nvGrpSpPr>
            <p:cNvPr id="14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35" name="Rectangle 234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1" name="Rectangle 240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2" name="Rectangle 241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3" name="Rectangle 242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4" name="Rectangle 243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5" name="Rectangle 244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46" name="Rectangle 245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34" name="Rectangle 233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15" name="Group 122"/>
          <p:cNvGrpSpPr/>
          <p:nvPr/>
        </p:nvGrpSpPr>
        <p:grpSpPr>
          <a:xfrm>
            <a:off x="3048000" y="3733800"/>
            <a:ext cx="228600" cy="533400"/>
            <a:chOff x="3657600" y="2209800"/>
            <a:chExt cx="381000" cy="2286000"/>
          </a:xfrm>
        </p:grpSpPr>
        <p:grpSp>
          <p:nvGrpSpPr>
            <p:cNvPr id="16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50" name="Rectangle 249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1" name="Rectangle 250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2" name="Rectangle 251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3" name="Rectangle 252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4" name="Rectangle 253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5" name="Rectangle 254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6" name="Rectangle 255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7" name="Rectangle 256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8" name="Rectangle 257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59" name="Rectangle 258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60" name="Rectangle 259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61" name="Rectangle 260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49" name="Rectangle 248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17" name="Group 263"/>
          <p:cNvGrpSpPr/>
          <p:nvPr/>
        </p:nvGrpSpPr>
        <p:grpSpPr>
          <a:xfrm>
            <a:off x="4343400" y="3528825"/>
            <a:ext cx="381000" cy="821503"/>
            <a:chOff x="2819400" y="3528824"/>
            <a:chExt cx="381000" cy="821503"/>
          </a:xfrm>
        </p:grpSpPr>
        <p:sp>
          <p:nvSpPr>
            <p:cNvPr id="263" name="Rectangle 262"/>
            <p:cNvSpPr/>
            <p:nvPr/>
          </p:nvSpPr>
          <p:spPr>
            <a:xfrm>
              <a:off x="2895600" y="3581400"/>
              <a:ext cx="304800" cy="128776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  <p:grpSp>
          <p:nvGrpSpPr>
            <p:cNvPr id="19" name="Group 389"/>
            <p:cNvGrpSpPr/>
            <p:nvPr/>
          </p:nvGrpSpPr>
          <p:grpSpPr>
            <a:xfrm>
              <a:off x="2819400" y="3657600"/>
              <a:ext cx="381000" cy="692727"/>
              <a:chOff x="2895600" y="3955474"/>
              <a:chExt cx="304800" cy="540327"/>
            </a:xfrm>
          </p:grpSpPr>
          <p:grpSp>
            <p:nvGrpSpPr>
              <p:cNvPr id="20" name="Group 14"/>
              <p:cNvGrpSpPr/>
              <p:nvPr/>
            </p:nvGrpSpPr>
            <p:grpSpPr>
              <a:xfrm>
                <a:off x="2956560" y="3993574"/>
                <a:ext cx="243840" cy="502227"/>
                <a:chOff x="1905000" y="3429000"/>
                <a:chExt cx="1143000" cy="2667000"/>
              </a:xfrm>
            </p:grpSpPr>
            <p:sp>
              <p:nvSpPr>
                <p:cNvPr id="381" name="Rectangle 380"/>
                <p:cNvSpPr/>
                <p:nvPr/>
              </p:nvSpPr>
              <p:spPr>
                <a:xfrm>
                  <a:off x="1905000" y="34290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82" name="Rectangle 381"/>
                <p:cNvSpPr/>
                <p:nvPr/>
              </p:nvSpPr>
              <p:spPr>
                <a:xfrm>
                  <a:off x="1905000" y="39624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85" name="Rectangle 384"/>
                <p:cNvSpPr/>
                <p:nvPr/>
              </p:nvSpPr>
              <p:spPr>
                <a:xfrm>
                  <a:off x="1905000" y="44958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86" name="Rectangle 385"/>
                <p:cNvSpPr/>
                <p:nvPr/>
              </p:nvSpPr>
              <p:spPr>
                <a:xfrm>
                  <a:off x="1905000" y="50292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87" name="Rectangle 386"/>
                <p:cNvSpPr/>
                <p:nvPr/>
              </p:nvSpPr>
              <p:spPr>
                <a:xfrm>
                  <a:off x="1905000" y="5562600"/>
                  <a:ext cx="1143000" cy="533400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</p:grpSp>
          <p:grpSp>
            <p:nvGrpSpPr>
              <p:cNvPr id="22" name="Group 14"/>
              <p:cNvGrpSpPr/>
              <p:nvPr/>
            </p:nvGrpSpPr>
            <p:grpSpPr>
              <a:xfrm>
                <a:off x="2895600" y="3955474"/>
                <a:ext cx="243840" cy="502227"/>
                <a:chOff x="1905000" y="3429000"/>
                <a:chExt cx="1143000" cy="2667000"/>
              </a:xfrm>
              <a:solidFill>
                <a:schemeClr val="bg1">
                  <a:lumMod val="65000"/>
                </a:schemeClr>
              </a:solidFill>
            </p:grpSpPr>
            <p:sp>
              <p:nvSpPr>
                <p:cNvPr id="369" name="Rectangle 368"/>
                <p:cNvSpPr/>
                <p:nvPr/>
              </p:nvSpPr>
              <p:spPr>
                <a:xfrm>
                  <a:off x="1905000" y="34290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70" name="Rectangle 369"/>
                <p:cNvSpPr/>
                <p:nvPr/>
              </p:nvSpPr>
              <p:spPr>
                <a:xfrm>
                  <a:off x="1905000" y="39624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71" name="Rectangle 370"/>
                <p:cNvSpPr/>
                <p:nvPr/>
              </p:nvSpPr>
              <p:spPr>
                <a:xfrm>
                  <a:off x="1905000" y="44958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72" name="Rectangle 371"/>
                <p:cNvSpPr/>
                <p:nvPr/>
              </p:nvSpPr>
              <p:spPr>
                <a:xfrm>
                  <a:off x="1905000" y="50292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373" name="Rectangle 372"/>
                <p:cNvSpPr/>
                <p:nvPr/>
              </p:nvSpPr>
              <p:spPr>
                <a:xfrm>
                  <a:off x="1905000" y="5562600"/>
                  <a:ext cx="1143000" cy="5334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</p:grpSp>
        </p:grpSp>
        <p:sp>
          <p:nvSpPr>
            <p:cNvPr id="262" name="Rectangle 261"/>
            <p:cNvSpPr/>
            <p:nvPr/>
          </p:nvSpPr>
          <p:spPr>
            <a:xfrm>
              <a:off x="2819400" y="3528824"/>
              <a:ext cx="304800" cy="12877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265" name="TextBox 264"/>
          <p:cNvSpPr txBox="1"/>
          <p:nvPr/>
        </p:nvSpPr>
        <p:spPr>
          <a:xfrm>
            <a:off x="5105400" y="4343400"/>
            <a:ext cx="381000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6</a:t>
            </a:r>
          </a:p>
        </p:txBody>
      </p:sp>
      <p:grpSp>
        <p:nvGrpSpPr>
          <p:cNvPr id="23" name="Group 122"/>
          <p:cNvGrpSpPr/>
          <p:nvPr/>
        </p:nvGrpSpPr>
        <p:grpSpPr>
          <a:xfrm>
            <a:off x="6781800" y="3200400"/>
            <a:ext cx="304800" cy="1219200"/>
            <a:chOff x="3657600" y="2209800"/>
            <a:chExt cx="381000" cy="2286000"/>
          </a:xfrm>
        </p:grpSpPr>
        <p:grpSp>
          <p:nvGrpSpPr>
            <p:cNvPr id="24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269" name="Rectangle 268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0" name="Rectangle 269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1" name="Rectangle 270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2" name="Rectangle 271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3" name="Rectangle 272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4" name="Rectangle 273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5" name="Rectangle 274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6" name="Rectangle 275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7" name="Rectangle 276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8" name="Rectangle 277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79" name="Rectangle 278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280" name="Rectangle 279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268" name="Rectangle 267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394" name="TextBox 393"/>
          <p:cNvSpPr txBox="1"/>
          <p:nvPr/>
        </p:nvSpPr>
        <p:spPr>
          <a:xfrm>
            <a:off x="7772400" y="4343400"/>
            <a:ext cx="381000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2</a:t>
            </a:r>
          </a:p>
        </p:txBody>
      </p:sp>
      <p:sp>
        <p:nvSpPr>
          <p:cNvPr id="395" name="TextBox 394"/>
          <p:cNvSpPr txBox="1"/>
          <p:nvPr/>
        </p:nvSpPr>
        <p:spPr>
          <a:xfrm>
            <a:off x="9448800" y="4343400"/>
            <a:ext cx="457200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7</a:t>
            </a:r>
          </a:p>
        </p:txBody>
      </p:sp>
      <p:sp>
        <p:nvSpPr>
          <p:cNvPr id="264" name="TextBox 263"/>
          <p:cNvSpPr txBox="1"/>
          <p:nvPr/>
        </p:nvSpPr>
        <p:spPr>
          <a:xfrm>
            <a:off x="6553200" y="4800600"/>
            <a:ext cx="1905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3.) 5-3=2</a:t>
            </a:r>
          </a:p>
        </p:txBody>
      </p:sp>
      <p:grpSp>
        <p:nvGrpSpPr>
          <p:cNvPr id="247" name="Group 246"/>
          <p:cNvGrpSpPr/>
          <p:nvPr/>
        </p:nvGrpSpPr>
        <p:grpSpPr>
          <a:xfrm>
            <a:off x="8839200" y="3352801"/>
            <a:ext cx="381000" cy="1042557"/>
            <a:chOff x="6248400" y="3678383"/>
            <a:chExt cx="304800" cy="741219"/>
          </a:xfrm>
        </p:grpSpPr>
        <p:grpSp>
          <p:nvGrpSpPr>
            <p:cNvPr id="266" name="Group 14"/>
            <p:cNvGrpSpPr/>
            <p:nvPr/>
          </p:nvGrpSpPr>
          <p:grpSpPr>
            <a:xfrm>
              <a:off x="6309360" y="3716483"/>
              <a:ext cx="243840" cy="703119"/>
              <a:chOff x="1905000" y="2362200"/>
              <a:chExt cx="1143000" cy="3733800"/>
            </a:xfrm>
          </p:grpSpPr>
          <p:sp>
            <p:nvSpPr>
              <p:cNvPr id="365" name="Rectangle 364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68" name="Rectangle 367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75" name="Rectangle 374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77" name="Rectangle 376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78" name="Rectangle 377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96" name="Rectangle 395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97" name="Rectangle 396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grpSp>
          <p:nvGrpSpPr>
            <p:cNvPr id="267" name="Group 14"/>
            <p:cNvGrpSpPr/>
            <p:nvPr/>
          </p:nvGrpSpPr>
          <p:grpSpPr>
            <a:xfrm>
              <a:off x="6248400" y="3678383"/>
              <a:ext cx="243840" cy="703119"/>
              <a:chOff x="1905000" y="2362200"/>
              <a:chExt cx="1143000" cy="3733800"/>
            </a:xfrm>
            <a:solidFill>
              <a:schemeClr val="bg1">
                <a:lumMod val="65000"/>
              </a:schemeClr>
            </a:solidFill>
          </p:grpSpPr>
          <p:sp>
            <p:nvSpPr>
              <p:cNvPr id="297" name="Rectangle 296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1" name="Rectangle 310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12" name="Rectangle 311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6" name="Rectangle 325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27" name="Rectangle 326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41" name="Rectangle 340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42" name="Rectangle 341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</p:grpSp>
      <p:grpSp>
        <p:nvGrpSpPr>
          <p:cNvPr id="399" name="Group 122"/>
          <p:cNvGrpSpPr/>
          <p:nvPr/>
        </p:nvGrpSpPr>
        <p:grpSpPr>
          <a:xfrm>
            <a:off x="7315200" y="3200400"/>
            <a:ext cx="304800" cy="1219200"/>
            <a:chOff x="3657600" y="2209800"/>
            <a:chExt cx="381000" cy="2286000"/>
          </a:xfrm>
        </p:grpSpPr>
        <p:grpSp>
          <p:nvGrpSpPr>
            <p:cNvPr id="400" name="Group 14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402" name="Rectangle 401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03" name="Rectangle 402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04" name="Rectangle 403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05" name="Rectangle 404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06" name="Rectangle 405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07" name="Rectangle 406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08" name="Rectangle 407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09" name="Rectangle 408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10" name="Rectangle 409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11" name="Rectangle 410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12" name="Rectangle 411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413" name="Rectangle 412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  <p:sp>
          <p:nvSpPr>
            <p:cNvPr id="401" name="Rectangle 400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170" name="TextBox 169"/>
          <p:cNvSpPr txBox="1"/>
          <p:nvPr/>
        </p:nvSpPr>
        <p:spPr>
          <a:xfrm>
            <a:off x="3352800" y="5562601"/>
            <a:ext cx="57912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m-KH" sz="2400" b="1" dirty="0" smtClean="0"/>
              <a:t>ដូចនេះ ផលដកគឺ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27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8382000" y="4800600"/>
            <a:ext cx="16764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2.) 16-9=7</a:t>
            </a:r>
          </a:p>
        </p:txBody>
      </p:sp>
    </p:spTree>
    <p:extLst>
      <p:ext uri="{BB962C8B-B14F-4D97-AF65-F5344CB8AC3E}">
        <p14:creationId xmlns:p14="http://schemas.microsoft.com/office/powerpoint/2010/main" val="33181725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" grpId="0" animBg="1"/>
      <p:bldP spid="395" grpId="0" animBg="1"/>
      <p:bldP spid="264" grpId="0"/>
      <p:bldP spid="170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</TotalTime>
  <Words>335</Words>
  <Application>Microsoft Office PowerPoint</Application>
  <PresentationFormat>Widescreen</PresentationFormat>
  <Paragraphs>172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DaunPenh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XY-PC</dc:creator>
  <cp:lastModifiedBy>XY-PC</cp:lastModifiedBy>
  <cp:revision>11</cp:revision>
  <dcterms:created xsi:type="dcterms:W3CDTF">2023-03-19T09:49:51Z</dcterms:created>
  <dcterms:modified xsi:type="dcterms:W3CDTF">2023-05-28T07:08:11Z</dcterms:modified>
</cp:coreProperties>
</file>