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8D1D-29A9-4B27-B277-C941D6B79EA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B067-DF9D-4EF4-ADC4-0C8766EE8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2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8D1D-29A9-4B27-B277-C941D6B79EA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B067-DF9D-4EF4-ADC4-0C8766EE8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8D1D-29A9-4B27-B277-C941D6B79EA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B067-DF9D-4EF4-ADC4-0C8766EE8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0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8D1D-29A9-4B27-B277-C941D6B79EA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B067-DF9D-4EF4-ADC4-0C8766EE8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8D1D-29A9-4B27-B277-C941D6B79EA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B067-DF9D-4EF4-ADC4-0C8766EE8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1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8D1D-29A9-4B27-B277-C941D6B79EA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B067-DF9D-4EF4-ADC4-0C8766EE8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9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8D1D-29A9-4B27-B277-C941D6B79EA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B067-DF9D-4EF4-ADC4-0C8766EE8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7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8D1D-29A9-4B27-B277-C941D6B79EA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B067-DF9D-4EF4-ADC4-0C8766EE8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6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8D1D-29A9-4B27-B277-C941D6B79EA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B067-DF9D-4EF4-ADC4-0C8766EE8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4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8D1D-29A9-4B27-B277-C941D6B79EA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B067-DF9D-4EF4-ADC4-0C8766EE8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7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8D1D-29A9-4B27-B277-C941D6B79EA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B067-DF9D-4EF4-ADC4-0C8766EE8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6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D8D1D-29A9-4B27-B277-C941D6B79EA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AB067-DF9D-4EF4-ADC4-0C8766EE8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2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B8D6-EF5A-0D2F-03AD-BBE62CAB9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882376"/>
            <a:ext cx="9966960" cy="2926080"/>
          </a:xfrm>
        </p:spPr>
        <p:txBody>
          <a:bodyPr>
            <a:normAutofit/>
          </a:bodyPr>
          <a:lstStyle/>
          <a:p>
            <a:r>
              <a:rPr lang="km-KH" sz="7200" dirty="0" smtClean="0">
                <a:solidFill>
                  <a:schemeClr val="accent2"/>
                </a:solidFill>
              </a:rPr>
              <a:t>ការចែកចំនួនទសភាគ</a:t>
            </a:r>
            <a:br>
              <a:rPr lang="km-KH" sz="7200" dirty="0" smtClean="0">
                <a:solidFill>
                  <a:schemeClr val="accent2"/>
                </a:solidFill>
              </a:rPr>
            </a:br>
            <a:r>
              <a:rPr lang="km-KH" sz="7200" dirty="0" smtClean="0">
                <a:solidFill>
                  <a:schemeClr val="accent2"/>
                </a:solidFill>
              </a:rPr>
              <a:t>ចំណោទ</a:t>
            </a:r>
            <a:endParaRPr lang="en-PH" sz="7200" dirty="0">
              <a:solidFill>
                <a:schemeClr val="accent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BB8E6-422D-10C8-D7CF-D834C0132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3869634"/>
            <a:ext cx="8767860" cy="1388165"/>
          </a:xfrm>
        </p:spPr>
        <p:txBody>
          <a:bodyPr>
            <a:normAutofit/>
          </a:bodyPr>
          <a:lstStyle/>
          <a:p>
            <a:r>
              <a:rPr lang="km-KH" sz="6000" dirty="0" smtClean="0">
                <a:solidFill>
                  <a:srgbClr val="0070C0"/>
                </a:solidFill>
              </a:rPr>
              <a:t>គណិតវិទ្យា ថ្នាក់ទី៥</a:t>
            </a:r>
            <a:endParaRPr lang="en-PH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A91069-FD23-9DD8-DCD8-5693FF1430B3}"/>
              </a:ext>
            </a:extLst>
          </p:cNvPr>
          <p:cNvSpPr/>
          <p:nvPr/>
        </p:nvSpPr>
        <p:spPr>
          <a:xfrm>
            <a:off x="1349421" y="396705"/>
            <a:ext cx="10321636" cy="107721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ヤシの実ジュースを飲む女性のイラスト | かわいいフリー素材集 いらすとや">
            <a:extLst>
              <a:ext uri="{FF2B5EF4-FFF2-40B4-BE49-F238E27FC236}">
                <a16:creationId xmlns:a16="http://schemas.microsoft.com/office/drawing/2014/main" id="{CF38F7CF-1B57-F8F4-5B92-A59BF6CD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67" y="899352"/>
            <a:ext cx="3626933" cy="459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000496-66EA-FD2F-9D81-E69F5B9676C4}"/>
              </a:ext>
            </a:extLst>
          </p:cNvPr>
          <p:cNvSpPr/>
          <p:nvPr/>
        </p:nvSpPr>
        <p:spPr>
          <a:xfrm>
            <a:off x="1950095" y="334166"/>
            <a:ext cx="9460899" cy="11541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400" dirty="0" smtClean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បើនារីចាក់ទឹកដូង </a:t>
            </a:r>
            <a:r>
              <a:rPr lang="en-US" sz="2400" dirty="0" smtClean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5.4L </a:t>
            </a:r>
            <a:r>
              <a:rPr lang="km-KH" sz="2400" dirty="0" smtClean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ទៅកែវចំណុះ </a:t>
            </a:r>
            <a:r>
              <a:rPr lang="en-US" sz="2400" dirty="0" smtClean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0.9L </a:t>
            </a:r>
            <a:r>
              <a:rPr lang="km-KH" sz="2400" dirty="0" smtClean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។ </a:t>
            </a:r>
            <a:endParaRPr lang="en-US" sz="2400" dirty="0" smtClean="0">
              <a:ln w="0"/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km-KH" sz="2400" dirty="0" smtClean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តើគេចាក់ទឹកដូងបានចំនួនប៉ុន្មានកែវ?</a:t>
            </a:r>
            <a:endParaRPr lang="en-US" sz="2400" dirty="0">
              <a:ln w="0"/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069EEB6-68CA-740E-35CB-8545F1C8EE9E}"/>
              </a:ext>
            </a:extLst>
          </p:cNvPr>
          <p:cNvSpPr/>
          <p:nvPr/>
        </p:nvSpPr>
        <p:spPr>
          <a:xfrm>
            <a:off x="3025190" y="1804813"/>
            <a:ext cx="3028122" cy="1747951"/>
          </a:xfrm>
          <a:prstGeom prst="wedgeRoundRectCallout">
            <a:avLst>
              <a:gd name="adj1" fmla="val -61928"/>
              <a:gd name="adj2" fmla="val 36761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20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រំកិលចំណុចទសភាគទៅស្ដាំមួយខ្ទង់ </a:t>
            </a:r>
            <a:r>
              <a:rPr lang="km-KH" sz="2000" dirty="0" smtClean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រហូតបានតួ</a:t>
            </a:r>
            <a:r>
              <a:rPr lang="km-KH" sz="20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ចែកជាចំនួនគត់ធម្មតា</a:t>
            </a:r>
            <a:endParaRPr lang="en-PH" sz="2000" dirty="0">
              <a:ln w="0"/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4A154A8A-DD31-3673-7B1D-39B189D3476A}"/>
              </a:ext>
            </a:extLst>
          </p:cNvPr>
          <p:cNvSpPr/>
          <p:nvPr/>
        </p:nvSpPr>
        <p:spPr>
          <a:xfrm>
            <a:off x="2953049" y="4578886"/>
            <a:ext cx="3028122" cy="1747951"/>
          </a:xfrm>
          <a:prstGeom prst="wedgeRoundRectCallout">
            <a:avLst>
              <a:gd name="adj1" fmla="val -66007"/>
              <a:gd name="adj2" fmla="val -21405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2000" dirty="0" smtClean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រួចធ្វើប្រមាណវិធីដូចចំនួនគត់ធម្មតាដែរ</a:t>
            </a:r>
            <a:endParaRPr lang="en-US" sz="2000" dirty="0">
              <a:ln w="0"/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pic>
        <p:nvPicPr>
          <p:cNvPr id="25" name="Picture 2" descr="Division Make-A-Map - BrainPOP">
            <a:extLst>
              <a:ext uri="{FF2B5EF4-FFF2-40B4-BE49-F238E27FC236}">
                <a16:creationId xmlns:a16="http://schemas.microsoft.com/office/drawing/2014/main" id="{14A53F18-6D64-DA78-8D5F-8F62980C4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917" y="1770149"/>
            <a:ext cx="2405800" cy="238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2BED7DD-7AA6-642D-E666-DA08BBFE6855}"/>
              </a:ext>
            </a:extLst>
          </p:cNvPr>
          <p:cNvSpPr txBox="1"/>
          <p:nvPr/>
        </p:nvSpPr>
        <p:spPr>
          <a:xfrm>
            <a:off x="7778175" y="2450167"/>
            <a:ext cx="1703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19A478-BF0E-499F-FA76-6AC13484582E}"/>
              </a:ext>
            </a:extLst>
          </p:cNvPr>
          <p:cNvSpPr txBox="1"/>
          <p:nvPr/>
        </p:nvSpPr>
        <p:spPr>
          <a:xfrm>
            <a:off x="9601091" y="2470866"/>
            <a:ext cx="2718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5.4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AFACC0-4B52-3EA1-48C1-B02B0BA84936}"/>
              </a:ext>
            </a:extLst>
          </p:cNvPr>
          <p:cNvSpPr txBox="1"/>
          <p:nvPr/>
        </p:nvSpPr>
        <p:spPr>
          <a:xfrm>
            <a:off x="9557190" y="3521770"/>
            <a:ext cx="1853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5 4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FE1009-62A4-9A25-8A07-9D1A82DD5C90}"/>
              </a:ext>
            </a:extLst>
          </p:cNvPr>
          <p:cNvSpPr/>
          <p:nvPr/>
        </p:nvSpPr>
        <p:spPr>
          <a:xfrm>
            <a:off x="9431623" y="4538939"/>
            <a:ext cx="170315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rrow: Curved Up 29">
            <a:extLst>
              <a:ext uri="{FF2B5EF4-FFF2-40B4-BE49-F238E27FC236}">
                <a16:creationId xmlns:a16="http://schemas.microsoft.com/office/drawing/2014/main" id="{0D07387E-00FB-0A54-02CE-3663390B949A}"/>
              </a:ext>
            </a:extLst>
          </p:cNvPr>
          <p:cNvSpPr/>
          <p:nvPr/>
        </p:nvSpPr>
        <p:spPr>
          <a:xfrm>
            <a:off x="8489072" y="3461559"/>
            <a:ext cx="642397" cy="329837"/>
          </a:xfrm>
          <a:prstGeom prst="curvedUp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410259-FDCB-ED91-D207-45AA55EA0CEA}"/>
              </a:ext>
            </a:extLst>
          </p:cNvPr>
          <p:cNvSpPr txBox="1"/>
          <p:nvPr/>
        </p:nvSpPr>
        <p:spPr>
          <a:xfrm>
            <a:off x="8934551" y="2443518"/>
            <a:ext cx="388558" cy="122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F80B1BB-CED7-EAED-E049-FF51A879E232}"/>
              </a:ext>
            </a:extLst>
          </p:cNvPr>
          <p:cNvGrpSpPr/>
          <p:nvPr/>
        </p:nvGrpSpPr>
        <p:grpSpPr>
          <a:xfrm>
            <a:off x="10320116" y="2495120"/>
            <a:ext cx="782273" cy="1244795"/>
            <a:chOff x="8239022" y="2497768"/>
            <a:chExt cx="1542168" cy="1244795"/>
          </a:xfrm>
        </p:grpSpPr>
        <p:sp>
          <p:nvSpPr>
            <p:cNvPr id="1025" name="Arrow: Curved Up 1024">
              <a:extLst>
                <a:ext uri="{FF2B5EF4-FFF2-40B4-BE49-F238E27FC236}">
                  <a16:creationId xmlns:a16="http://schemas.microsoft.com/office/drawing/2014/main" id="{55DC5574-1DDD-4CB8-5D2C-C156293CE070}"/>
                </a:ext>
              </a:extLst>
            </p:cNvPr>
            <p:cNvSpPr/>
            <p:nvPr/>
          </p:nvSpPr>
          <p:spPr>
            <a:xfrm>
              <a:off x="8239022" y="3461494"/>
              <a:ext cx="1424701" cy="281069"/>
            </a:xfrm>
            <a:prstGeom prst="curvedUp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" name="TextBox 1026">
              <a:extLst>
                <a:ext uri="{FF2B5EF4-FFF2-40B4-BE49-F238E27FC236}">
                  <a16:creationId xmlns:a16="http://schemas.microsoft.com/office/drawing/2014/main" id="{AE6D0B2E-6F20-6378-F40E-DFD22BAFE9E2}"/>
                </a:ext>
              </a:extLst>
            </p:cNvPr>
            <p:cNvSpPr txBox="1"/>
            <p:nvPr/>
          </p:nvSpPr>
          <p:spPr>
            <a:xfrm>
              <a:off x="9184945" y="2497768"/>
              <a:ext cx="5962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72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028" name="TextBox 1027">
            <a:extLst>
              <a:ext uri="{FF2B5EF4-FFF2-40B4-BE49-F238E27FC236}">
                <a16:creationId xmlns:a16="http://schemas.microsoft.com/office/drawing/2014/main" id="{E8F5F7DF-AC9C-867B-EB4A-733C9DFE7225}"/>
              </a:ext>
            </a:extLst>
          </p:cNvPr>
          <p:cNvSpPr txBox="1"/>
          <p:nvPr/>
        </p:nvSpPr>
        <p:spPr>
          <a:xfrm>
            <a:off x="9984183" y="4399879"/>
            <a:ext cx="156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2EA7AB0B-E58A-875B-1E93-DE9B616C4690}"/>
              </a:ext>
            </a:extLst>
          </p:cNvPr>
          <p:cNvSpPr txBox="1"/>
          <p:nvPr/>
        </p:nvSpPr>
        <p:spPr>
          <a:xfrm>
            <a:off x="10443588" y="1555443"/>
            <a:ext cx="156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030" name="Picture 4" descr="ぴょこの評価スタンプ「英語」 | かわいいフリー素材集 いらすとや">
            <a:extLst>
              <a:ext uri="{FF2B5EF4-FFF2-40B4-BE49-F238E27FC236}">
                <a16:creationId xmlns:a16="http://schemas.microsoft.com/office/drawing/2014/main" id="{5741A8AE-5CD4-BD91-3017-F820BC04C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75" y="3347425"/>
            <a:ext cx="2842350" cy="33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2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0" animBg="1"/>
      <p:bldP spid="24" grpId="0" animBg="1"/>
      <p:bldP spid="26" grpId="0"/>
      <p:bldP spid="27" grpId="0"/>
      <p:bldP spid="28" grpId="0"/>
      <p:bldP spid="29" grpId="0" animBg="1"/>
      <p:bldP spid="30" grpId="0" animBg="1"/>
      <p:bldP spid="31" grpId="0"/>
      <p:bldP spid="1028" grpId="0"/>
      <p:bldP spid="10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1F184A-EA18-1D37-C173-8622D7C2FDF6}"/>
              </a:ext>
            </a:extLst>
          </p:cNvPr>
          <p:cNvSpPr/>
          <p:nvPr/>
        </p:nvSpPr>
        <p:spPr>
          <a:xfrm>
            <a:off x="1349421" y="396705"/>
            <a:ext cx="10321636" cy="107721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9D3064-EC8D-2CB4-AE44-E28C68555AB1}"/>
              </a:ext>
            </a:extLst>
          </p:cNvPr>
          <p:cNvSpPr/>
          <p:nvPr/>
        </p:nvSpPr>
        <p:spPr>
          <a:xfrm>
            <a:off x="1982361" y="335149"/>
            <a:ext cx="9460899" cy="11541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4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សុខាមានឈើប្រវែង</a:t>
            </a:r>
            <a:r>
              <a:rPr lang="en-US" sz="24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8.2m </a:t>
            </a:r>
            <a:r>
              <a:rPr lang="km-KH" sz="2400" dirty="0" smtClean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ហើយគាត់</a:t>
            </a:r>
            <a:r>
              <a:rPr lang="km-KH" sz="24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អារឈើនោះជាកំណាត់ប្រវែង </a:t>
            </a:r>
            <a:r>
              <a:rPr lang="en-US" sz="24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0.2m</a:t>
            </a:r>
            <a:r>
              <a:rPr lang="km-KH" sz="24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។ តើគាត់ទទួលបានឈើប្រវែង</a:t>
            </a:r>
            <a:r>
              <a:rPr lang="en-US" sz="24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0.2m </a:t>
            </a:r>
            <a:r>
              <a:rPr lang="km-KH" sz="24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ប៉ុន្មានដុំ?</a:t>
            </a:r>
            <a:endParaRPr lang="en-US" sz="2400" dirty="0">
              <a:ln w="0"/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pic>
        <p:nvPicPr>
          <p:cNvPr id="2052" name="Picture 4" descr="木工工作をする人のイラスト（男性） | かわいいフリー素材集 いらすとや">
            <a:extLst>
              <a:ext uri="{FF2B5EF4-FFF2-40B4-BE49-F238E27FC236}">
                <a16:creationId xmlns:a16="http://schemas.microsoft.com/office/drawing/2014/main" id="{A101A08E-C1C2-D32E-2AB7-C4EE511F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2737" y="944622"/>
            <a:ext cx="5492086" cy="601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Speech Bubble: Rectangle with Corners Rounded 2061">
            <a:extLst>
              <a:ext uri="{FF2B5EF4-FFF2-40B4-BE49-F238E27FC236}">
                <a16:creationId xmlns:a16="http://schemas.microsoft.com/office/drawing/2014/main" id="{ECA5C59F-4E9B-93C2-C54B-7CA4D2DF7EE9}"/>
              </a:ext>
            </a:extLst>
          </p:cNvPr>
          <p:cNvSpPr/>
          <p:nvPr/>
        </p:nvSpPr>
        <p:spPr>
          <a:xfrm>
            <a:off x="4467554" y="1779881"/>
            <a:ext cx="2819318" cy="2038909"/>
          </a:xfrm>
          <a:prstGeom prst="wedgeRoundRectCallout">
            <a:avLst>
              <a:gd name="adj1" fmla="val -61928"/>
              <a:gd name="adj2" fmla="val 36761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20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រំកិលចំណុចទសភាគទៅស្ដាំមួយ</a:t>
            </a:r>
            <a:r>
              <a:rPr lang="km-KH" sz="2000" dirty="0" smtClean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ខ្ទង់ រហូត</a:t>
            </a:r>
            <a:r>
              <a:rPr lang="km-KH" sz="20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បានតួចែកជាចំនួនគត់ធម្មតា</a:t>
            </a:r>
            <a:endParaRPr lang="en-PH" sz="2000" dirty="0">
              <a:ln w="0"/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2063" name="Speech Bubble: Rectangle with Corners Rounded 2062">
            <a:extLst>
              <a:ext uri="{FF2B5EF4-FFF2-40B4-BE49-F238E27FC236}">
                <a16:creationId xmlns:a16="http://schemas.microsoft.com/office/drawing/2014/main" id="{B90D741B-AD88-B227-2D99-7A91002080E6}"/>
              </a:ext>
            </a:extLst>
          </p:cNvPr>
          <p:cNvSpPr/>
          <p:nvPr/>
        </p:nvSpPr>
        <p:spPr>
          <a:xfrm>
            <a:off x="4806658" y="4094499"/>
            <a:ext cx="2522397" cy="2038909"/>
          </a:xfrm>
          <a:prstGeom prst="wedgeRoundRectCallout">
            <a:avLst>
              <a:gd name="adj1" fmla="val -66007"/>
              <a:gd name="adj2" fmla="val -21405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50000"/>
              </a:lnSpc>
            </a:pPr>
            <a:r>
              <a:rPr lang="km-KH" sz="20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រួចធ្វើប្រមាណវិធីដូចចំនួនគត់ធម្មតាដែរ</a:t>
            </a:r>
            <a:endParaRPr lang="en-US" sz="2000" dirty="0">
              <a:ln w="0"/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pic>
        <p:nvPicPr>
          <p:cNvPr id="2064" name="Picture 2" descr="Division Make-A-Map - BrainPOP">
            <a:extLst>
              <a:ext uri="{FF2B5EF4-FFF2-40B4-BE49-F238E27FC236}">
                <a16:creationId xmlns:a16="http://schemas.microsoft.com/office/drawing/2014/main" id="{9AFBBA83-068A-8685-DD5D-7D36AF944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383" y="1455145"/>
            <a:ext cx="2405800" cy="238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TextBox 2064">
            <a:extLst>
              <a:ext uri="{FF2B5EF4-FFF2-40B4-BE49-F238E27FC236}">
                <a16:creationId xmlns:a16="http://schemas.microsoft.com/office/drawing/2014/main" id="{EACDB3FF-1F46-4A6A-3A66-D84966CB3F93}"/>
              </a:ext>
            </a:extLst>
          </p:cNvPr>
          <p:cNvSpPr txBox="1"/>
          <p:nvPr/>
        </p:nvSpPr>
        <p:spPr>
          <a:xfrm>
            <a:off x="7646641" y="2135163"/>
            <a:ext cx="1703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2066" name="TextBox 2065">
            <a:extLst>
              <a:ext uri="{FF2B5EF4-FFF2-40B4-BE49-F238E27FC236}">
                <a16:creationId xmlns:a16="http://schemas.microsoft.com/office/drawing/2014/main" id="{DA24C4BD-E057-703A-353B-2F03A9DC8195}"/>
              </a:ext>
            </a:extLst>
          </p:cNvPr>
          <p:cNvSpPr txBox="1"/>
          <p:nvPr/>
        </p:nvSpPr>
        <p:spPr>
          <a:xfrm>
            <a:off x="9469557" y="2155862"/>
            <a:ext cx="2718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8.2</a:t>
            </a:r>
          </a:p>
        </p:txBody>
      </p:sp>
      <p:sp>
        <p:nvSpPr>
          <p:cNvPr id="2067" name="TextBox 2066">
            <a:extLst>
              <a:ext uri="{FF2B5EF4-FFF2-40B4-BE49-F238E27FC236}">
                <a16:creationId xmlns:a16="http://schemas.microsoft.com/office/drawing/2014/main" id="{607D2B1C-8DC2-589D-ADEA-A16FFB907FBA}"/>
              </a:ext>
            </a:extLst>
          </p:cNvPr>
          <p:cNvSpPr txBox="1"/>
          <p:nvPr/>
        </p:nvSpPr>
        <p:spPr>
          <a:xfrm>
            <a:off x="9425656" y="3206766"/>
            <a:ext cx="1853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8389852B-0179-F9E9-B41F-D19276535552}"/>
              </a:ext>
            </a:extLst>
          </p:cNvPr>
          <p:cNvSpPr/>
          <p:nvPr/>
        </p:nvSpPr>
        <p:spPr>
          <a:xfrm>
            <a:off x="9300089" y="4223935"/>
            <a:ext cx="170315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9" name="Arrow: Curved Up 2068">
            <a:extLst>
              <a:ext uri="{FF2B5EF4-FFF2-40B4-BE49-F238E27FC236}">
                <a16:creationId xmlns:a16="http://schemas.microsoft.com/office/drawing/2014/main" id="{49C10082-1AE7-2A84-6D7E-7D921C1DE2A8}"/>
              </a:ext>
            </a:extLst>
          </p:cNvPr>
          <p:cNvSpPr/>
          <p:nvPr/>
        </p:nvSpPr>
        <p:spPr>
          <a:xfrm>
            <a:off x="8357538" y="3146555"/>
            <a:ext cx="642397" cy="329837"/>
          </a:xfrm>
          <a:prstGeom prst="curvedUp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0" name="TextBox 2069">
            <a:extLst>
              <a:ext uri="{FF2B5EF4-FFF2-40B4-BE49-F238E27FC236}">
                <a16:creationId xmlns:a16="http://schemas.microsoft.com/office/drawing/2014/main" id="{E703F085-506A-8852-9D00-1E35F8BDE384}"/>
              </a:ext>
            </a:extLst>
          </p:cNvPr>
          <p:cNvSpPr txBox="1"/>
          <p:nvPr/>
        </p:nvSpPr>
        <p:spPr>
          <a:xfrm>
            <a:off x="8803017" y="2128514"/>
            <a:ext cx="443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67E0498F-1D51-56AC-303D-ECD20B4171B3}"/>
              </a:ext>
            </a:extLst>
          </p:cNvPr>
          <p:cNvGrpSpPr/>
          <p:nvPr/>
        </p:nvGrpSpPr>
        <p:grpSpPr>
          <a:xfrm>
            <a:off x="10188582" y="2180116"/>
            <a:ext cx="782273" cy="1244795"/>
            <a:chOff x="8239022" y="2497768"/>
            <a:chExt cx="1542168" cy="1244795"/>
          </a:xfrm>
        </p:grpSpPr>
        <p:sp>
          <p:nvSpPr>
            <p:cNvPr id="2072" name="Arrow: Curved Up 2071">
              <a:extLst>
                <a:ext uri="{FF2B5EF4-FFF2-40B4-BE49-F238E27FC236}">
                  <a16:creationId xmlns:a16="http://schemas.microsoft.com/office/drawing/2014/main" id="{E392C8F3-303A-5106-7564-AE60B78767CB}"/>
                </a:ext>
              </a:extLst>
            </p:cNvPr>
            <p:cNvSpPr/>
            <p:nvPr/>
          </p:nvSpPr>
          <p:spPr>
            <a:xfrm>
              <a:off x="8239022" y="3461494"/>
              <a:ext cx="1424701" cy="281069"/>
            </a:xfrm>
            <a:prstGeom prst="curvedUp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3" name="TextBox 2072">
              <a:extLst>
                <a:ext uri="{FF2B5EF4-FFF2-40B4-BE49-F238E27FC236}">
                  <a16:creationId xmlns:a16="http://schemas.microsoft.com/office/drawing/2014/main" id="{5B7B8171-7DF1-6110-E647-4BF9351FC522}"/>
                </a:ext>
              </a:extLst>
            </p:cNvPr>
            <p:cNvSpPr txBox="1"/>
            <p:nvPr/>
          </p:nvSpPr>
          <p:spPr>
            <a:xfrm>
              <a:off x="9184945" y="2497768"/>
              <a:ext cx="5962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72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074" name="TextBox 2073">
            <a:extLst>
              <a:ext uri="{FF2B5EF4-FFF2-40B4-BE49-F238E27FC236}">
                <a16:creationId xmlns:a16="http://schemas.microsoft.com/office/drawing/2014/main" id="{A8B2DC99-2F24-7719-AE00-DDF2973C8646}"/>
              </a:ext>
            </a:extLst>
          </p:cNvPr>
          <p:cNvSpPr txBox="1"/>
          <p:nvPr/>
        </p:nvSpPr>
        <p:spPr>
          <a:xfrm>
            <a:off x="10298745" y="4086035"/>
            <a:ext cx="156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75" name="TextBox 2074">
            <a:extLst>
              <a:ext uri="{FF2B5EF4-FFF2-40B4-BE49-F238E27FC236}">
                <a16:creationId xmlns:a16="http://schemas.microsoft.com/office/drawing/2014/main" id="{A7C9FA67-FB01-7BEF-D326-D79614347349}"/>
              </a:ext>
            </a:extLst>
          </p:cNvPr>
          <p:cNvSpPr txBox="1"/>
          <p:nvPr/>
        </p:nvSpPr>
        <p:spPr>
          <a:xfrm>
            <a:off x="9471291" y="1274399"/>
            <a:ext cx="156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76" name="TextBox 2075">
            <a:extLst>
              <a:ext uri="{FF2B5EF4-FFF2-40B4-BE49-F238E27FC236}">
                <a16:creationId xmlns:a16="http://schemas.microsoft.com/office/drawing/2014/main" id="{840136B5-A82E-A365-5955-8828EDE4BD6F}"/>
              </a:ext>
            </a:extLst>
          </p:cNvPr>
          <p:cNvSpPr txBox="1"/>
          <p:nvPr/>
        </p:nvSpPr>
        <p:spPr>
          <a:xfrm>
            <a:off x="10107008" y="1285639"/>
            <a:ext cx="156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77" name="TextBox 2076">
            <a:extLst>
              <a:ext uri="{FF2B5EF4-FFF2-40B4-BE49-F238E27FC236}">
                <a16:creationId xmlns:a16="http://schemas.microsoft.com/office/drawing/2014/main" id="{0EE91625-ED27-7ACE-4E7B-B73B6D6EB9A0}"/>
              </a:ext>
            </a:extLst>
          </p:cNvPr>
          <p:cNvSpPr txBox="1"/>
          <p:nvPr/>
        </p:nvSpPr>
        <p:spPr>
          <a:xfrm>
            <a:off x="10298744" y="4815879"/>
            <a:ext cx="156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B4450889-7FA6-DD32-5A45-FE43DDD4D7E2}"/>
              </a:ext>
            </a:extLst>
          </p:cNvPr>
          <p:cNvSpPr/>
          <p:nvPr/>
        </p:nvSpPr>
        <p:spPr>
          <a:xfrm>
            <a:off x="9335488" y="5796731"/>
            <a:ext cx="170315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9" name="TextBox 2078">
            <a:extLst>
              <a:ext uri="{FF2B5EF4-FFF2-40B4-BE49-F238E27FC236}">
                <a16:creationId xmlns:a16="http://schemas.microsoft.com/office/drawing/2014/main" id="{6D639DA3-ADBB-C5EF-4F85-D10C3BB05221}"/>
              </a:ext>
            </a:extLst>
          </p:cNvPr>
          <p:cNvSpPr txBox="1"/>
          <p:nvPr/>
        </p:nvSpPr>
        <p:spPr>
          <a:xfrm>
            <a:off x="10278319" y="5611073"/>
            <a:ext cx="156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080" name="Picture 4" descr="ぴょこの評価スタンプ「英語」 | かわいいフリー素材集 いらすとや">
            <a:extLst>
              <a:ext uri="{FF2B5EF4-FFF2-40B4-BE49-F238E27FC236}">
                <a16:creationId xmlns:a16="http://schemas.microsoft.com/office/drawing/2014/main" id="{1068DB8B-86F9-79CF-1049-2FAA3682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76" y="3433552"/>
            <a:ext cx="2842350" cy="33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5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62" grpId="0" animBg="1"/>
      <p:bldP spid="2063" grpId="0" animBg="1"/>
      <p:bldP spid="2065" grpId="0"/>
      <p:bldP spid="2066" grpId="0"/>
      <p:bldP spid="2067" grpId="0"/>
      <p:bldP spid="2068" grpId="0" animBg="1"/>
      <p:bldP spid="2069" grpId="0" animBg="1"/>
      <p:bldP spid="2070" grpId="0"/>
      <p:bldP spid="2074" grpId="0"/>
      <p:bldP spid="2075" grpId="0"/>
      <p:bldP spid="2076" grpId="0"/>
      <p:bldP spid="2077" grpId="0"/>
      <p:bldP spid="2078" grpId="0" animBg="1"/>
      <p:bldP spid="2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B6688A-AC98-78AE-1861-00E2D266DF5A}"/>
              </a:ext>
            </a:extLst>
          </p:cNvPr>
          <p:cNvSpPr/>
          <p:nvPr/>
        </p:nvSpPr>
        <p:spPr>
          <a:xfrm>
            <a:off x="1349421" y="396705"/>
            <a:ext cx="10321636" cy="107721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83681-113F-AE0A-6DC4-0AC332AE3077}"/>
              </a:ext>
            </a:extLst>
          </p:cNvPr>
          <p:cNvSpPr/>
          <p:nvPr/>
        </p:nvSpPr>
        <p:spPr>
          <a:xfrm>
            <a:off x="1982361" y="335149"/>
            <a:ext cx="9460899" cy="11541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4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សុខណាមានខ្សែរបូប្រវែង</a:t>
            </a:r>
            <a:r>
              <a:rPr lang="en-US" sz="24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6.8m </a:t>
            </a:r>
            <a:r>
              <a:rPr lang="km-KH" sz="24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គាត់បានកាត់វាជាកំណាត់ប្រវែង</a:t>
            </a:r>
            <a:r>
              <a:rPr lang="en-US" sz="24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0.2m </a:t>
            </a:r>
            <a:r>
              <a:rPr lang="km-KH" sz="24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ដើម្បីជូនមិត្តភក្ដិរបស់នាង។ តើសុខណាកាត់ខ្សែរបូប្រវែង </a:t>
            </a:r>
            <a:r>
              <a:rPr lang="en-US" sz="24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0.2m </a:t>
            </a:r>
            <a:r>
              <a:rPr lang="km-KH" sz="24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បានប៉ុន្មានកំណាត់?</a:t>
            </a:r>
            <a:endParaRPr lang="en-US" sz="2400" dirty="0">
              <a:ln w="0"/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pic>
        <p:nvPicPr>
          <p:cNvPr id="3074" name="Picture 2" descr="かわいいアイドルファンのイラスト（ペンライトあり） | かわいい ...">
            <a:extLst>
              <a:ext uri="{FF2B5EF4-FFF2-40B4-BE49-F238E27FC236}">
                <a16:creationId xmlns:a16="http://schemas.microsoft.com/office/drawing/2014/main" id="{8A366235-A60B-84D5-8533-B240FE1A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78011" y="1770741"/>
            <a:ext cx="4270609" cy="50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5FDFD98B-C075-600C-709C-A77A2CB4A168}"/>
              </a:ext>
            </a:extLst>
          </p:cNvPr>
          <p:cNvSpPr/>
          <p:nvPr/>
        </p:nvSpPr>
        <p:spPr>
          <a:xfrm>
            <a:off x="3691432" y="1770741"/>
            <a:ext cx="2819318" cy="2038909"/>
          </a:xfrm>
          <a:prstGeom prst="wedgeRoundRectCallout">
            <a:avLst>
              <a:gd name="adj1" fmla="val -61928"/>
              <a:gd name="adj2" fmla="val 36761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m-KH" sz="20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រំកិលចំណុចទសភាគទៅស្ដាំមួយ</a:t>
            </a:r>
            <a:r>
              <a:rPr lang="km-KH" sz="2000" dirty="0" smtClean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ខ្ទង់ រហូត</a:t>
            </a:r>
            <a:r>
              <a:rPr lang="km-KH" sz="20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បានតួចែកជាចំនួនគត់ធម្មតា</a:t>
            </a:r>
            <a:endParaRPr lang="en-PH" sz="2000" dirty="0">
              <a:ln w="0"/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5BFE4353-92FC-731F-5E24-4BCFD5057616}"/>
              </a:ext>
            </a:extLst>
          </p:cNvPr>
          <p:cNvSpPr/>
          <p:nvPr/>
        </p:nvSpPr>
        <p:spPr>
          <a:xfrm>
            <a:off x="3988353" y="4085359"/>
            <a:ext cx="2522397" cy="2038909"/>
          </a:xfrm>
          <a:prstGeom prst="wedgeRoundRectCallout">
            <a:avLst>
              <a:gd name="adj1" fmla="val -66007"/>
              <a:gd name="adj2" fmla="val -21405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m-KH" sz="2000" dirty="0">
                <a:ln w="0"/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រួចធ្វើប្រមាណវិធីដូចចំនួនគត់ធម្មតាដែរ</a:t>
            </a:r>
            <a:endParaRPr lang="en-US" sz="2000" dirty="0">
              <a:ln w="0"/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pic>
        <p:nvPicPr>
          <p:cNvPr id="3083" name="Picture 2" descr="Division Make-A-Map - BrainPOP">
            <a:extLst>
              <a:ext uri="{FF2B5EF4-FFF2-40B4-BE49-F238E27FC236}">
                <a16:creationId xmlns:a16="http://schemas.microsoft.com/office/drawing/2014/main" id="{947C2D4A-7E35-9427-C898-02B646076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383" y="1455145"/>
            <a:ext cx="2405800" cy="238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TextBox 3083">
            <a:extLst>
              <a:ext uri="{FF2B5EF4-FFF2-40B4-BE49-F238E27FC236}">
                <a16:creationId xmlns:a16="http://schemas.microsoft.com/office/drawing/2014/main" id="{11611D49-DE31-4787-2C6B-971F9E3AF2CD}"/>
              </a:ext>
            </a:extLst>
          </p:cNvPr>
          <p:cNvSpPr txBox="1"/>
          <p:nvPr/>
        </p:nvSpPr>
        <p:spPr>
          <a:xfrm>
            <a:off x="7646641" y="2135163"/>
            <a:ext cx="1703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3085" name="TextBox 3084">
            <a:extLst>
              <a:ext uri="{FF2B5EF4-FFF2-40B4-BE49-F238E27FC236}">
                <a16:creationId xmlns:a16="http://schemas.microsoft.com/office/drawing/2014/main" id="{1EF35636-639E-A9E6-1B7F-C1B53B929F38}"/>
              </a:ext>
            </a:extLst>
          </p:cNvPr>
          <p:cNvSpPr txBox="1"/>
          <p:nvPr/>
        </p:nvSpPr>
        <p:spPr>
          <a:xfrm>
            <a:off x="9469557" y="2155862"/>
            <a:ext cx="2718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6.8</a:t>
            </a:r>
          </a:p>
        </p:txBody>
      </p:sp>
      <p:sp>
        <p:nvSpPr>
          <p:cNvPr id="3086" name="TextBox 3085">
            <a:extLst>
              <a:ext uri="{FF2B5EF4-FFF2-40B4-BE49-F238E27FC236}">
                <a16:creationId xmlns:a16="http://schemas.microsoft.com/office/drawing/2014/main" id="{4AB1E88E-4DD6-CB86-30D3-FDE283E30743}"/>
              </a:ext>
            </a:extLst>
          </p:cNvPr>
          <p:cNvSpPr txBox="1"/>
          <p:nvPr/>
        </p:nvSpPr>
        <p:spPr>
          <a:xfrm>
            <a:off x="9425656" y="3206766"/>
            <a:ext cx="1853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96E26298-B589-914E-2FB8-8B7EEA706598}"/>
              </a:ext>
            </a:extLst>
          </p:cNvPr>
          <p:cNvSpPr/>
          <p:nvPr/>
        </p:nvSpPr>
        <p:spPr>
          <a:xfrm>
            <a:off x="9300089" y="4223935"/>
            <a:ext cx="170315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8" name="Arrow: Curved Up 3087">
            <a:extLst>
              <a:ext uri="{FF2B5EF4-FFF2-40B4-BE49-F238E27FC236}">
                <a16:creationId xmlns:a16="http://schemas.microsoft.com/office/drawing/2014/main" id="{9F52D46C-E2D2-32ED-5F11-E3A18FBE74D4}"/>
              </a:ext>
            </a:extLst>
          </p:cNvPr>
          <p:cNvSpPr/>
          <p:nvPr/>
        </p:nvSpPr>
        <p:spPr>
          <a:xfrm>
            <a:off x="8357538" y="3146555"/>
            <a:ext cx="642397" cy="329837"/>
          </a:xfrm>
          <a:prstGeom prst="curvedUp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9" name="TextBox 3088">
            <a:extLst>
              <a:ext uri="{FF2B5EF4-FFF2-40B4-BE49-F238E27FC236}">
                <a16:creationId xmlns:a16="http://schemas.microsoft.com/office/drawing/2014/main" id="{5C9F415C-8A4D-BE4E-5CE6-C83A671E8092}"/>
              </a:ext>
            </a:extLst>
          </p:cNvPr>
          <p:cNvSpPr txBox="1"/>
          <p:nvPr/>
        </p:nvSpPr>
        <p:spPr>
          <a:xfrm>
            <a:off x="8803017" y="2128514"/>
            <a:ext cx="443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090" name="Group 3089">
            <a:extLst>
              <a:ext uri="{FF2B5EF4-FFF2-40B4-BE49-F238E27FC236}">
                <a16:creationId xmlns:a16="http://schemas.microsoft.com/office/drawing/2014/main" id="{E7296F83-C1B7-BFA4-A096-A4CB50A3A9AE}"/>
              </a:ext>
            </a:extLst>
          </p:cNvPr>
          <p:cNvGrpSpPr/>
          <p:nvPr/>
        </p:nvGrpSpPr>
        <p:grpSpPr>
          <a:xfrm>
            <a:off x="10188582" y="2180116"/>
            <a:ext cx="782273" cy="1244795"/>
            <a:chOff x="8239022" y="2497768"/>
            <a:chExt cx="1542168" cy="1244795"/>
          </a:xfrm>
        </p:grpSpPr>
        <p:sp>
          <p:nvSpPr>
            <p:cNvPr id="3091" name="Arrow: Curved Up 3090">
              <a:extLst>
                <a:ext uri="{FF2B5EF4-FFF2-40B4-BE49-F238E27FC236}">
                  <a16:creationId xmlns:a16="http://schemas.microsoft.com/office/drawing/2014/main" id="{E42B5525-8D0C-7A4A-DB79-935643911B32}"/>
                </a:ext>
              </a:extLst>
            </p:cNvPr>
            <p:cNvSpPr/>
            <p:nvPr/>
          </p:nvSpPr>
          <p:spPr>
            <a:xfrm>
              <a:off x="8239022" y="3461494"/>
              <a:ext cx="1424701" cy="281069"/>
            </a:xfrm>
            <a:prstGeom prst="curvedUp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2" name="TextBox 3091">
              <a:extLst>
                <a:ext uri="{FF2B5EF4-FFF2-40B4-BE49-F238E27FC236}">
                  <a16:creationId xmlns:a16="http://schemas.microsoft.com/office/drawing/2014/main" id="{F8684019-DE40-F543-2A5D-01353C1D541D}"/>
                </a:ext>
              </a:extLst>
            </p:cNvPr>
            <p:cNvSpPr txBox="1"/>
            <p:nvPr/>
          </p:nvSpPr>
          <p:spPr>
            <a:xfrm>
              <a:off x="9184945" y="2497768"/>
              <a:ext cx="5962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72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093" name="TextBox 3092">
            <a:extLst>
              <a:ext uri="{FF2B5EF4-FFF2-40B4-BE49-F238E27FC236}">
                <a16:creationId xmlns:a16="http://schemas.microsoft.com/office/drawing/2014/main" id="{E5D1B17E-E524-3AE2-52E0-E983C016C275}"/>
              </a:ext>
            </a:extLst>
          </p:cNvPr>
          <p:cNvSpPr txBox="1"/>
          <p:nvPr/>
        </p:nvSpPr>
        <p:spPr>
          <a:xfrm>
            <a:off x="10298745" y="4086035"/>
            <a:ext cx="156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94" name="TextBox 3093">
            <a:extLst>
              <a:ext uri="{FF2B5EF4-FFF2-40B4-BE49-F238E27FC236}">
                <a16:creationId xmlns:a16="http://schemas.microsoft.com/office/drawing/2014/main" id="{01E66E38-1F5C-0398-39AF-1506C4E9B403}"/>
              </a:ext>
            </a:extLst>
          </p:cNvPr>
          <p:cNvSpPr txBox="1"/>
          <p:nvPr/>
        </p:nvSpPr>
        <p:spPr>
          <a:xfrm>
            <a:off x="9471291" y="1274399"/>
            <a:ext cx="156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95" name="TextBox 3094">
            <a:extLst>
              <a:ext uri="{FF2B5EF4-FFF2-40B4-BE49-F238E27FC236}">
                <a16:creationId xmlns:a16="http://schemas.microsoft.com/office/drawing/2014/main" id="{99226FFD-3733-AF46-28B1-4B0B0BEB793E}"/>
              </a:ext>
            </a:extLst>
          </p:cNvPr>
          <p:cNvSpPr txBox="1"/>
          <p:nvPr/>
        </p:nvSpPr>
        <p:spPr>
          <a:xfrm>
            <a:off x="10107008" y="1285639"/>
            <a:ext cx="156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96" name="TextBox 3095">
            <a:extLst>
              <a:ext uri="{FF2B5EF4-FFF2-40B4-BE49-F238E27FC236}">
                <a16:creationId xmlns:a16="http://schemas.microsoft.com/office/drawing/2014/main" id="{FDB591BA-1ED1-9AE2-5B68-D5ABBF61EFFE}"/>
              </a:ext>
            </a:extLst>
          </p:cNvPr>
          <p:cNvSpPr txBox="1"/>
          <p:nvPr/>
        </p:nvSpPr>
        <p:spPr>
          <a:xfrm>
            <a:off x="10298744" y="4815879"/>
            <a:ext cx="156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97" name="Rectangle 3096">
            <a:extLst>
              <a:ext uri="{FF2B5EF4-FFF2-40B4-BE49-F238E27FC236}">
                <a16:creationId xmlns:a16="http://schemas.microsoft.com/office/drawing/2014/main" id="{CCC6D072-171E-507A-C88E-66FD6DC892B7}"/>
              </a:ext>
            </a:extLst>
          </p:cNvPr>
          <p:cNvSpPr/>
          <p:nvPr/>
        </p:nvSpPr>
        <p:spPr>
          <a:xfrm>
            <a:off x="9335488" y="5796731"/>
            <a:ext cx="170315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8" name="TextBox 3097">
            <a:extLst>
              <a:ext uri="{FF2B5EF4-FFF2-40B4-BE49-F238E27FC236}">
                <a16:creationId xmlns:a16="http://schemas.microsoft.com/office/drawing/2014/main" id="{3C093A3D-44AD-4CC0-7AED-499968CAFE49}"/>
              </a:ext>
            </a:extLst>
          </p:cNvPr>
          <p:cNvSpPr txBox="1"/>
          <p:nvPr/>
        </p:nvSpPr>
        <p:spPr>
          <a:xfrm>
            <a:off x="10278319" y="5611073"/>
            <a:ext cx="156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7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3099" name="Picture 4" descr="ぴょこの評価スタンプ「英語」 | かわいいフリー素材集 いらすとや">
            <a:extLst>
              <a:ext uri="{FF2B5EF4-FFF2-40B4-BE49-F238E27FC236}">
                <a16:creationId xmlns:a16="http://schemas.microsoft.com/office/drawing/2014/main" id="{6A8B48EF-7590-2DAB-6660-B6A885AA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02" y="3342141"/>
            <a:ext cx="2842350" cy="33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4" grpId="0" animBg="1"/>
      <p:bldP spid="25" grpId="0" animBg="1"/>
      <p:bldP spid="3084" grpId="0"/>
      <p:bldP spid="3085" grpId="0"/>
      <p:bldP spid="3086" grpId="0"/>
      <p:bldP spid="3087" grpId="0" animBg="1"/>
      <p:bldP spid="3088" grpId="0" animBg="1"/>
      <p:bldP spid="3089" grpId="0"/>
      <p:bldP spid="3093" grpId="0"/>
      <p:bldP spid="3094" grpId="0"/>
      <p:bldP spid="3095" grpId="0"/>
      <p:bldP spid="3096" grpId="0"/>
      <p:bldP spid="3097" grpId="0" animBg="1"/>
      <p:bldP spid="3098" grpId="0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200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DaunPenh</vt:lpstr>
      <vt:lpstr>Khmer OS Battambang</vt:lpstr>
      <vt:lpstr>MoolBoran</vt:lpstr>
      <vt:lpstr>Office Theme</vt:lpstr>
      <vt:lpstr>ការចែកចំនួនទសភាគ ចំណោទ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Decimals word problems</dc:title>
  <dc:creator>XY-PC</dc:creator>
  <cp:lastModifiedBy>XY-PC</cp:lastModifiedBy>
  <cp:revision>14</cp:revision>
  <dcterms:created xsi:type="dcterms:W3CDTF">2023-08-09T14:52:56Z</dcterms:created>
  <dcterms:modified xsi:type="dcterms:W3CDTF">2023-08-27T09:06:02Z</dcterms:modified>
</cp:coreProperties>
</file>