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8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3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1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5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8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6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6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0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2643-29E8-49BE-AAFE-BC03C9DC1CFB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60E7F-A303-42FA-9157-B64FA6E13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2641600" y="3835400"/>
            <a:ext cx="17068800" cy="7315200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1800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5" name="Freeform 4"/>
          <p:cNvSpPr/>
          <p:nvPr/>
        </p:nvSpPr>
        <p:spPr>
          <a:xfrm rot="10800000">
            <a:off x="-2235200" y="-4240108"/>
            <a:ext cx="17068800" cy="6957907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504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2438400" y="2209800"/>
            <a:ext cx="7416800" cy="189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11733" b="1" spc="400" dirty="0" smtClean="0">
                <a:latin typeface="Times New Roman" pitchFamily="18" charset="0"/>
                <a:cs typeface="Times New Roman" pitchFamily="18" charset="0"/>
              </a:rPr>
              <a:t>រង្វាស់មុំ</a:t>
            </a:r>
            <a:endParaRPr lang="en-US" sz="11733" b="1" spc="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0000" y="4107692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3600" b="1" spc="400" dirty="0" smtClean="0">
                <a:latin typeface="Times New Roman" pitchFamily="18" charset="0"/>
                <a:cs typeface="Times New Roman" pitchFamily="18" charset="0"/>
              </a:rPr>
              <a:t>គណិតវិទ្យា ថ្នាក់ទី៥</a:t>
            </a:r>
            <a:endParaRPr lang="en-US" sz="3600" b="1" spc="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165600" y="2819401"/>
            <a:ext cx="142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= 55°</a:t>
            </a:r>
          </a:p>
          <a:p>
            <a:pPr algn="ctr"/>
            <a:endParaRPr lang="en-US" sz="2400" b="1" spc="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-2641600" y="3835400"/>
            <a:ext cx="17068800" cy="7315200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1800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5" name="Freeform 4"/>
          <p:cNvSpPr/>
          <p:nvPr/>
        </p:nvSpPr>
        <p:spPr>
          <a:xfrm rot="10800000">
            <a:off x="-2235200" y="-4240108"/>
            <a:ext cx="17068800" cy="6957907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504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048000" y="889001"/>
            <a:ext cx="690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b="1" spc="400" dirty="0" smtClean="0">
                <a:latin typeface="Times New Roman" pitchFamily="18" charset="0"/>
                <a:cs typeface="Times New Roman" pitchFamily="18" charset="0"/>
              </a:rPr>
              <a:t>រករង្វាស់មុំដែលបាត់</a:t>
            </a:r>
            <a:endParaRPr lang="en-US" sz="4400" b="1" spc="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4368800" y="2209800"/>
            <a:ext cx="3759200" cy="1674709"/>
            <a:chOff x="3276600" y="1657350"/>
            <a:chExt cx="2819400" cy="1256032"/>
          </a:xfrm>
        </p:grpSpPr>
        <p:grpSp>
          <p:nvGrpSpPr>
            <p:cNvPr id="13" name="Group 12"/>
            <p:cNvGrpSpPr/>
            <p:nvPr/>
          </p:nvGrpSpPr>
          <p:grpSpPr>
            <a:xfrm>
              <a:off x="3276600" y="1657350"/>
              <a:ext cx="2819400" cy="1219200"/>
              <a:chOff x="3276600" y="1080408"/>
              <a:chExt cx="2385646" cy="95794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3341077" y="1080408"/>
                <a:ext cx="2321169" cy="95794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3276600" y="1080408"/>
                <a:ext cx="2321169" cy="95794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Arc 16"/>
            <p:cNvSpPr/>
            <p:nvPr/>
          </p:nvSpPr>
          <p:spPr>
            <a:xfrm rot="18833143">
              <a:off x="4227833" y="1998982"/>
              <a:ext cx="914400" cy="914400"/>
            </a:xfrm>
            <a:prstGeom prst="arc">
              <a:avLst>
                <a:gd name="adj1" fmla="val 16589040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Arc 20"/>
            <p:cNvSpPr/>
            <p:nvPr/>
          </p:nvSpPr>
          <p:spPr>
            <a:xfrm rot="3153848">
              <a:off x="4612930" y="1969020"/>
              <a:ext cx="723242" cy="652191"/>
            </a:xfrm>
            <a:prstGeom prst="arc">
              <a:avLst>
                <a:gd name="adj1" fmla="val 15528352"/>
                <a:gd name="adj2" fmla="val 2058937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Arc 21"/>
            <p:cNvSpPr/>
            <p:nvPr/>
          </p:nvSpPr>
          <p:spPr>
            <a:xfrm rot="15331587">
              <a:off x="4121650" y="2017946"/>
              <a:ext cx="620474" cy="652191"/>
            </a:xfrm>
            <a:prstGeom prst="arc">
              <a:avLst>
                <a:gd name="adj1" fmla="val 15528352"/>
                <a:gd name="adj2" fmla="val 2058937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791200" y="2209801"/>
            <a:ext cx="10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12000" y="2819401"/>
            <a:ext cx="10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1200" y="2413000"/>
            <a:ext cx="25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មុំ</a:t>
            </a:r>
            <a:r>
              <a:rPr lang="en-US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B:</a:t>
            </a:r>
            <a:endParaRPr lang="en-US" sz="28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6000" y="2921001"/>
            <a:ext cx="264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ដោយមុំ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A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និងមុំ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B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ជាមុំបំពេញឱ្យគ្នានោះផលបូកមុំទាំងពីរស្មើ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en-US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180°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35200" y="4343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គេ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បាន៖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39200" y="2413000"/>
            <a:ext cx="25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មុំ</a:t>
            </a:r>
            <a:r>
              <a:rPr lang="en-US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C:</a:t>
            </a:r>
            <a:endParaRPr lang="en-US" sz="28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45600" y="2921001"/>
            <a:ext cx="264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ដោយមុំ</a:t>
            </a:r>
            <a:r>
              <a:rPr lang="en-US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A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និងមុំ</a:t>
            </a:r>
            <a:r>
              <a:rPr lang="en-US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C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ជាមុំទល់កំពូលគ្នានោះមុំទាំងពីរមានរង្វាស់ស្មើគ្នា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16800" y="4343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គេបាន៖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68800" y="5054600"/>
            <a:ext cx="2641600" cy="1077026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ដូចនេះ</a:t>
            </a:r>
            <a:endParaRPr lang="en-US" sz="2000" b="1" spc="400" dirty="0" smtClean="0">
              <a:solidFill>
                <a:srgbClr val="FF000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r>
              <a:rPr lang="en-US" sz="2133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125°</a:t>
            </a:r>
          </a:p>
          <a:p>
            <a:pPr algn="ctr"/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C= 55°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35200" y="46482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A + B = 180°</a:t>
            </a:r>
            <a:endParaRPr lang="en-US" sz="1867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35200" y="49530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55° + B = 180°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35200" y="5562600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latin typeface="Times New Roman" pitchFamily="18" charset="0"/>
                <a:cs typeface="Times New Roman" pitchFamily="18" charset="0"/>
              </a:rPr>
              <a:t>B = 125°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35200" y="52578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B = 180° - 55°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18400" y="464423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A = 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18400" y="4953000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55° = 55°</a:t>
            </a:r>
          </a:p>
        </p:txBody>
      </p:sp>
      <p:pic>
        <p:nvPicPr>
          <p:cNvPr id="3074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800" y="4749800"/>
            <a:ext cx="1219200" cy="1310339"/>
          </a:xfrm>
          <a:prstGeom prst="rect">
            <a:avLst/>
          </a:prstGeom>
          <a:noFill/>
        </p:spPr>
      </p:pic>
      <p:pic>
        <p:nvPicPr>
          <p:cNvPr id="29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6000" y="4953000"/>
            <a:ext cx="1219200" cy="1310339"/>
          </a:xfrm>
          <a:prstGeom prst="rect">
            <a:avLst/>
          </a:prstGeom>
          <a:noFill/>
        </p:spPr>
      </p:pic>
      <p:pic>
        <p:nvPicPr>
          <p:cNvPr id="3076" name="Picture 4" descr="好調な作家のイラスト（女性） | かわいいフリー素材集 いらすとや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82600"/>
            <a:ext cx="1320800" cy="132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011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3" grpId="0"/>
      <p:bldP spid="25" grpId="0"/>
      <p:bldP spid="33" grpId="0"/>
      <p:bldP spid="34" grpId="0"/>
      <p:bldP spid="36" grpId="0"/>
      <p:bldP spid="37" grpId="0"/>
      <p:bldP spid="38" grpId="0"/>
      <p:bldP spid="39" grpId="0"/>
      <p:bldP spid="40" grpId="0" animBg="1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470400" y="2819401"/>
            <a:ext cx="142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algn="ctr"/>
            <a:endParaRPr lang="en-US" sz="2400" b="1" spc="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-2641600" y="3835400"/>
            <a:ext cx="17068800" cy="7315200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1800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5" name="Freeform 4"/>
          <p:cNvSpPr/>
          <p:nvPr/>
        </p:nvSpPr>
        <p:spPr>
          <a:xfrm rot="10800000">
            <a:off x="-2235200" y="-4240108"/>
            <a:ext cx="17068800" cy="6957907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504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048000" y="889001"/>
            <a:ext cx="690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b="1" spc="400" dirty="0" smtClean="0">
                <a:latin typeface="Times New Roman" pitchFamily="18" charset="0"/>
                <a:cs typeface="Times New Roman" pitchFamily="18" charset="0"/>
              </a:rPr>
              <a:t>រករង្វាស់មុំដែលបាត់</a:t>
            </a:r>
            <a:endParaRPr lang="en-US" sz="4400" b="1" spc="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89600" y="3429001"/>
            <a:ext cx="132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Y=60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endParaRPr lang="en-US" sz="2400" b="1" spc="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1200" y="2413000"/>
            <a:ext cx="25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មុំ</a:t>
            </a:r>
            <a:r>
              <a:rPr lang="en-US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X:</a:t>
            </a:r>
            <a:endParaRPr lang="en-US" sz="28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6000" y="2921000"/>
            <a:ext cx="264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ដោយមុំ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X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និងមុំ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Y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ជាមុំបំពេញឱ្យគ្នានោះផលបូកមុំទាំងពីរស្មើ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180°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39200" y="2413000"/>
            <a:ext cx="25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មុំ</a:t>
            </a:r>
            <a:r>
              <a:rPr lang="en-US" sz="28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Z</a:t>
            </a:r>
            <a:r>
              <a:rPr lang="en-US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:</a:t>
            </a:r>
            <a:endParaRPr lang="en-US" sz="28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45600" y="2921001"/>
            <a:ext cx="264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ដោយមុំ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X 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និងមុំ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Z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ជាមុំទល់កំពូលគ្នានោះមុំទាំងពីរមានរង្វាស់ស្មើគ្នា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68800" y="5054600"/>
            <a:ext cx="2641600" cy="1077026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ដូចនេះ</a:t>
            </a:r>
            <a:endParaRPr lang="en-US" sz="2000" b="1" spc="400" dirty="0" smtClean="0">
              <a:solidFill>
                <a:srgbClr val="FF000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133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120°</a:t>
            </a:r>
          </a:p>
          <a:p>
            <a:pPr algn="ctr"/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Z= 120°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368800" y="2157043"/>
            <a:ext cx="3759200" cy="1678357"/>
            <a:chOff x="3276600" y="1617782"/>
            <a:chExt cx="2819400" cy="1258768"/>
          </a:xfrm>
        </p:grpSpPr>
        <p:grpSp>
          <p:nvGrpSpPr>
            <p:cNvPr id="2" name="Group 12"/>
            <p:cNvGrpSpPr/>
            <p:nvPr/>
          </p:nvGrpSpPr>
          <p:grpSpPr>
            <a:xfrm>
              <a:off x="3276600" y="1657350"/>
              <a:ext cx="2819400" cy="1219200"/>
              <a:chOff x="3276600" y="1080408"/>
              <a:chExt cx="2385646" cy="957944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3341077" y="1080408"/>
                <a:ext cx="2321169" cy="95794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3276600" y="1080408"/>
                <a:ext cx="2321169" cy="95794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Arc 21"/>
            <p:cNvSpPr/>
            <p:nvPr/>
          </p:nvSpPr>
          <p:spPr>
            <a:xfrm rot="15331587">
              <a:off x="4121650" y="2017946"/>
              <a:ext cx="620474" cy="652191"/>
            </a:xfrm>
            <a:prstGeom prst="arc">
              <a:avLst>
                <a:gd name="adj1" fmla="val 15528352"/>
                <a:gd name="adj2" fmla="val 2058937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Arc 25"/>
            <p:cNvSpPr/>
            <p:nvPr/>
          </p:nvSpPr>
          <p:spPr>
            <a:xfrm rot="7987314">
              <a:off x="4306768" y="1617782"/>
              <a:ext cx="914400" cy="914400"/>
            </a:xfrm>
            <a:prstGeom prst="arc">
              <a:avLst>
                <a:gd name="adj1" fmla="val 16589040"/>
                <a:gd name="adj2" fmla="val 17588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Arc 20"/>
            <p:cNvSpPr/>
            <p:nvPr/>
          </p:nvSpPr>
          <p:spPr>
            <a:xfrm rot="3153848">
              <a:off x="4612930" y="1969020"/>
              <a:ext cx="723242" cy="652191"/>
            </a:xfrm>
            <a:prstGeom prst="arc">
              <a:avLst>
                <a:gd name="adj1" fmla="val 15528352"/>
                <a:gd name="adj2" fmla="val 2058937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112000" y="2819401"/>
            <a:ext cx="10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35200" y="4343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គេបាន៖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35200" y="46482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X + Y = 180°</a:t>
            </a:r>
            <a:endParaRPr lang="en-US" sz="1867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35200" y="49530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X+ 60° = 180°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35200" y="5562600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latin typeface="Times New Roman" pitchFamily="18" charset="0"/>
                <a:cs typeface="Times New Roman" pitchFamily="18" charset="0"/>
              </a:rPr>
              <a:t>X = 120°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35200" y="52578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X = 180° - 60°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416800" y="4343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គេបាន៖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18400" y="464423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X = 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518400" y="4953000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120° = 120°</a:t>
            </a:r>
          </a:p>
        </p:txBody>
      </p:sp>
      <p:pic>
        <p:nvPicPr>
          <p:cNvPr id="2050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800" y="4648200"/>
            <a:ext cx="1219200" cy="1417675"/>
          </a:xfrm>
          <a:prstGeom prst="rect">
            <a:avLst/>
          </a:prstGeom>
          <a:noFill/>
        </p:spPr>
      </p:pic>
      <p:pic>
        <p:nvPicPr>
          <p:cNvPr id="36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4953000"/>
            <a:ext cx="1219200" cy="1417675"/>
          </a:xfrm>
          <a:prstGeom prst="rect">
            <a:avLst/>
          </a:prstGeom>
          <a:noFill/>
        </p:spPr>
      </p:pic>
      <p:pic>
        <p:nvPicPr>
          <p:cNvPr id="39" name="Picture 4" descr="好調な作家のイラスト（女性） | かわいいフリー素材集 いらすとや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82600"/>
            <a:ext cx="1320800" cy="132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580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3" grpId="0"/>
      <p:bldP spid="34" grpId="0"/>
      <p:bldP spid="37" grpId="0"/>
      <p:bldP spid="38" grpId="0"/>
      <p:bldP spid="40" grpId="0" animBg="1"/>
      <p:bldP spid="27" grpId="0"/>
      <p:bldP spid="29" grpId="0"/>
      <p:bldP spid="30" grpId="0"/>
      <p:bldP spid="31" grpId="0"/>
      <p:bldP spid="32" grpId="0"/>
      <p:bldP spid="35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470400" y="2819401"/>
            <a:ext cx="142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  <a:p>
            <a:pPr algn="ctr"/>
            <a:endParaRPr lang="en-US" sz="2400" b="1" spc="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-2641600" y="3835400"/>
            <a:ext cx="17068800" cy="7315200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1800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5" name="Freeform 4"/>
          <p:cNvSpPr/>
          <p:nvPr/>
        </p:nvSpPr>
        <p:spPr>
          <a:xfrm rot="10800000">
            <a:off x="-2235200" y="-4240108"/>
            <a:ext cx="17068800" cy="6957907"/>
          </a:xfrm>
          <a:custGeom>
            <a:avLst/>
            <a:gdLst>
              <a:gd name="connsiteX0" fmla="*/ 1934546 w 14151427"/>
              <a:gd name="connsiteY0" fmla="*/ 715347 h 6033795"/>
              <a:gd name="connsiteX1" fmla="*/ 2643673 w 14151427"/>
              <a:gd name="connsiteY1" fmla="*/ 752669 h 6033795"/>
              <a:gd name="connsiteX2" fmla="*/ 3595395 w 14151427"/>
              <a:gd name="connsiteY2" fmla="*/ 1163216 h 6033795"/>
              <a:gd name="connsiteX3" fmla="*/ 4285860 w 14151427"/>
              <a:gd name="connsiteY3" fmla="*/ 2152261 h 6033795"/>
              <a:gd name="connsiteX4" fmla="*/ 5218922 w 14151427"/>
              <a:gd name="connsiteY4" fmla="*/ 1872343 h 6033795"/>
              <a:gd name="connsiteX5" fmla="*/ 5890726 w 14151427"/>
              <a:gd name="connsiteY5" fmla="*/ 2114939 h 6033795"/>
              <a:gd name="connsiteX6" fmla="*/ 6805126 w 14151427"/>
              <a:gd name="connsiteY6" fmla="*/ 2693437 h 6033795"/>
              <a:gd name="connsiteX7" fmla="*/ 7756848 w 14151427"/>
              <a:gd name="connsiteY7" fmla="*/ 2114939 h 6033795"/>
              <a:gd name="connsiteX8" fmla="*/ 9212424 w 14151427"/>
              <a:gd name="connsiteY8" fmla="*/ 2282890 h 6033795"/>
              <a:gd name="connsiteX9" fmla="*/ 9940211 w 14151427"/>
              <a:gd name="connsiteY9" fmla="*/ 1405812 h 6033795"/>
              <a:gd name="connsiteX10" fmla="*/ 11433109 w 14151427"/>
              <a:gd name="connsiteY10" fmla="*/ 939282 h 6033795"/>
              <a:gd name="connsiteX11" fmla="*/ 12552783 w 14151427"/>
              <a:gd name="connsiteY11" fmla="*/ 789992 h 6033795"/>
              <a:gd name="connsiteX12" fmla="*/ 12347509 w 14151427"/>
              <a:gd name="connsiteY12" fmla="*/ 5324669 h 6033795"/>
              <a:gd name="connsiteX13" fmla="*/ 1729273 w 14151427"/>
              <a:gd name="connsiteY13" fmla="*/ 5044751 h 6033795"/>
              <a:gd name="connsiteX14" fmla="*/ 1934546 w 14151427"/>
              <a:gd name="connsiteY14" fmla="*/ 715347 h 6033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151427" h="6033795">
                <a:moveTo>
                  <a:pt x="1934546" y="715347"/>
                </a:moveTo>
                <a:cubicBezTo>
                  <a:pt x="2086946" y="0"/>
                  <a:pt x="2366865" y="678024"/>
                  <a:pt x="2643673" y="752669"/>
                </a:cubicBezTo>
                <a:cubicBezTo>
                  <a:pt x="2920481" y="827314"/>
                  <a:pt x="3321697" y="929951"/>
                  <a:pt x="3595395" y="1163216"/>
                </a:cubicBezTo>
                <a:cubicBezTo>
                  <a:pt x="3869093" y="1396481"/>
                  <a:pt x="4015272" y="2034073"/>
                  <a:pt x="4285860" y="2152261"/>
                </a:cubicBezTo>
                <a:cubicBezTo>
                  <a:pt x="4556448" y="2270449"/>
                  <a:pt x="4951444" y="1878563"/>
                  <a:pt x="5218922" y="1872343"/>
                </a:cubicBezTo>
                <a:cubicBezTo>
                  <a:pt x="5486400" y="1866123"/>
                  <a:pt x="5626359" y="1978090"/>
                  <a:pt x="5890726" y="2114939"/>
                </a:cubicBezTo>
                <a:cubicBezTo>
                  <a:pt x="6155093" y="2251788"/>
                  <a:pt x="6494106" y="2693437"/>
                  <a:pt x="6805126" y="2693437"/>
                </a:cubicBezTo>
                <a:cubicBezTo>
                  <a:pt x="7116146" y="2693437"/>
                  <a:pt x="7355632" y="2183364"/>
                  <a:pt x="7756848" y="2114939"/>
                </a:cubicBezTo>
                <a:cubicBezTo>
                  <a:pt x="8158064" y="2046515"/>
                  <a:pt x="8848530" y="2401078"/>
                  <a:pt x="9212424" y="2282890"/>
                </a:cubicBezTo>
                <a:cubicBezTo>
                  <a:pt x="9576318" y="2164702"/>
                  <a:pt x="9570097" y="1629747"/>
                  <a:pt x="9940211" y="1405812"/>
                </a:cubicBezTo>
                <a:cubicBezTo>
                  <a:pt x="10310325" y="1181877"/>
                  <a:pt x="10997680" y="1041919"/>
                  <a:pt x="11433109" y="939282"/>
                </a:cubicBezTo>
                <a:cubicBezTo>
                  <a:pt x="11868538" y="836645"/>
                  <a:pt x="12400383" y="59094"/>
                  <a:pt x="12552783" y="789992"/>
                </a:cubicBezTo>
                <a:cubicBezTo>
                  <a:pt x="12705183" y="1520890"/>
                  <a:pt x="14151427" y="4615543"/>
                  <a:pt x="12347509" y="5324669"/>
                </a:cubicBezTo>
                <a:cubicBezTo>
                  <a:pt x="10543591" y="6033795"/>
                  <a:pt x="3458546" y="5812971"/>
                  <a:pt x="1729273" y="5044751"/>
                </a:cubicBezTo>
                <a:cubicBezTo>
                  <a:pt x="0" y="4276531"/>
                  <a:pt x="1782146" y="1430694"/>
                  <a:pt x="1934546" y="71534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>
            <a:outerShdw blurRad="952500" dist="50800" dir="5040000" algn="br" rotWithShape="0">
              <a:prstClr val="black">
                <a:alpha val="8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071" tIns="97535" rIns="195071" bIns="97535"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048000" y="889001"/>
            <a:ext cx="690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m-KH" sz="4400" b="1" spc="400" dirty="0" smtClean="0">
                <a:latin typeface="Times New Roman" pitchFamily="18" charset="0"/>
                <a:cs typeface="Times New Roman" pitchFamily="18" charset="0"/>
              </a:rPr>
              <a:t>រករង្វាស់មុំដែលបាត់</a:t>
            </a:r>
            <a:endParaRPr lang="en-US" sz="4400" b="1" spc="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86400" y="2209801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E=140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endParaRPr lang="en-US" sz="2400" b="1" spc="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89600" y="3429001"/>
            <a:ext cx="10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1200" y="2413000"/>
            <a:ext cx="25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មុំ</a:t>
            </a:r>
            <a:r>
              <a:rPr lang="en-US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G:</a:t>
            </a:r>
            <a:endParaRPr lang="en-US" sz="28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6000" y="2921001"/>
            <a:ext cx="264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ដោយមុំ</a:t>
            </a:r>
            <a:r>
              <a:rPr lang="en-US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E </a:t>
            </a:r>
            <a:r>
              <a:rPr lang="km-KH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និងមុំ</a:t>
            </a:r>
            <a:r>
              <a:rPr lang="en-US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G</a:t>
            </a:r>
            <a:r>
              <a:rPr lang="km-KH" sz="2000" b="1" spc="400" dirty="0">
                <a:latin typeface="Khmer OS" panose="02000500000000020004" pitchFamily="2" charset="0"/>
                <a:cs typeface="Khmer OS" panose="02000500000000020004" pitchFamily="2" charset="0"/>
              </a:rPr>
              <a:t> ជាមុំទល់កំពូលគ្នានោះមុំទាំងពីរមានរង្វាស់ស្មើគ្នា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839200" y="2413000"/>
            <a:ext cx="25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មុំ</a:t>
            </a:r>
            <a:r>
              <a:rPr lang="en-US" sz="28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F:</a:t>
            </a:r>
            <a:endParaRPr lang="en-US" sz="28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245600" y="2921000"/>
            <a:ext cx="264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ដោយមុំ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E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និងមុំ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F</a:t>
            </a:r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ជាមុំបំពេញឱ្យគ្នានោះផលបូកមុំទាំងពីរស្មើ</a:t>
            </a:r>
            <a:r>
              <a:rPr lang="en-US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 180°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68800" y="5054600"/>
            <a:ext cx="2641600" cy="1077026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solidFill>
                  <a:srgbClr val="FF0000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ដូចនេះ</a:t>
            </a:r>
            <a:endParaRPr lang="en-US" sz="2000" b="1" spc="400" dirty="0">
              <a:solidFill>
                <a:srgbClr val="FF0000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algn="ctr"/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= </a:t>
            </a:r>
            <a:r>
              <a:rPr lang="en-US" sz="2133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algn="ctr"/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G= </a:t>
            </a:r>
            <a:r>
              <a:rPr lang="en-US" sz="2133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140</a:t>
            </a:r>
            <a:r>
              <a:rPr lang="en-US" sz="213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°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368800" y="2157043"/>
            <a:ext cx="3759200" cy="1727467"/>
            <a:chOff x="3276600" y="1617782"/>
            <a:chExt cx="2819400" cy="1295600"/>
          </a:xfrm>
        </p:grpSpPr>
        <p:sp>
          <p:nvSpPr>
            <p:cNvPr id="17" name="Arc 16"/>
            <p:cNvSpPr/>
            <p:nvPr/>
          </p:nvSpPr>
          <p:spPr>
            <a:xfrm rot="18833143">
              <a:off x="4227833" y="1998982"/>
              <a:ext cx="914400" cy="914400"/>
            </a:xfrm>
            <a:prstGeom prst="arc">
              <a:avLst>
                <a:gd name="adj1" fmla="val 16589040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3276600" y="1617782"/>
              <a:ext cx="2819400" cy="1258768"/>
              <a:chOff x="3276600" y="1617782"/>
              <a:chExt cx="2819400" cy="1258768"/>
            </a:xfrm>
          </p:grpSpPr>
          <p:grpSp>
            <p:nvGrpSpPr>
              <p:cNvPr id="2" name="Group 12"/>
              <p:cNvGrpSpPr/>
              <p:nvPr/>
            </p:nvGrpSpPr>
            <p:grpSpPr>
              <a:xfrm>
                <a:off x="3276600" y="1657350"/>
                <a:ext cx="2819400" cy="1219200"/>
                <a:chOff x="3276600" y="1080408"/>
                <a:chExt cx="2385646" cy="957944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3341077" y="1080408"/>
                  <a:ext cx="2321169" cy="9579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3276600" y="1080408"/>
                  <a:ext cx="2321169" cy="95794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" name="Arc 21"/>
              <p:cNvSpPr/>
              <p:nvPr/>
            </p:nvSpPr>
            <p:spPr>
              <a:xfrm rot="15331587">
                <a:off x="4121650" y="2017946"/>
                <a:ext cx="620474" cy="652191"/>
              </a:xfrm>
              <a:prstGeom prst="arc">
                <a:avLst>
                  <a:gd name="adj1" fmla="val 15528352"/>
                  <a:gd name="adj2" fmla="val 20589379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6" name="Arc 25"/>
              <p:cNvSpPr/>
              <p:nvPr/>
            </p:nvSpPr>
            <p:spPr>
              <a:xfrm rot="7987314">
                <a:off x="4306768" y="1617782"/>
                <a:ext cx="914400" cy="914400"/>
              </a:xfrm>
              <a:prstGeom prst="arc">
                <a:avLst>
                  <a:gd name="adj1" fmla="val 16589040"/>
                  <a:gd name="adj2" fmla="val 17588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235200" y="4441031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គេបាន៖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36800" y="474186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E = 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36800" y="505063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140° = 140°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16800" y="43434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000" b="1" spc="400" dirty="0" smtClean="0">
                <a:latin typeface="Khmer OS" panose="02000500000000020004" pitchFamily="2" charset="0"/>
                <a:cs typeface="Khmer OS" panose="02000500000000020004" pitchFamily="2" charset="0"/>
              </a:rPr>
              <a:t>គេបាន៖</a:t>
            </a:r>
            <a:endParaRPr lang="en-US" sz="2000" b="1" spc="4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16800" y="46482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E + F = 180°</a:t>
            </a:r>
            <a:endParaRPr lang="en-US" sz="1867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16800" y="49530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140° + F = 180°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416800" y="5562600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b="1" dirty="0">
                <a:latin typeface="Times New Roman" pitchFamily="18" charset="0"/>
                <a:cs typeface="Times New Roman" pitchFamily="18" charset="0"/>
              </a:rPr>
              <a:t>F = 40°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16800" y="5257801"/>
            <a:ext cx="1828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 dirty="0">
                <a:latin typeface="Times New Roman" pitchFamily="18" charset="0"/>
                <a:cs typeface="Times New Roman" pitchFamily="18" charset="0"/>
              </a:rPr>
              <a:t>F = 180° - 140°</a:t>
            </a:r>
          </a:p>
        </p:txBody>
      </p:sp>
      <p:pic>
        <p:nvPicPr>
          <p:cNvPr id="1026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001" y="4851400"/>
            <a:ext cx="1232167" cy="1320800"/>
          </a:xfrm>
          <a:prstGeom prst="rect">
            <a:avLst/>
          </a:prstGeom>
          <a:noFill/>
        </p:spPr>
      </p:pic>
      <p:pic>
        <p:nvPicPr>
          <p:cNvPr id="36" name="Picture 2" descr="ぴょこの評価スタンプ「英語」 | かわいいフリー素材集 いらすと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42401" y="4953000"/>
            <a:ext cx="1232167" cy="1320800"/>
          </a:xfrm>
          <a:prstGeom prst="rect">
            <a:avLst/>
          </a:prstGeom>
          <a:noFill/>
        </p:spPr>
      </p:pic>
      <p:pic>
        <p:nvPicPr>
          <p:cNvPr id="39" name="Picture 4" descr="好調な作家のイラスト（女性） | かわいいフリー素材集 いらすとや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82600"/>
            <a:ext cx="1320800" cy="132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43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3" grpId="0"/>
      <p:bldP spid="25" grpId="0"/>
      <p:bldP spid="33" grpId="0"/>
      <p:bldP spid="34" grpId="0"/>
      <p:bldP spid="37" grpId="0"/>
      <p:bldP spid="38" grpId="0"/>
      <p:bldP spid="40" grpId="0" animBg="1"/>
      <p:bldP spid="29" grpId="0"/>
      <p:bldP spid="30" grpId="0"/>
      <p:bldP spid="31" grpId="0"/>
      <p:bldP spid="32" grpId="0"/>
      <p:bldP spid="35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316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Khmer OS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18</cp:revision>
  <dcterms:created xsi:type="dcterms:W3CDTF">2023-08-09T01:04:03Z</dcterms:created>
  <dcterms:modified xsi:type="dcterms:W3CDTF">2023-08-27T07:41:02Z</dcterms:modified>
</cp:coreProperties>
</file>