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08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7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6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17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02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9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2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2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0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D306AC0-F646-4D6F-B627-16630DE5F4D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EA6E48B-F276-4502-9FB0-4DFEC6D1A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0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F58FC-EF8D-A255-370E-837A16731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521" y="2377317"/>
            <a:ext cx="8991600" cy="1963774"/>
          </a:xfrm>
        </p:spPr>
        <p:txBody>
          <a:bodyPr>
            <a:noAutofit/>
          </a:bodyPr>
          <a:lstStyle/>
          <a:p>
            <a:r>
              <a:rPr lang="km-KH" sz="13800" b="1" u="sng" cap="none" spc="50" dirty="0" smtClean="0">
                <a:ln w="0"/>
                <a:solidFill>
                  <a:schemeClr val="bg2"/>
                </a:solidFill>
              </a:rPr>
              <a:t>ស៊ីមេទ្រី</a:t>
            </a:r>
            <a:endParaRPr lang="en-US" sz="13800" b="1" u="sng" cap="none" spc="50" dirty="0">
              <a:ln w="0"/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078D8D-6588-BDE6-E218-C59A70568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521" y="1337059"/>
            <a:ext cx="3488789" cy="1611984"/>
          </a:xfrm>
        </p:spPr>
        <p:txBody>
          <a:bodyPr>
            <a:noAutofit/>
          </a:bodyPr>
          <a:lstStyle/>
          <a:p>
            <a:r>
              <a:rPr lang="km-KH" sz="88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គណិតវិទ្យា</a:t>
            </a:r>
            <a:endParaRPr lang="en-US" sz="88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0078D8D-6588-BDE6-E218-C59A70568B3C}"/>
              </a:ext>
            </a:extLst>
          </p:cNvPr>
          <p:cNvSpPr txBox="1">
            <a:spLocks/>
          </p:cNvSpPr>
          <p:nvPr/>
        </p:nvSpPr>
        <p:spPr>
          <a:xfrm>
            <a:off x="0" y="329938"/>
            <a:ext cx="3488789" cy="123491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m-KH" sz="88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ថ្នាក់ទី៦</a:t>
            </a:r>
            <a:endParaRPr lang="en-US" sz="88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5" name="Picture 2" descr="かわいいアイドルファンのイラスト（ペンライトあり） | かわいい ...">
            <a:extLst>
              <a:ext uri="{FF2B5EF4-FFF2-40B4-BE49-F238E27FC236}">
                <a16:creationId xmlns:a16="http://schemas.microsoft.com/office/drawing/2014/main" id="{DAA6B5A7-7F00-21BB-AC25-832F2ED34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918" y="2346837"/>
            <a:ext cx="142765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5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E60697-7C95-D34A-D1FA-B0120E75805A}"/>
              </a:ext>
            </a:extLst>
          </p:cNvPr>
          <p:cNvSpPr/>
          <p:nvPr/>
        </p:nvSpPr>
        <p:spPr>
          <a:xfrm>
            <a:off x="444500" y="347519"/>
            <a:ext cx="11303000" cy="58801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D86AB849-6814-29AA-68B4-5C5AA146C0EA}"/>
              </a:ext>
            </a:extLst>
          </p:cNvPr>
          <p:cNvSpPr/>
          <p:nvPr/>
        </p:nvSpPr>
        <p:spPr>
          <a:xfrm>
            <a:off x="2692400" y="825500"/>
            <a:ext cx="8877300" cy="1117600"/>
          </a:xfrm>
          <a:prstGeom prst="wedgeRoundRectCallout">
            <a:avLst>
              <a:gd name="adj1" fmla="val -56925"/>
              <a:gd name="adj2" fmla="val 10801"/>
              <a:gd name="adj3" fmla="val 16667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050" name="Picture 2" descr="かわいいアイドルファンのイラスト（ペンライトあり） | かわいい ...">
            <a:extLst>
              <a:ext uri="{FF2B5EF4-FFF2-40B4-BE49-F238E27FC236}">
                <a16:creationId xmlns:a16="http://schemas.microsoft.com/office/drawing/2014/main" id="{DAA6B5A7-7F00-21BB-AC25-832F2ED34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584200"/>
            <a:ext cx="142765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rid Images PNG, Grid Images Transparent Background - FreeIconsPNG">
            <a:extLst>
              <a:ext uri="{FF2B5EF4-FFF2-40B4-BE49-F238E27FC236}">
                <a16:creationId xmlns:a16="http://schemas.microsoft.com/office/drawing/2014/main" id="{982CB749-651B-3180-8955-839A5FD9C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282" y="2590800"/>
            <a:ext cx="3314700" cy="33147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Heart 6">
            <a:extLst>
              <a:ext uri="{FF2B5EF4-FFF2-40B4-BE49-F238E27FC236}">
                <a16:creationId xmlns:a16="http://schemas.microsoft.com/office/drawing/2014/main" id="{EECE32CB-9F97-F5BC-24C4-084844D46ABC}"/>
              </a:ext>
            </a:extLst>
          </p:cNvPr>
          <p:cNvSpPr/>
          <p:nvPr/>
        </p:nvSpPr>
        <p:spPr>
          <a:xfrm>
            <a:off x="1999157" y="2987739"/>
            <a:ext cx="2280743" cy="2520821"/>
          </a:xfrm>
          <a:prstGeom prst="heart">
            <a:avLst/>
          </a:prstGeom>
          <a:solidFill>
            <a:srgbClr val="F19D9D">
              <a:alpha val="42000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CFD95-FCC1-B511-0F78-DA8A12834170}"/>
              </a:ext>
            </a:extLst>
          </p:cNvPr>
          <p:cNvCxnSpPr>
            <a:cxnSpLocks/>
          </p:cNvCxnSpPr>
          <p:nvPr/>
        </p:nvCxnSpPr>
        <p:spPr>
          <a:xfrm>
            <a:off x="3132632" y="2374900"/>
            <a:ext cx="0" cy="377190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52EB508-9C3F-86C0-2EE8-D65C984D8D20}"/>
              </a:ext>
            </a:extLst>
          </p:cNvPr>
          <p:cNvSpPr txBox="1"/>
          <p:nvPr/>
        </p:nvSpPr>
        <p:spPr>
          <a:xfrm>
            <a:off x="3152225" y="2006024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094A6B-DA18-615F-38E0-E697DD9C93C9}"/>
              </a:ext>
            </a:extLst>
          </p:cNvPr>
          <p:cNvSpPr txBox="1"/>
          <p:nvPr/>
        </p:nvSpPr>
        <p:spPr>
          <a:xfrm>
            <a:off x="3109856" y="5854412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E84BCC-74F9-235D-B8D7-09029BFBE5BC}"/>
              </a:ext>
            </a:extLst>
          </p:cNvPr>
          <p:cNvSpPr txBox="1"/>
          <p:nvPr/>
        </p:nvSpPr>
        <p:spPr>
          <a:xfrm>
            <a:off x="5413375" y="3186578"/>
            <a:ext cx="6156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800" dirty="0" smtClean="0"/>
              <a:t>បន្ទាត់</a:t>
            </a:r>
            <a:r>
              <a:rPr lang="en-US" sz="4800" dirty="0" smtClean="0"/>
              <a:t> </a:t>
            </a:r>
            <a:r>
              <a:rPr lang="en-US" sz="4800" dirty="0"/>
              <a:t>AB </a:t>
            </a:r>
            <a:r>
              <a:rPr lang="km-KH" sz="4800" dirty="0" smtClean="0"/>
              <a:t>គឺជាបន្ទាត់នៃ ស៊ីមេទ្រី</a:t>
            </a:r>
            <a:endParaRPr lang="en-US" sz="3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C15F52-75C4-B24C-C4C5-CD5A5AADE65C}"/>
              </a:ext>
            </a:extLst>
          </p:cNvPr>
          <p:cNvSpPr txBox="1"/>
          <p:nvPr/>
        </p:nvSpPr>
        <p:spPr>
          <a:xfrm>
            <a:off x="5421807" y="4037478"/>
            <a:ext cx="6156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 smtClean="0"/>
              <a:t>ចំណុច</a:t>
            </a:r>
            <a:r>
              <a:rPr lang="en-US" sz="3600" dirty="0" smtClean="0"/>
              <a:t> </a:t>
            </a:r>
            <a:r>
              <a:rPr lang="en-US" sz="3600" dirty="0"/>
              <a:t>C </a:t>
            </a:r>
            <a:r>
              <a:rPr lang="km-KH" sz="3600" dirty="0" smtClean="0"/>
              <a:t>គឺ</a:t>
            </a:r>
            <a:r>
              <a:rPr lang="ja-JP" altLang="en-US" sz="3600" dirty="0"/>
              <a:t>　</a:t>
            </a:r>
            <a:r>
              <a:rPr lang="km-KH" altLang="ja-JP" sz="3600" dirty="0" smtClean="0">
                <a:solidFill>
                  <a:srgbClr val="FF0000"/>
                </a:solidFill>
                <a:highlight>
                  <a:srgbClr val="FFFF00"/>
                </a:highlight>
              </a:rPr>
              <a:t>មិនមែនចំណុចកណ្តាលនៃស៊ីមេទ្រីទេ</a:t>
            </a:r>
            <a:endParaRPr lang="en-US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45558-04AD-EB16-6B96-1A5BC47DED51}"/>
              </a:ext>
            </a:extLst>
          </p:cNvPr>
          <p:cNvSpPr txBox="1"/>
          <p:nvPr/>
        </p:nvSpPr>
        <p:spPr>
          <a:xfrm>
            <a:off x="3215867" y="3968462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588D88D-5156-0803-6ACC-8487E8362426}"/>
              </a:ext>
            </a:extLst>
          </p:cNvPr>
          <p:cNvSpPr/>
          <p:nvPr/>
        </p:nvSpPr>
        <p:spPr>
          <a:xfrm>
            <a:off x="3049396" y="4164913"/>
            <a:ext cx="166471" cy="16647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791200" y="2167396"/>
            <a:ext cx="5698263" cy="778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109856" y="1170076"/>
            <a:ext cx="8149195" cy="6514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m-KH" altLang="en-US" sz="4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ចូរយើងស្វែងរកបន្ទាត់នៃស៊ីមេទ្រី និងចំណុចនៃស៊ីមេទ្</a:t>
            </a:r>
            <a:r>
              <a:rPr kumimoji="0" lang="km-KH" altLang="en-US" sz="4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រី</a:t>
            </a:r>
            <a:r>
              <a:rPr lang="km-KH" altLang="en-US" sz="4400" dirty="0" smtClean="0">
                <a:solidFill>
                  <a:srgbClr val="202124"/>
                </a:solidFill>
                <a:latin typeface="inherit"/>
              </a:rPr>
              <a:t>នៃរូប</a:t>
            </a:r>
            <a:r>
              <a:rPr kumimoji="0" lang="km-KH" altLang="en-US" sz="4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នេះ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3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E60697-7C95-D34A-D1FA-B0120E75805A}"/>
              </a:ext>
            </a:extLst>
          </p:cNvPr>
          <p:cNvSpPr/>
          <p:nvPr/>
        </p:nvSpPr>
        <p:spPr>
          <a:xfrm>
            <a:off x="444500" y="393700"/>
            <a:ext cx="11303000" cy="58801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D86AB849-6814-29AA-68B4-5C5AA146C0EA}"/>
              </a:ext>
            </a:extLst>
          </p:cNvPr>
          <p:cNvSpPr/>
          <p:nvPr/>
        </p:nvSpPr>
        <p:spPr>
          <a:xfrm>
            <a:off x="2692400" y="825500"/>
            <a:ext cx="8877300" cy="1117600"/>
          </a:xfrm>
          <a:prstGeom prst="wedgeRoundRectCallout">
            <a:avLst>
              <a:gd name="adj1" fmla="val -56925"/>
              <a:gd name="adj2" fmla="val 10801"/>
              <a:gd name="adj3" fmla="val 16667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m-KH" altLang="en-US" sz="4800" dirty="0">
                <a:solidFill>
                  <a:srgbClr val="202124"/>
                </a:solidFill>
                <a:latin typeface="inherit"/>
              </a:rPr>
              <a:t>ចូរយើងស្វែងរកបន្ទាត់នៃស៊ីមេទ្រី និងចំណុចនៃស៊ីមេទ្រី</a:t>
            </a:r>
            <a:r>
              <a:rPr lang="km-KH" altLang="en-US" sz="4800" dirty="0" smtClean="0">
                <a:solidFill>
                  <a:srgbClr val="202124"/>
                </a:solidFill>
                <a:latin typeface="inherit"/>
              </a:rPr>
              <a:t>នៃ</a:t>
            </a:r>
            <a:r>
              <a:rPr lang="km-KH" altLang="en-US" sz="4800" dirty="0" smtClean="0">
                <a:solidFill>
                  <a:srgbClr val="202124"/>
                </a:solidFill>
                <a:latin typeface="inherit"/>
              </a:rPr>
              <a:t>រូប</a:t>
            </a:r>
            <a:r>
              <a:rPr lang="km-KH" altLang="en-US" sz="4800" dirty="0" smtClean="0">
                <a:solidFill>
                  <a:srgbClr val="202124"/>
                </a:solidFill>
                <a:latin typeface="inherit"/>
              </a:rPr>
              <a:t>នេះ</a:t>
            </a:r>
            <a:r>
              <a:rPr lang="en-US" altLang="en-US" sz="1600" dirty="0" smtClean="0">
                <a:solidFill>
                  <a:schemeClr val="tx1"/>
                </a:solidFill>
              </a:rPr>
              <a:t> </a:t>
            </a:r>
            <a:endParaRPr lang="en-US" altLang="en-US" sz="4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050" name="Picture 2" descr="かわいいアイドルファンのイラスト（ペンライトあり） | かわいい ...">
            <a:extLst>
              <a:ext uri="{FF2B5EF4-FFF2-40B4-BE49-F238E27FC236}">
                <a16:creationId xmlns:a16="http://schemas.microsoft.com/office/drawing/2014/main" id="{DAA6B5A7-7F00-21BB-AC25-832F2ED34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584200"/>
            <a:ext cx="142765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rid Images PNG, Grid Images Transparent Background - FreeIconsPNG">
            <a:extLst>
              <a:ext uri="{FF2B5EF4-FFF2-40B4-BE49-F238E27FC236}">
                <a16:creationId xmlns:a16="http://schemas.microsoft.com/office/drawing/2014/main" id="{982CB749-651B-3180-8955-839A5FD9C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282" y="2590800"/>
            <a:ext cx="3314700" cy="33147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ardrop 2">
            <a:extLst>
              <a:ext uri="{FF2B5EF4-FFF2-40B4-BE49-F238E27FC236}">
                <a16:creationId xmlns:a16="http://schemas.microsoft.com/office/drawing/2014/main" id="{4501C7E0-3AAD-60FE-2535-DBA283AA6677}"/>
              </a:ext>
            </a:extLst>
          </p:cNvPr>
          <p:cNvSpPr/>
          <p:nvPr/>
        </p:nvSpPr>
        <p:spPr>
          <a:xfrm rot="18822883">
            <a:off x="2142273" y="3443150"/>
            <a:ext cx="2068053" cy="2068053"/>
          </a:xfrm>
          <a:prstGeom prst="teardrop">
            <a:avLst/>
          </a:prstGeom>
          <a:solidFill>
            <a:srgbClr val="00B0F0">
              <a:alpha val="26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CFD95-FCC1-B511-0F78-DA8A12834170}"/>
              </a:ext>
            </a:extLst>
          </p:cNvPr>
          <p:cNvCxnSpPr>
            <a:cxnSpLocks/>
          </p:cNvCxnSpPr>
          <p:nvPr/>
        </p:nvCxnSpPr>
        <p:spPr>
          <a:xfrm>
            <a:off x="3132632" y="2374900"/>
            <a:ext cx="0" cy="377190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52EB508-9C3F-86C0-2EE8-D65C984D8D20}"/>
              </a:ext>
            </a:extLst>
          </p:cNvPr>
          <p:cNvSpPr txBox="1"/>
          <p:nvPr/>
        </p:nvSpPr>
        <p:spPr>
          <a:xfrm>
            <a:off x="3152225" y="2006024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094A6B-DA18-615F-38E0-E697DD9C93C9}"/>
              </a:ext>
            </a:extLst>
          </p:cNvPr>
          <p:cNvSpPr txBox="1"/>
          <p:nvPr/>
        </p:nvSpPr>
        <p:spPr>
          <a:xfrm>
            <a:off x="3167549" y="5803325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E84BCC-74F9-235D-B8D7-09029BFBE5BC}"/>
              </a:ext>
            </a:extLst>
          </p:cNvPr>
          <p:cNvSpPr txBox="1"/>
          <p:nvPr/>
        </p:nvSpPr>
        <p:spPr>
          <a:xfrm>
            <a:off x="5413375" y="3186578"/>
            <a:ext cx="6334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 smtClean="0"/>
              <a:t>បន្ទាត់</a:t>
            </a:r>
            <a:r>
              <a:rPr lang="en-US" sz="3600" dirty="0" smtClean="0"/>
              <a:t> </a:t>
            </a:r>
            <a:r>
              <a:rPr lang="en-US" sz="3600" dirty="0"/>
              <a:t>MC </a:t>
            </a:r>
            <a:r>
              <a:rPr lang="km-KH" sz="3600" dirty="0" smtClean="0"/>
              <a:t>គឺជាបន្ទាត់នៃស៊ីមេទ្រី។</a:t>
            </a:r>
            <a:endParaRPr lang="en-US" sz="3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C15F52-75C4-B24C-C4C5-CD5A5AADE65C}"/>
              </a:ext>
            </a:extLst>
          </p:cNvPr>
          <p:cNvSpPr txBox="1"/>
          <p:nvPr/>
        </p:nvSpPr>
        <p:spPr>
          <a:xfrm>
            <a:off x="5421807" y="4037478"/>
            <a:ext cx="6156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 smtClean="0"/>
              <a:t>ចំណុច</a:t>
            </a:r>
            <a:r>
              <a:rPr lang="en-US" sz="3600" dirty="0" smtClean="0"/>
              <a:t> A</a:t>
            </a:r>
            <a:r>
              <a:rPr lang="km-KH" sz="3600" dirty="0" smtClean="0"/>
              <a:t> គឺ</a:t>
            </a:r>
            <a:r>
              <a:rPr lang="km-KH" sz="3600" dirty="0" smtClean="0">
                <a:solidFill>
                  <a:srgbClr val="FF0000"/>
                </a:solidFill>
              </a:rPr>
              <a:t>មិនមែន</a:t>
            </a:r>
            <a:r>
              <a:rPr lang="km-KH" sz="3600" dirty="0" smtClean="0"/>
              <a:t>ជាចំណុចនៃស៊ីមេទ្រីទេ។</a:t>
            </a:r>
            <a:endParaRPr lang="en-US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45558-04AD-EB16-6B96-1A5BC47DED51}"/>
              </a:ext>
            </a:extLst>
          </p:cNvPr>
          <p:cNvSpPr txBox="1"/>
          <p:nvPr/>
        </p:nvSpPr>
        <p:spPr>
          <a:xfrm>
            <a:off x="3215867" y="3968462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588D88D-5156-0803-6ACC-8487E8362426}"/>
              </a:ext>
            </a:extLst>
          </p:cNvPr>
          <p:cNvSpPr/>
          <p:nvPr/>
        </p:nvSpPr>
        <p:spPr>
          <a:xfrm>
            <a:off x="3049396" y="4164913"/>
            <a:ext cx="166471" cy="16647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6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E60697-7C95-D34A-D1FA-B0120E75805A}"/>
              </a:ext>
            </a:extLst>
          </p:cNvPr>
          <p:cNvSpPr/>
          <p:nvPr/>
        </p:nvSpPr>
        <p:spPr>
          <a:xfrm>
            <a:off x="444500" y="375228"/>
            <a:ext cx="11303000" cy="58801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D86AB849-6814-29AA-68B4-5C5AA146C0EA}"/>
              </a:ext>
            </a:extLst>
          </p:cNvPr>
          <p:cNvSpPr/>
          <p:nvPr/>
        </p:nvSpPr>
        <p:spPr>
          <a:xfrm>
            <a:off x="2692400" y="825500"/>
            <a:ext cx="8877300" cy="1117600"/>
          </a:xfrm>
          <a:prstGeom prst="wedgeRoundRectCallout">
            <a:avLst>
              <a:gd name="adj1" fmla="val -56925"/>
              <a:gd name="adj2" fmla="val 10801"/>
              <a:gd name="adj3" fmla="val 16667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m-KH" altLang="en-US" sz="4800" dirty="0">
                <a:solidFill>
                  <a:srgbClr val="202124"/>
                </a:solidFill>
                <a:latin typeface="inherit"/>
              </a:rPr>
              <a:t>ចូរយើងស្វែងរកបន្ទាត់នៃស៊ីមេទ្រី និងចំណុចនៃស៊ីមេទ្រី</a:t>
            </a:r>
            <a:r>
              <a:rPr lang="km-KH" altLang="en-US" sz="4800" dirty="0" smtClean="0">
                <a:solidFill>
                  <a:srgbClr val="202124"/>
                </a:solidFill>
                <a:latin typeface="inherit"/>
              </a:rPr>
              <a:t>នៃរូបនេះ</a:t>
            </a:r>
            <a:r>
              <a:rPr lang="en-US" altLang="en-US" sz="1600" dirty="0" smtClean="0">
                <a:solidFill>
                  <a:schemeClr val="tx1"/>
                </a:solidFill>
              </a:rPr>
              <a:t> </a:t>
            </a:r>
            <a:endParaRPr lang="en-US" altLang="en-US" sz="4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050" name="Picture 2" descr="かわいいアイドルファンのイラスト（ペンライトあり） | かわいい ...">
            <a:extLst>
              <a:ext uri="{FF2B5EF4-FFF2-40B4-BE49-F238E27FC236}">
                <a16:creationId xmlns:a16="http://schemas.microsoft.com/office/drawing/2014/main" id="{DAA6B5A7-7F00-21BB-AC25-832F2ED34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0" y="584200"/>
            <a:ext cx="142765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BAD3B66-77BE-3501-B6A9-8E6DFAFB1EAE}"/>
              </a:ext>
            </a:extLst>
          </p:cNvPr>
          <p:cNvSpPr/>
          <p:nvPr/>
        </p:nvSpPr>
        <p:spPr>
          <a:xfrm>
            <a:off x="1710774" y="2959099"/>
            <a:ext cx="2844461" cy="2452122"/>
          </a:xfrm>
          <a:prstGeom prst="triangle">
            <a:avLst/>
          </a:prstGeom>
          <a:solidFill>
            <a:srgbClr val="92D050">
              <a:alpha val="52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Grid Images PNG, Grid Images Transparent Background - FreeIconsPNG">
            <a:extLst>
              <a:ext uri="{FF2B5EF4-FFF2-40B4-BE49-F238E27FC236}">
                <a16:creationId xmlns:a16="http://schemas.microsoft.com/office/drawing/2014/main" id="{982CB749-651B-3180-8955-839A5FD9C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282" y="2527300"/>
            <a:ext cx="3314700" cy="33147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CFD95-FCC1-B511-0F78-DA8A12834170}"/>
              </a:ext>
            </a:extLst>
          </p:cNvPr>
          <p:cNvCxnSpPr>
            <a:cxnSpLocks/>
          </p:cNvCxnSpPr>
          <p:nvPr/>
        </p:nvCxnSpPr>
        <p:spPr>
          <a:xfrm>
            <a:off x="3132632" y="2311400"/>
            <a:ext cx="0" cy="377190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52EB508-9C3F-86C0-2EE8-D65C984D8D20}"/>
              </a:ext>
            </a:extLst>
          </p:cNvPr>
          <p:cNvSpPr txBox="1"/>
          <p:nvPr/>
        </p:nvSpPr>
        <p:spPr>
          <a:xfrm>
            <a:off x="3152225" y="1942524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094A6B-DA18-615F-38E0-E697DD9C93C9}"/>
              </a:ext>
            </a:extLst>
          </p:cNvPr>
          <p:cNvSpPr txBox="1"/>
          <p:nvPr/>
        </p:nvSpPr>
        <p:spPr>
          <a:xfrm>
            <a:off x="3167549" y="5790625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E84BCC-74F9-235D-B8D7-09029BFBE5BC}"/>
              </a:ext>
            </a:extLst>
          </p:cNvPr>
          <p:cNvSpPr txBox="1"/>
          <p:nvPr/>
        </p:nvSpPr>
        <p:spPr>
          <a:xfrm>
            <a:off x="5413375" y="3186578"/>
            <a:ext cx="6334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 smtClean="0"/>
              <a:t>បន្ទាត់</a:t>
            </a:r>
            <a:r>
              <a:rPr lang="en-US" sz="3600" dirty="0" smtClean="0"/>
              <a:t> </a:t>
            </a:r>
            <a:r>
              <a:rPr lang="en-US" sz="3600" dirty="0"/>
              <a:t>CY </a:t>
            </a:r>
            <a:r>
              <a:rPr lang="km-KH" sz="3600" dirty="0" smtClean="0"/>
              <a:t>គឺជាបន្ទាត់នៃស៊ីមេទ្រី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C15F52-75C4-B24C-C4C5-CD5A5AADE65C}"/>
              </a:ext>
            </a:extLst>
          </p:cNvPr>
          <p:cNvSpPr txBox="1"/>
          <p:nvPr/>
        </p:nvSpPr>
        <p:spPr>
          <a:xfrm>
            <a:off x="5421807" y="4037478"/>
            <a:ext cx="6156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 smtClean="0"/>
              <a:t>ចំណុច</a:t>
            </a:r>
            <a:r>
              <a:rPr lang="en-US" sz="3600" dirty="0" smtClean="0"/>
              <a:t> </a:t>
            </a:r>
            <a:r>
              <a:rPr lang="en-US" sz="3600" dirty="0"/>
              <a:t>Z </a:t>
            </a:r>
            <a:r>
              <a:rPr lang="km-KH" sz="3600" dirty="0" smtClean="0"/>
              <a:t>គឺ</a:t>
            </a:r>
            <a:r>
              <a:rPr lang="ja-JP" altLang="en-US" sz="3600" dirty="0" smtClean="0"/>
              <a:t> </a:t>
            </a:r>
            <a:r>
              <a:rPr lang="km-KH" altLang="ja-JP" sz="3600" dirty="0" smtClean="0">
                <a:solidFill>
                  <a:srgbClr val="FF0000"/>
                </a:solidFill>
                <a:highlight>
                  <a:srgbClr val="FFFF00"/>
                </a:highlight>
              </a:rPr>
              <a:t>មិនមែន</a:t>
            </a:r>
            <a:r>
              <a:rPr lang="en-US" sz="3600" dirty="0" smtClean="0"/>
              <a:t> </a:t>
            </a:r>
            <a:r>
              <a:rPr lang="km-KH" sz="3600" dirty="0" smtClean="0"/>
              <a:t>ជាចំណុចនៃស៊ីមេទ្រីទេ។</a:t>
            </a:r>
            <a:endParaRPr lang="en-US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45558-04AD-EB16-6B96-1A5BC47DED51}"/>
              </a:ext>
            </a:extLst>
          </p:cNvPr>
          <p:cNvSpPr txBox="1"/>
          <p:nvPr/>
        </p:nvSpPr>
        <p:spPr>
          <a:xfrm>
            <a:off x="3215867" y="3904962"/>
            <a:ext cx="444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Z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588D88D-5156-0803-6ACC-8487E8362426}"/>
              </a:ext>
            </a:extLst>
          </p:cNvPr>
          <p:cNvSpPr/>
          <p:nvPr/>
        </p:nvSpPr>
        <p:spPr>
          <a:xfrm>
            <a:off x="3049396" y="4101413"/>
            <a:ext cx="166471" cy="166471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4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182</TotalTime>
  <Words>139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DaunPenh</vt:lpstr>
      <vt:lpstr>Gill Sans MT</vt:lpstr>
      <vt:lpstr>HGｺﾞｼｯｸE</vt:lpstr>
      <vt:lpstr>inherit</vt:lpstr>
      <vt:lpstr>Parcel</vt:lpstr>
      <vt:lpstr>ស៊ីមេទ្រី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symmetry</dc:title>
  <dc:creator>MALONZO, CZYRENNE C.</dc:creator>
  <cp:lastModifiedBy>ALH 2</cp:lastModifiedBy>
  <cp:revision>10</cp:revision>
  <dcterms:created xsi:type="dcterms:W3CDTF">2022-10-10T13:49:56Z</dcterms:created>
  <dcterms:modified xsi:type="dcterms:W3CDTF">2023-05-04T09:56:06Z</dcterms:modified>
</cp:coreProperties>
</file>