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73" r:id="rId4"/>
    <p:sldId id="274" r:id="rId5"/>
    <p:sldId id="268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8" d="100"/>
          <a:sy n="68" d="100"/>
        </p:scale>
        <p:origin x="612" y="64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2/12/2023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1812" y="3071755"/>
            <a:ext cx="5181600" cy="1460927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km-KH" sz="8000" dirty="0">
                <a:latin typeface="DaunPenh" panose="01010101010101010101" pitchFamily="2" charset="0"/>
                <a:cs typeface="DaunPenh" panose="01010101010101010101" pitchFamily="2" charset="0"/>
              </a:rPr>
              <a:t>តម្លែលេខនៃតួអក្សរ</a:t>
            </a:r>
            <a:r>
              <a:rPr lang="en-US" sz="8000" dirty="0">
                <a:latin typeface="DaunPenh" panose="01010101010101010101" pitchFamily="2" charset="0"/>
                <a:cs typeface="DaunPenh" panose="01010101010101010101" pitchFamily="2" charset="0"/>
              </a:rPr>
              <a:t> “</a:t>
            </a:r>
            <a:r>
              <a:rPr lang="en-US" sz="8000" i="1" dirty="0">
                <a:latin typeface="DaunPenh" panose="01010101010101010101" pitchFamily="2" charset="0"/>
                <a:cs typeface="DaunPenh" panose="01010101010101010101" pitchFamily="2" charset="0"/>
              </a:rPr>
              <a:t>x</a:t>
            </a:r>
            <a:r>
              <a:rPr lang="en-US" sz="8000" dirty="0">
                <a:latin typeface="DaunPenh" panose="01010101010101010101" pitchFamily="2" charset="0"/>
                <a:cs typeface="DaunPenh" panose="01010101010101010101" pitchFamily="2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9479" y="1132304"/>
            <a:ext cx="304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6600" u="sng" dirty="0" smtClean="0">
                <a:latin typeface="DaunPenh" panose="01010101010101010101" pitchFamily="2" charset="0"/>
                <a:cs typeface="DaunPenh" panose="01010101010101010101" pitchFamily="2" charset="0"/>
              </a:rPr>
              <a:t>គណិតវិទ្យា </a:t>
            </a:r>
            <a:endParaRPr lang="en-US" sz="6600" u="sng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3612" y="1963759"/>
            <a:ext cx="2362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6600" u="sng" dirty="0" smtClean="0">
                <a:latin typeface="DaunPenh" panose="01010101010101010101" pitchFamily="2" charset="0"/>
                <a:cs typeface="DaunPenh" panose="01010101010101010101" pitchFamily="2" charset="0"/>
              </a:rPr>
              <a:t>មេរៀនទី</a:t>
            </a:r>
            <a:r>
              <a:rPr lang="en-US" sz="6600" u="sng" dirty="0" smtClean="0">
                <a:latin typeface="DaunPenh" panose="01010101010101010101" pitchFamily="2" charset="0"/>
                <a:cs typeface="DaunPenh" panose="01010101010101010101" pitchFamily="2" charset="0"/>
              </a:rPr>
              <a:t>5</a:t>
            </a:r>
            <a:endParaRPr lang="en-US" sz="6600" u="sng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791200"/>
            <a:ext cx="121761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endParaRPr lang="en-US" sz="5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pic>
        <p:nvPicPr>
          <p:cNvPr id="1028" name="Picture 4" descr="khmer new year 2021 vector poster khmer new year free vector 10 - vectork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83" l="10000" r="90000">
                        <a14:foregroundMark x1="64833" y1="91905" x2="66917" y2="993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66"/>
          <a:stretch/>
        </p:blipFill>
        <p:spPr bwMode="auto">
          <a:xfrm>
            <a:off x="9675812" y="3044046"/>
            <a:ext cx="2328215" cy="247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193" y="0"/>
            <a:ext cx="12169631" cy="9233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km-KH" sz="5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ថ្នាក់ទី</a:t>
            </a:r>
            <a:r>
              <a:rPr lang="en-US" sz="5400" dirty="0" smtClean="0">
                <a:latin typeface="DaunPenh" panose="01010101010101010101" pitchFamily="2" charset="0"/>
                <a:cs typeface="DaunPenh" panose="01010101010101010101" pitchFamily="2" charset="0"/>
              </a:rPr>
              <a:t>6</a:t>
            </a:r>
            <a:endParaRPr lang="en-US" sz="5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軍服ワンピースのイラスト | かわいいフリー素材集 いらすとや">
            <a:extLst>
              <a:ext uri="{FF2B5EF4-FFF2-40B4-BE49-F238E27FC236}">
                <a16:creationId xmlns:a16="http://schemas.microsoft.com/office/drawing/2014/main" id="{DA4FE0C0-F6FB-1D36-193E-EBFB41283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388" y="0"/>
            <a:ext cx="2679701" cy="386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816959-933E-2605-079A-80154E11AC6E}"/>
              </a:ext>
            </a:extLst>
          </p:cNvPr>
          <p:cNvSpPr txBox="1"/>
          <p:nvPr/>
        </p:nvSpPr>
        <p:spPr>
          <a:xfrm>
            <a:off x="1751012" y="1066800"/>
            <a:ext cx="102628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មូលី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កា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មាន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ខ្សែ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អំបោះ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ដុំដែលមានប្រវែង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x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cm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។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មូលីកា ប្រើអស់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20cm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ហើយនៅសល់ខ្សែអំបោះប្រវែង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75cm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នៃខ្សែអំបោះ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ដុំនោះ។ រកតម្លៃ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នៃប្រវែងខ្សែអំបោះនោះ។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4800"/>
            <a:ext cx="121888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6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unPenh" panose="01010101010101010101" pitchFamily="2" charset="0"/>
                <a:cs typeface="DaunPenh" panose="01010101010101010101" pitchFamily="2" charset="0"/>
              </a:rPr>
              <a:t>លំហាត់</a:t>
            </a:r>
            <a:endParaRPr lang="en-US" sz="6600" b="1" u="sng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pic>
        <p:nvPicPr>
          <p:cNvPr id="8" name="Picture 2" descr="いろいろな色の毛糸玉のイラスト | かわいいフリー素材集 いらすとや">
            <a:extLst>
              <a:ext uri="{FF2B5EF4-FFF2-40B4-BE49-F238E27FC236}">
                <a16:creationId xmlns:a16="http://schemas.microsoft.com/office/drawing/2014/main" id="{A351B395-266E-7AB9-8A8C-BC5F76FD7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2789534"/>
            <a:ext cx="1357048" cy="13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2E7074-2C7E-5382-E597-ABD50487F5BF}"/>
              </a:ext>
            </a:extLst>
          </p:cNvPr>
          <p:cNvSpPr txBox="1"/>
          <p:nvPr/>
        </p:nvSpPr>
        <p:spPr>
          <a:xfrm>
            <a:off x="3798917" y="2513350"/>
            <a:ext cx="67893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 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=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ប្រវែងសរុបនៃខ្សែអំបោះ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  <a:p>
            <a:r>
              <a:rPr lang="en-US" sz="4400" dirty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20</a:t>
            </a:r>
            <a:r>
              <a:rPr lang="en-US" sz="4400" dirty="0">
                <a:latin typeface="DaunPenh" panose="01010101010101010101" pitchFamily="2" charset="0"/>
                <a:cs typeface="DaunPenh" panose="01010101010101010101" pitchFamily="2" charset="0"/>
              </a:rPr>
              <a:t> =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ប្រវែងខ្សែអំបោះដែលបានប្រើ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  <a:p>
            <a:r>
              <a:rPr lang="en-US" sz="4400" dirty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75</a:t>
            </a:r>
            <a:r>
              <a:rPr lang="en-US" sz="4400" dirty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=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ប្រវែងខ្សែអំបោះដែលនៅសល់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23B35E-3C06-9266-F5C6-9D4A60689B59}"/>
              </a:ext>
            </a:extLst>
          </p:cNvPr>
          <p:cNvSpPr txBox="1"/>
          <p:nvPr/>
        </p:nvSpPr>
        <p:spPr>
          <a:xfrm>
            <a:off x="1801030" y="4547493"/>
            <a:ext cx="7645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រក</a:t>
            </a:r>
            <a:r>
              <a:rPr lang="en-US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km-KH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ដើម្បីឱ្យ</a:t>
            </a:r>
            <a:endParaRPr lang="en-US" sz="48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E9446-F6F2-ECF3-9C52-78AD47A642CD}"/>
              </a:ext>
            </a:extLst>
          </p:cNvPr>
          <p:cNvSpPr txBox="1"/>
          <p:nvPr/>
        </p:nvSpPr>
        <p:spPr>
          <a:xfrm>
            <a:off x="3798917" y="4637008"/>
            <a:ext cx="2868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– 20 =  75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5A0C3-7E1A-2F0F-910D-339D329A70F9}"/>
              </a:ext>
            </a:extLst>
          </p:cNvPr>
          <p:cNvSpPr txBox="1"/>
          <p:nvPr/>
        </p:nvSpPr>
        <p:spPr>
          <a:xfrm>
            <a:off x="3798917" y="5226011"/>
            <a:ext cx="2118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 75 + 20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45D327-215B-A663-8548-4DC8C2567C6E}"/>
              </a:ext>
            </a:extLst>
          </p:cNvPr>
          <p:cNvSpPr/>
          <p:nvPr/>
        </p:nvSpPr>
        <p:spPr>
          <a:xfrm>
            <a:off x="3811892" y="5943600"/>
            <a:ext cx="1532273" cy="5232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622E3-F2DC-9BFF-357D-0690C0815D19}"/>
              </a:ext>
            </a:extLst>
          </p:cNvPr>
          <p:cNvSpPr txBox="1"/>
          <p:nvPr/>
        </p:nvSpPr>
        <p:spPr>
          <a:xfrm>
            <a:off x="3811892" y="5943600"/>
            <a:ext cx="1532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 95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4B6E13-844F-7B8D-3FFC-8B6EEFE4396E}"/>
              </a:ext>
            </a:extLst>
          </p:cNvPr>
          <p:cNvSpPr txBox="1"/>
          <p:nvPr/>
        </p:nvSpPr>
        <p:spPr>
          <a:xfrm>
            <a:off x="5906423" y="5815014"/>
            <a:ext cx="5996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5400" b="1" i="1" dirty="0" smtClean="0">
                <a:solidFill>
                  <a:schemeClr val="accent5">
                    <a:lumMod val="75000"/>
                  </a:schemeClr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ប្រវែងសរុបនៃខ្សែអំបោះគឺ </a:t>
            </a:r>
            <a:r>
              <a:rPr lang="en-US" sz="5400" b="1" i="1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95 cm</a:t>
            </a:r>
            <a:endParaRPr lang="en-US" sz="5400" b="1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E816959-933E-2605-079A-80154E11AC6E}"/>
              </a:ext>
            </a:extLst>
          </p:cNvPr>
          <p:cNvSpPr txBox="1"/>
          <p:nvPr/>
        </p:nvSpPr>
        <p:spPr>
          <a:xfrm>
            <a:off x="1751012" y="1066800"/>
            <a:ext cx="102628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មានខ្សែអំបោះ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ដុំដែលមានប្រវែង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x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cm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។</a:t>
            </a:r>
            <a:r>
              <a:rPr lang="km-KH" sz="4400" dirty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កក្កដា ប្រើអស់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63cm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ហើយនៅសល់ខ្សែអំបោះប្រវែង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87cm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នៃខ្សែអំបោះទាំង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ដុំនោះ។ រកតម្លៃ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នៃប្រវែងខ្សែអំបោះ។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4800"/>
            <a:ext cx="121888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6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unPenh" panose="01010101010101010101" pitchFamily="2" charset="0"/>
                <a:cs typeface="DaunPenh" panose="01010101010101010101" pitchFamily="2" charset="0"/>
              </a:rPr>
              <a:t>លំហាត់</a:t>
            </a:r>
            <a:endParaRPr lang="en-US" sz="6600" b="1" u="sng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pic>
        <p:nvPicPr>
          <p:cNvPr id="8" name="Picture 2" descr="いろいろな色の毛糸玉のイラスト | かわいいフリー素材集 いらすとや">
            <a:extLst>
              <a:ext uri="{FF2B5EF4-FFF2-40B4-BE49-F238E27FC236}">
                <a16:creationId xmlns:a16="http://schemas.microsoft.com/office/drawing/2014/main" id="{A351B395-266E-7AB9-8A8C-BC5F76FD7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2789534"/>
            <a:ext cx="1357048" cy="13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2E7074-2C7E-5382-E597-ABD50487F5BF}"/>
              </a:ext>
            </a:extLst>
          </p:cNvPr>
          <p:cNvSpPr txBox="1"/>
          <p:nvPr/>
        </p:nvSpPr>
        <p:spPr>
          <a:xfrm>
            <a:off x="3798917" y="2513350"/>
            <a:ext cx="67893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 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=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ប្រវែងសរុបនៃខ្សែអំបោះ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63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en-US" sz="4400" dirty="0">
                <a:latin typeface="DaunPenh" panose="01010101010101010101" pitchFamily="2" charset="0"/>
                <a:cs typeface="DaunPenh" panose="01010101010101010101" pitchFamily="2" charset="0"/>
              </a:rPr>
              <a:t>=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ប្រវែងខ្សែអំបោះដែលបានប្រើ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87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=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ប្រវែងខ្សែអំបោះដែលនៅសល់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23B35E-3C06-9266-F5C6-9D4A60689B59}"/>
              </a:ext>
            </a:extLst>
          </p:cNvPr>
          <p:cNvSpPr txBox="1"/>
          <p:nvPr/>
        </p:nvSpPr>
        <p:spPr>
          <a:xfrm>
            <a:off x="1801030" y="4547493"/>
            <a:ext cx="7645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រក</a:t>
            </a:r>
            <a:r>
              <a:rPr lang="en-US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km-KH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ដើម្បីឱ្យ</a:t>
            </a:r>
            <a:endParaRPr lang="en-US" sz="48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E9446-F6F2-ECF3-9C52-78AD47A642CD}"/>
              </a:ext>
            </a:extLst>
          </p:cNvPr>
          <p:cNvSpPr txBox="1"/>
          <p:nvPr/>
        </p:nvSpPr>
        <p:spPr>
          <a:xfrm>
            <a:off x="3798917" y="4637008"/>
            <a:ext cx="2868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5A0C3-7E1A-2F0F-910D-339D329A70F9}"/>
              </a:ext>
            </a:extLst>
          </p:cNvPr>
          <p:cNvSpPr txBox="1"/>
          <p:nvPr/>
        </p:nvSpPr>
        <p:spPr>
          <a:xfrm>
            <a:off x="3798917" y="5226011"/>
            <a:ext cx="2118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87+63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45D327-215B-A663-8548-4DC8C2567C6E}"/>
              </a:ext>
            </a:extLst>
          </p:cNvPr>
          <p:cNvSpPr/>
          <p:nvPr/>
        </p:nvSpPr>
        <p:spPr>
          <a:xfrm>
            <a:off x="3811892" y="5943600"/>
            <a:ext cx="1532273" cy="5232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622E3-F2DC-9BFF-357D-0690C0815D19}"/>
              </a:ext>
            </a:extLst>
          </p:cNvPr>
          <p:cNvSpPr txBox="1"/>
          <p:nvPr/>
        </p:nvSpPr>
        <p:spPr>
          <a:xfrm>
            <a:off x="3811892" y="5943600"/>
            <a:ext cx="1532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4B6E13-844F-7B8D-3FFC-8B6EEFE4396E}"/>
              </a:ext>
            </a:extLst>
          </p:cNvPr>
          <p:cNvSpPr txBox="1"/>
          <p:nvPr/>
        </p:nvSpPr>
        <p:spPr>
          <a:xfrm>
            <a:off x="5906423" y="5815014"/>
            <a:ext cx="5996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5400" b="1" i="1" dirty="0" smtClean="0">
                <a:solidFill>
                  <a:schemeClr val="accent5">
                    <a:lumMod val="75000"/>
                  </a:schemeClr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ប្រវែងសរុបនៃខ្សែអំបោះគឺ </a:t>
            </a:r>
            <a:r>
              <a:rPr lang="en-US" sz="5400" b="1" i="1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150 cm</a:t>
            </a:r>
            <a:endParaRPr lang="en-US" sz="5400" b="1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+mj-cs"/>
            </a:endParaRPr>
          </a:p>
        </p:txBody>
      </p:sp>
      <p:pic>
        <p:nvPicPr>
          <p:cNvPr id="13" name="Picture 2" descr="khmer new year 2021 vector poster khmer new year free vector 10 - vectork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286" b="99841" l="10000" r="49000">
                        <a14:foregroundMark x1="27417" y1="4444" x2="20083" y2="30476"/>
                        <a14:foregroundMark x1="27667" y1="93333" x2="28750" y2="998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53999"/>
          <a:stretch/>
        </p:blipFill>
        <p:spPr bwMode="auto">
          <a:xfrm>
            <a:off x="227012" y="228600"/>
            <a:ext cx="178816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5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 animBg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E816959-933E-2605-079A-80154E11AC6E}"/>
              </a:ext>
            </a:extLst>
          </p:cNvPr>
          <p:cNvSpPr txBox="1"/>
          <p:nvPr/>
        </p:nvSpPr>
        <p:spPr>
          <a:xfrm>
            <a:off x="1751012" y="1066800"/>
            <a:ext cx="102628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មានខ្សែអំបោះ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ដុំដែលមានប្រវែង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x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cm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។</a:t>
            </a:r>
            <a:r>
              <a:rPr lang="km-KH" sz="4400" dirty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រចនាប្រើអស់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143cm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ហើយនៅសល់ខ្សែអំបោះប្រវែង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78cm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នៃខ្សែអំបោះទាំង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1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ដុំនោះ។ រកតម្លៃ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នៃប្រវែងខ្សែអំបោះ។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4800"/>
            <a:ext cx="121888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6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unPenh" panose="01010101010101010101" pitchFamily="2" charset="0"/>
                <a:cs typeface="DaunPenh" panose="01010101010101010101" pitchFamily="2" charset="0"/>
              </a:rPr>
              <a:t>លំហាត់</a:t>
            </a:r>
            <a:endParaRPr lang="en-US" sz="6600" b="1" u="sng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pic>
        <p:nvPicPr>
          <p:cNvPr id="8" name="Picture 2" descr="いろいろな色の毛糸玉のイラスト | かわいいフリー素材集 いらすとや">
            <a:extLst>
              <a:ext uri="{FF2B5EF4-FFF2-40B4-BE49-F238E27FC236}">
                <a16:creationId xmlns:a16="http://schemas.microsoft.com/office/drawing/2014/main" id="{A351B395-266E-7AB9-8A8C-BC5F76FD7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2789534"/>
            <a:ext cx="1357048" cy="13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2E7074-2C7E-5382-E597-ABD50487F5BF}"/>
              </a:ext>
            </a:extLst>
          </p:cNvPr>
          <p:cNvSpPr txBox="1"/>
          <p:nvPr/>
        </p:nvSpPr>
        <p:spPr>
          <a:xfrm>
            <a:off x="3798917" y="2513350"/>
            <a:ext cx="67893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  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=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ប្រវែងសរុបនៃខ្សែអំបោះ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143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</a:t>
            </a:r>
            <a:r>
              <a:rPr lang="en-US" sz="4400" dirty="0">
                <a:latin typeface="DaunPenh" panose="01010101010101010101" pitchFamily="2" charset="0"/>
                <a:cs typeface="DaunPenh" panose="01010101010101010101" pitchFamily="2" charset="0"/>
              </a:rPr>
              <a:t>= 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ប្រវែងខ្សែអំបោះដែលបានប្រើ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78</a:t>
            </a:r>
            <a:r>
              <a:rPr lang="en-US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=</a:t>
            </a:r>
            <a:r>
              <a:rPr lang="km-KH" sz="4400" dirty="0" smtClean="0">
                <a:latin typeface="DaunPenh" panose="01010101010101010101" pitchFamily="2" charset="0"/>
                <a:cs typeface="DaunPenh" panose="01010101010101010101" pitchFamily="2" charset="0"/>
              </a:rPr>
              <a:t> ប្រវែងខ្សែអំបោះដែលនៅសល់</a:t>
            </a:r>
            <a:endParaRPr lang="en-US" sz="44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23B35E-3C06-9266-F5C6-9D4A60689B59}"/>
              </a:ext>
            </a:extLst>
          </p:cNvPr>
          <p:cNvSpPr txBox="1"/>
          <p:nvPr/>
        </p:nvSpPr>
        <p:spPr>
          <a:xfrm>
            <a:off x="1827212" y="4599920"/>
            <a:ext cx="7645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រក</a:t>
            </a:r>
            <a:r>
              <a:rPr lang="en-US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x </a:t>
            </a:r>
            <a:r>
              <a:rPr lang="km-KH" sz="4800" dirty="0" smtClean="0">
                <a:latin typeface="DaunPenh" panose="01010101010101010101" pitchFamily="2" charset="0"/>
                <a:cs typeface="DaunPenh" panose="01010101010101010101" pitchFamily="2" charset="0"/>
              </a:rPr>
              <a:t>ដើម្បីឱ្យ</a:t>
            </a:r>
            <a:endParaRPr lang="en-US" sz="48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E9446-F6F2-ECF3-9C52-78AD47A642CD}"/>
              </a:ext>
            </a:extLst>
          </p:cNvPr>
          <p:cNvSpPr txBox="1"/>
          <p:nvPr/>
        </p:nvSpPr>
        <p:spPr>
          <a:xfrm>
            <a:off x="3798917" y="4637008"/>
            <a:ext cx="2868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143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5A0C3-7E1A-2F0F-910D-339D329A70F9}"/>
              </a:ext>
            </a:extLst>
          </p:cNvPr>
          <p:cNvSpPr txBox="1"/>
          <p:nvPr/>
        </p:nvSpPr>
        <p:spPr>
          <a:xfrm>
            <a:off x="3798917" y="5226011"/>
            <a:ext cx="2118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78+143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45D327-215B-A663-8548-4DC8C2567C6E}"/>
              </a:ext>
            </a:extLst>
          </p:cNvPr>
          <p:cNvSpPr/>
          <p:nvPr/>
        </p:nvSpPr>
        <p:spPr>
          <a:xfrm>
            <a:off x="3811892" y="5943600"/>
            <a:ext cx="1532273" cy="5232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622E3-F2DC-9BFF-357D-0690C0815D19}"/>
              </a:ext>
            </a:extLst>
          </p:cNvPr>
          <p:cNvSpPr txBox="1"/>
          <p:nvPr/>
        </p:nvSpPr>
        <p:spPr>
          <a:xfrm>
            <a:off x="3811892" y="5943600"/>
            <a:ext cx="1532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221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4B6E13-844F-7B8D-3FFC-8B6EEFE4396E}"/>
              </a:ext>
            </a:extLst>
          </p:cNvPr>
          <p:cNvSpPr txBox="1"/>
          <p:nvPr/>
        </p:nvSpPr>
        <p:spPr>
          <a:xfrm>
            <a:off x="5906423" y="5815014"/>
            <a:ext cx="5996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5400" b="1" i="1" dirty="0" smtClean="0">
                <a:solidFill>
                  <a:schemeClr val="accent5">
                    <a:lumMod val="75000"/>
                  </a:schemeClr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ប្រវែងសរុបនៃខ្សែអំបោះគឺ </a:t>
            </a:r>
            <a:r>
              <a:rPr lang="en-US" sz="5400" b="1" i="1" dirty="0" smtClean="0">
                <a:solidFill>
                  <a:srgbClr val="FF0000"/>
                </a:solidFill>
                <a:latin typeface="DaunPenh" panose="01010101010101010101" pitchFamily="2" charset="0"/>
                <a:cs typeface="DaunPenh" panose="01010101010101010101" pitchFamily="2" charset="0"/>
              </a:rPr>
              <a:t>221 cm</a:t>
            </a:r>
            <a:endParaRPr lang="en-US" sz="5400" b="1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+mj-cs"/>
            </a:endParaRPr>
          </a:p>
        </p:txBody>
      </p:sp>
      <p:pic>
        <p:nvPicPr>
          <p:cNvPr id="14" name="Picture 4" descr="khmer new year 2021 vector poster khmer new year free vector 10 - vectork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683" l="10000" r="90000">
                        <a14:foregroundMark x1="64833" y1="91905" x2="66917" y2="993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66"/>
          <a:stretch/>
        </p:blipFill>
        <p:spPr bwMode="auto">
          <a:xfrm>
            <a:off x="12267" y="373755"/>
            <a:ext cx="2328215" cy="247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84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 animBg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khmer new year 2021 vector poster khmer new year free vector 10 - vectork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286" b="99841" l="10000" r="49000">
                        <a14:foregroundMark x1="27417" y1="4444" x2="20083" y2="30476"/>
                        <a14:foregroundMark x1="27667" y1="93333" x2="28750" y2="998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53999"/>
          <a:stretch/>
        </p:blipFill>
        <p:spPr bwMode="auto">
          <a:xfrm>
            <a:off x="1903412" y="838200"/>
            <a:ext cx="2590800" cy="4636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khmer new year 2021 vector poster khmer new year free vector 10 - vectorkh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83" l="10000" r="90000">
                        <a14:foregroundMark x1="64833" y1="91905" x2="66917" y2="993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66"/>
          <a:stretch/>
        </p:blipFill>
        <p:spPr bwMode="auto">
          <a:xfrm>
            <a:off x="7999412" y="1088845"/>
            <a:ext cx="3886200" cy="413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8012" y="609600"/>
            <a:ext cx="609600" cy="762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13212" y="3276600"/>
            <a:ext cx="42672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6000" dirty="0" smtClean="0">
                <a:latin typeface="DaunPenh" panose="01010101010101010101" pitchFamily="2" charset="0"/>
                <a:cs typeface="DaunPenh" panose="01010101010101010101" pitchFamily="2" charset="0"/>
              </a:rPr>
              <a:t>ជួបគ្នានៅមេរៀនបន្ទាប់!!!!</a:t>
            </a:r>
            <a:endParaRPr lang="en-US" sz="60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Math 16x9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289</TotalTime>
  <Words>291</Words>
  <Application>Microsoft Office PowerPoint</Application>
  <PresentationFormat>Custom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DaunPenh</vt:lpstr>
      <vt:lpstr>Euphemia</vt:lpstr>
      <vt:lpstr>Math 16x9</vt:lpstr>
      <vt:lpstr>តម្លែលេខនៃតួអក្សរ “x”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តម្លែលេខនៃតួអក្សរ “x”</dc:title>
  <dc:creator>ALH 2</dc:creator>
  <cp:lastModifiedBy>ALH 2</cp:lastModifiedBy>
  <cp:revision>10</cp:revision>
  <dcterms:created xsi:type="dcterms:W3CDTF">2023-02-10T16:19:52Z</dcterms:created>
  <dcterms:modified xsi:type="dcterms:W3CDTF">2023-02-12T06:28:22Z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