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12" y="-2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71557-91E5-4D03-9303-DF9748E82A1A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87E16-A302-46EE-9C0A-9A167C07A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7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7E16-A302-46EE-9C0A-9A167C07A6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4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C95-EBE0-4425-9012-F6C30718854A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2D9F-823B-4AF3-A25B-374040F85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7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C95-EBE0-4425-9012-F6C30718854A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2D9F-823B-4AF3-A25B-374040F85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0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C95-EBE0-4425-9012-F6C30718854A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2D9F-823B-4AF3-A25B-374040F85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9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C95-EBE0-4425-9012-F6C30718854A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2D9F-823B-4AF3-A25B-374040F85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2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C95-EBE0-4425-9012-F6C30718854A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2D9F-823B-4AF3-A25B-374040F85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C95-EBE0-4425-9012-F6C30718854A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2D9F-823B-4AF3-A25B-374040F85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3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C95-EBE0-4425-9012-F6C30718854A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2D9F-823B-4AF3-A25B-374040F85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C95-EBE0-4425-9012-F6C30718854A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2D9F-823B-4AF3-A25B-374040F85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6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C95-EBE0-4425-9012-F6C30718854A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2D9F-823B-4AF3-A25B-374040F85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C95-EBE0-4425-9012-F6C30718854A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2D9F-823B-4AF3-A25B-374040F85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7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C95-EBE0-4425-9012-F6C30718854A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2D9F-823B-4AF3-A25B-374040F85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8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7C95-EBE0-4425-9012-F6C30718854A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D2D9F-823B-4AF3-A25B-374040F85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24467" y="-228600"/>
            <a:ext cx="3310467" cy="861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524000" y="6781800"/>
            <a:ext cx="16459200" cy="1752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1195583"/>
            <a:ext cx="261408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itchFamily="34" charset="0"/>
              </a:rPr>
              <a:t>គណិតវិទ្យា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8100" y="1674910"/>
            <a:ext cx="9525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8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itchFamily="34" charset="0"/>
              </a:rPr>
              <a:t>មេរៀនទី</a:t>
            </a:r>
            <a:r>
              <a:rPr lang="en-US" sz="54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itchFamily="34" charset="0"/>
              </a:rPr>
              <a:t>11</a:t>
            </a:r>
            <a:r>
              <a:rPr lang="km-KH" sz="8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itchFamily="34" charset="0"/>
              </a:rPr>
              <a:t>៖ វិធីគុណនិងចែកប្រភាគ</a:t>
            </a:r>
            <a:endParaRPr lang="en-US" sz="8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1904" y="3565263"/>
            <a:ext cx="11658600" cy="186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m-KH" sz="11500" u="sng" dirty="0" smtClean="0"/>
              <a:t>ការគុណប្រភាគនឹងប្រភាគ</a:t>
            </a:r>
            <a:endParaRPr lang="en-US" sz="11500" u="sng" dirty="0"/>
          </a:p>
        </p:txBody>
      </p:sp>
      <p:pic>
        <p:nvPicPr>
          <p:cNvPr id="8" name="Picture 6" descr="Premium Vector | Cute thai boy and girl character in traditional costume in  greeting action | Girls characters, Pet logo design, Cambodian 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4" b="89936" l="9904" r="485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90" y="4008711"/>
            <a:ext cx="3146425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68150" y="4019597"/>
            <a:ext cx="3143250" cy="3143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024467" y="0"/>
            <a:ext cx="15654868" cy="110799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km-KH" sz="6600" dirty="0" smtClean="0">
                <a:latin typeface="DaunPenh" panose="01010101010101010101" pitchFamily="2" charset="0"/>
                <a:cs typeface="DaunPenh" panose="01010101010101010101" pitchFamily="2" charset="0"/>
              </a:rPr>
              <a:t>ថ្នាក់ទី</a:t>
            </a:r>
            <a:r>
              <a:rPr lang="en-US" sz="6600" dirty="0" smtClean="0">
                <a:latin typeface="DaunPenh" panose="01010101010101010101" pitchFamily="2" charset="0"/>
                <a:cs typeface="DaunPenh" panose="01010101010101010101" pitchFamily="2" charset="0"/>
              </a:rPr>
              <a:t>6</a:t>
            </a:r>
            <a:endParaRPr lang="en-US" sz="6600" dirty="0"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044795" y="2854570"/>
            <a:ext cx="2409989" cy="27410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024467" y="-228600"/>
            <a:ext cx="1655233" cy="861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524000" y="7391400"/>
            <a:ext cx="164592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102636"/>
            <a:ext cx="32877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itchFamily="34" charset="0"/>
              </a:rPr>
              <a:t>គណនាផលគុណប្រភាគ</a:t>
            </a:r>
            <a:r>
              <a:rPr lang="km-K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itchFamily="34" charset="0"/>
              </a:rPr>
              <a:t>៖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浮き輪で遊ぶ女の子のイラスト | かわいいフリー素材集 いらすと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386" y="2356147"/>
            <a:ext cx="35169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74486" y="1888843"/>
            <a:ext cx="4785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m-KH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itchFamily="34" charset="0"/>
              </a:rPr>
              <a:t>គណនាដោយប្រើ</a:t>
            </a:r>
            <a:r>
              <a:rPr lang="km-KH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 Rounded MT Bold" pitchFamily="34" charset="0"/>
              </a:rPr>
              <a:t>៖</a:t>
            </a:r>
            <a:r>
              <a:rPr lang="km-KH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 Rounded MT Bold" pitchFamily="34" charset="0"/>
              </a:rPr>
              <a:t> វិធីគុណប្រភាគ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5008" y="2819400"/>
            <a:ext cx="85632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1</a:t>
            </a:r>
          </a:p>
          <a:p>
            <a:pPr algn="ctr"/>
            <a:r>
              <a:rPr lang="en-PH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5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4219783"/>
            <a:ext cx="20574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24200" y="375811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X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87808" y="2842847"/>
            <a:ext cx="85632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3</a:t>
            </a:r>
          </a:p>
          <a:p>
            <a:pPr algn="ctr"/>
            <a:r>
              <a:rPr lang="en-PH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4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933986" y="4237368"/>
            <a:ext cx="2057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66404" y="3689232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=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219032" y="4243230"/>
            <a:ext cx="2057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73909" y="2334775"/>
            <a:ext cx="8535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m-KH" sz="4800" dirty="0" smtClean="0">
                <a:latin typeface="Comic Sans MS" pitchFamily="66" charset="0"/>
              </a:rPr>
              <a:t>គុណភាគយកនឹងភាគយក</a:t>
            </a:r>
            <a:endParaRPr lang="en-US" sz="4800" dirty="0">
              <a:latin typeface="Comic Sans MS" pitchFamily="66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42999" y="3505201"/>
            <a:ext cx="50292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796123" y="2854570"/>
            <a:ext cx="85632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3</a:t>
            </a:r>
          </a:p>
          <a:p>
            <a:pPr algn="ctr"/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5788" y="5433049"/>
            <a:ext cx="8535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m-KH" sz="4800" dirty="0" smtClean="0">
                <a:latin typeface="Comic Sans MS" pitchFamily="66" charset="0"/>
              </a:rPr>
              <a:t>គុណភាគបែងនឹងភាគបែង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98141" y="4953000"/>
            <a:ext cx="50292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527308" y="4106008"/>
            <a:ext cx="152798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20</a:t>
            </a:r>
          </a:p>
          <a:p>
            <a:pPr algn="ctr"/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913374" y="6072358"/>
                <a:ext cx="10439400" cy="1159228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km-KH" sz="4800" dirty="0" smtClean="0">
                    <a:solidFill>
                      <a:schemeClr val="tx1"/>
                    </a:solidFill>
                    <a:latin typeface="Arial Black" pitchFamily="34" charset="0"/>
                  </a:rPr>
                  <a:t>ដូចនេះ៖លក្ខិណាអាចហែលទឹកបានចម្ងាយ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m-KH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PH" sz="4800" dirty="0" smtClean="0">
                    <a:solidFill>
                      <a:srgbClr val="FF0000"/>
                    </a:solidFill>
                    <a:latin typeface="Arial Black" pitchFamily="34" charset="0"/>
                  </a:rPr>
                  <a:t> </a:t>
                </a:r>
                <a:r>
                  <a:rPr lang="en-US" sz="4800" dirty="0" smtClean="0">
                    <a:solidFill>
                      <a:srgbClr val="FF0000"/>
                    </a:solidFill>
                    <a:latin typeface="Arial Black" pitchFamily="34" charset="0"/>
                  </a:rPr>
                  <a:t>km</a:t>
                </a:r>
                <a:r>
                  <a:rPr lang="en-PH" sz="4800" dirty="0" smtClean="0">
                    <a:solidFill>
                      <a:srgbClr val="FF0000"/>
                    </a:solidFill>
                    <a:latin typeface="Arial Black" pitchFamily="34" charset="0"/>
                  </a:rPr>
                  <a:t> </a:t>
                </a:r>
                <a:r>
                  <a:rPr lang="km-KH" sz="4800" dirty="0" smtClean="0">
                    <a:solidFill>
                      <a:schemeClr val="tx1"/>
                    </a:solidFill>
                    <a:latin typeface="Arial Black" pitchFamily="34" charset="0"/>
                  </a:rPr>
                  <a:t>ក្នុងរយៈពេល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m-KH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  <a:latin typeface="Arial Black" pitchFamily="34" charset="0"/>
                  </a:rPr>
                  <a:t> </a:t>
                </a:r>
                <a:r>
                  <a:rPr lang="km-KH" sz="4800" dirty="0" smtClean="0">
                    <a:solidFill>
                      <a:srgbClr val="FF0000"/>
                    </a:solidFill>
                    <a:latin typeface="Arial Black" pitchFamily="34" charset="0"/>
                  </a:rPr>
                  <a:t>នាទី</a:t>
                </a:r>
                <a:endParaRPr lang="en-US" sz="4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374" y="6072358"/>
                <a:ext cx="10439400" cy="1159228"/>
              </a:xfrm>
              <a:prstGeom prst="rect">
                <a:avLst/>
              </a:prstGeom>
              <a:blipFill>
                <a:blip r:embed="rId3"/>
                <a:stretch>
                  <a:fillRect b="-26804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OKサインを出す人のイラスト（女性）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454582"/>
            <a:ext cx="2466975" cy="26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0766" y="663178"/>
                <a:ext cx="13618634" cy="183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m-KH" sz="5400" dirty="0" smtClean="0"/>
                  <a:t>លក្ខិណាចំណាយពេល </a:t>
                </a:r>
                <a:r>
                  <a:rPr lang="en-US" sz="4000" dirty="0" smtClean="0"/>
                  <a:t>1</a:t>
                </a:r>
                <a:r>
                  <a:rPr lang="km-KH" sz="5400" dirty="0" smtClean="0"/>
                  <a:t> នាទីដើម្បីហែលទឹកក្នុងចម្ងាយ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m-KH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 smtClean="0"/>
                  <a:t> km </a:t>
                </a:r>
                <a:r>
                  <a:rPr lang="km-KH" sz="5400" dirty="0" smtClean="0"/>
                  <a:t>។ តើនាងអាចហែលទឹកបានប៉ុន្មានគីឡូម៉ែត្រ ក្នុងរយៈពេល</a:t>
                </a:r>
                <a:r>
                  <a:rPr lang="km-KH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m-KH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m-KH" sz="5400" dirty="0" smtClean="0"/>
                  <a:t>នាទី?</a:t>
                </a:r>
                <a:endParaRPr lang="en-US" sz="5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6" y="663178"/>
                <a:ext cx="13618634" cy="1835887"/>
              </a:xfrm>
              <a:prstGeom prst="rect">
                <a:avLst/>
              </a:prstGeom>
              <a:blipFill>
                <a:blip r:embed="rId5"/>
                <a:stretch>
                  <a:fillRect l="-2371" t="-3654" b="-23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63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10" grpId="0"/>
      <p:bldP spid="13" grpId="0"/>
      <p:bldP spid="14" grpId="0"/>
      <p:bldP spid="18" grpId="0"/>
      <p:bldP spid="21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044795" y="2854570"/>
            <a:ext cx="2409989" cy="27410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024467" y="-228600"/>
            <a:ext cx="1655233" cy="861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524000" y="7391400"/>
            <a:ext cx="164592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2999" y="632392"/>
                <a:ext cx="14493132" cy="189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m-KH" sz="5400" dirty="0" smtClean="0">
                    <a:latin typeface="Comic Sans MS" pitchFamily="66" charset="0"/>
                  </a:rPr>
                  <a:t>ដើមឈើមួយដើមមានកម្ពស់</a:t>
                </a:r>
                <a:r>
                  <a:rPr lang="km-KH" sz="40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m-KH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km-KH" sz="40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km-KH" sz="5400" dirty="0" smtClean="0">
                    <a:latin typeface="Comic Sans MS" pitchFamily="66" charset="0"/>
                  </a:rPr>
                  <a:t>។ ស្រមោលរបស់វាមានប្រវែង</a:t>
                </a:r>
                <a:r>
                  <a:rPr lang="km-KH" sz="5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m-KH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m-KH" sz="5400" dirty="0" smtClean="0">
                    <a:latin typeface="Comic Sans MS" pitchFamily="66" charset="0"/>
                  </a:rPr>
                  <a:t> នៃប្រវែងកម្ពស់របស់វា។ </a:t>
                </a:r>
              </a:p>
              <a:p>
                <a:pPr algn="just"/>
                <a:r>
                  <a:rPr lang="km-KH" sz="5400" dirty="0" smtClean="0">
                    <a:latin typeface="Comic Sans MS" pitchFamily="66" charset="0"/>
                  </a:rPr>
                  <a:t>រកប្រវែងស្រមោលរបស់ដើមឈើនោះ។ </a:t>
                </a:r>
                <a:endParaRPr lang="en-US" sz="5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632392"/>
                <a:ext cx="14493132" cy="1890710"/>
              </a:xfrm>
              <a:prstGeom prst="rect">
                <a:avLst/>
              </a:prstGeom>
              <a:blipFill>
                <a:blip r:embed="rId2"/>
                <a:stretch>
                  <a:fillRect l="-2229" b="-2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375008" y="2819400"/>
            <a:ext cx="85632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9</a:t>
            </a:r>
            <a:endParaRPr lang="en-PH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en-PH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4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4219783"/>
            <a:ext cx="20574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24200" y="375811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X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87808" y="2842847"/>
            <a:ext cx="85632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5</a:t>
            </a:r>
          </a:p>
          <a:p>
            <a:pPr algn="ctr"/>
            <a:r>
              <a:rPr lang="en-PH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2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933986" y="4237368"/>
            <a:ext cx="2057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66404" y="3689232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=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219032" y="4243230"/>
            <a:ext cx="2057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6484" y="2275801"/>
            <a:ext cx="8535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m-KH" sz="4800" dirty="0">
                <a:latin typeface="Comic Sans MS" pitchFamily="66" charset="0"/>
              </a:rPr>
              <a:t>គុណភាគយកនឹងភាគ</a:t>
            </a:r>
            <a:r>
              <a:rPr lang="km-KH" sz="4800" dirty="0" smtClean="0">
                <a:latin typeface="Comic Sans MS" pitchFamily="66" charset="0"/>
              </a:rPr>
              <a:t>យក</a:t>
            </a:r>
            <a:endParaRPr lang="en-US" sz="4800" dirty="0">
              <a:latin typeface="Comic Sans MS" pitchFamily="66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42999" y="3505201"/>
            <a:ext cx="50292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460294" y="2854570"/>
            <a:ext cx="152798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45</a:t>
            </a:r>
            <a:endParaRPr lang="en-PH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9487" y="5349411"/>
            <a:ext cx="85352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98141" y="4953000"/>
            <a:ext cx="50292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863137" y="4106008"/>
            <a:ext cx="85632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8</a:t>
            </a:r>
          </a:p>
          <a:p>
            <a:pPr algn="ctr"/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189152" y="6147815"/>
                <a:ext cx="6802761" cy="1152495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m-KH" sz="4800" dirty="0" smtClean="0">
                    <a:latin typeface="Arial Black" pitchFamily="34" charset="0"/>
                  </a:rPr>
                  <a:t>ដូចនេះ៖ស្រមោលដើមឈើនោះមានប្រវែង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m-KH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km-KH" sz="48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n-PH" sz="4800" dirty="0" smtClean="0">
                    <a:solidFill>
                      <a:srgbClr val="FF0000"/>
                    </a:solidFill>
                    <a:latin typeface="Arial Black" pitchFamily="34" charset="0"/>
                  </a:rPr>
                  <a:t> </a:t>
                </a:r>
                <a:endParaRPr lang="en-US" sz="4800" dirty="0"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152" y="6147815"/>
                <a:ext cx="6802761" cy="1152495"/>
              </a:xfrm>
              <a:prstGeom prst="rect">
                <a:avLst/>
              </a:prstGeom>
              <a:blipFill>
                <a:blip r:embed="rId3"/>
                <a:stretch>
                  <a:fillRect l="-3393" r="-536" b="-2628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OKサインを出す人のイラスト（女性）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411" y="3709453"/>
            <a:ext cx="2466975" cy="26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363564" y="2024440"/>
            <a:ext cx="4785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m-KH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itchFamily="34" charset="0"/>
              </a:rPr>
              <a:t>គណនាដោយប្រើ</a:t>
            </a:r>
            <a:r>
              <a:rPr lang="km-KH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 Rounded MT Bold" pitchFamily="34" charset="0"/>
              </a:rPr>
              <a:t>៖</a:t>
            </a:r>
            <a:r>
              <a:rPr lang="km-KH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 Rounded MT Bold" pitchFamily="34" charset="0"/>
              </a:rPr>
              <a:t> វិធីគុណប្រភាគ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30299" y="5349411"/>
            <a:ext cx="8535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m-KH" sz="4800" dirty="0" smtClean="0">
                <a:latin typeface="Comic Sans MS" pitchFamily="66" charset="0"/>
              </a:rPr>
              <a:t>គុណភាគបែងនឹងភាគបែង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102636"/>
            <a:ext cx="32877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itchFamily="34" charset="0"/>
              </a:rPr>
              <a:t>គណនាផលគុណប្រភាគ</a:t>
            </a:r>
            <a:r>
              <a:rPr lang="km-K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itchFamily="34" charset="0"/>
              </a:rPr>
              <a:t>៖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3" name="Picture 4" descr="Cartoon Man Sitting Under Tree Stock Illustrations – 205 Cartoon Man  Sitting Under Tree Stock Illustrations, Vectors &amp; Clipart - Dreamstim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630" y="1112433"/>
            <a:ext cx="3349334" cy="334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artoon Man Sitting Under Tree Stock Illustrations – 205 Cartoon Man  Sitting Under Tree Stock Illustrations, Vectors &amp; Clipart - Dreamstim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854" y="1144733"/>
            <a:ext cx="3349334" cy="334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1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8" grpId="0"/>
      <p:bldP spid="21" grpId="0"/>
      <p:bldP spid="24" grpId="0"/>
      <p:bldP spid="26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044795" y="2854570"/>
            <a:ext cx="2409989" cy="27410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024467" y="-228600"/>
            <a:ext cx="1655233" cy="861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524000" y="7391400"/>
            <a:ext cx="164592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19846" y="469128"/>
                <a:ext cx="13563600" cy="1793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m-KH" sz="5400" dirty="0" smtClean="0">
                    <a:latin typeface="Comic Sans MS" pitchFamily="66" charset="0"/>
                  </a:rPr>
                  <a:t>ក្នុង</a:t>
                </a:r>
                <a:r>
                  <a:rPr lang="en-US" sz="2800" dirty="0" smtClean="0">
                    <a:latin typeface="Comic Sans MS" pitchFamily="66" charset="0"/>
                  </a:rPr>
                  <a:t>1</a:t>
                </a:r>
                <a:r>
                  <a:rPr lang="km-KH" sz="5400" dirty="0" smtClean="0">
                    <a:latin typeface="Comic Sans MS" pitchFamily="66" charset="0"/>
                  </a:rPr>
                  <a:t>ថ្ងៃ សុភាពផឹកទឹកដោះគោអស់</a:t>
                </a:r>
                <a:r>
                  <a:rPr lang="km-KH" sz="2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m-KH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km-KH" sz="5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km-KH" sz="5400" dirty="0" smtClean="0">
                    <a:latin typeface="Comic Sans MS" pitchFamily="66" charset="0"/>
                  </a:rPr>
                  <a:t>ជារៀងរាល់ថ្ងៃ។ </a:t>
                </a:r>
                <a:endParaRPr lang="en-US" sz="5400" dirty="0" smtClean="0">
                  <a:latin typeface="Comic Sans MS" pitchFamily="66" charset="0"/>
                </a:endParaRPr>
              </a:p>
              <a:p>
                <a:pPr algn="just"/>
                <a:r>
                  <a:rPr lang="km-KH" sz="5400" dirty="0" smtClean="0">
                    <a:latin typeface="Comic Sans MS" pitchFamily="66" charset="0"/>
                  </a:rPr>
                  <a:t>តើគាត់ផឹកទឹកដោះគោបានប៉ុន្មានលីត្រក្នុង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1</a:t>
                </a:r>
                <a:r>
                  <a:rPr lang="km-KH" sz="5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សប្តាហ៍</a:t>
                </a:r>
                <a:r>
                  <a:rPr lang="en-PH" sz="5400" dirty="0" smtClean="0">
                    <a:latin typeface="Comic Sans MS" pitchFamily="66" charset="0"/>
                  </a:rPr>
                  <a:t>?</a:t>
                </a:r>
                <a:endParaRPr lang="en-US" sz="5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846" y="469128"/>
                <a:ext cx="13563600" cy="1793824"/>
              </a:xfrm>
              <a:prstGeom prst="rect">
                <a:avLst/>
              </a:prstGeom>
              <a:blipFill>
                <a:blip r:embed="rId3"/>
                <a:stretch>
                  <a:fillRect l="-2382" t="-4422" b="-2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375008" y="2819400"/>
            <a:ext cx="85632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3</a:t>
            </a:r>
          </a:p>
          <a:p>
            <a:pPr algn="ctr"/>
            <a:r>
              <a:rPr lang="en-PH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4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4219783"/>
            <a:ext cx="20574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24200" y="375811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X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87808" y="2842847"/>
            <a:ext cx="85632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7</a:t>
            </a:r>
          </a:p>
          <a:p>
            <a:pPr algn="ctr"/>
            <a:r>
              <a:rPr lang="en-PH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1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933986" y="4237368"/>
            <a:ext cx="2057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66404" y="3689232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=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219032" y="4243230"/>
            <a:ext cx="2057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2999" y="2596625"/>
            <a:ext cx="85352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42999" y="3505201"/>
            <a:ext cx="50292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460294" y="2854570"/>
            <a:ext cx="152798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21</a:t>
            </a:r>
          </a:p>
          <a:p>
            <a:pPr algn="ctr"/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9487" y="5349411"/>
            <a:ext cx="85352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98141" y="4953000"/>
            <a:ext cx="50292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863137" y="4106008"/>
            <a:ext cx="85632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4</a:t>
            </a:r>
          </a:p>
          <a:p>
            <a:pPr algn="ctr"/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2438428" y="6322000"/>
                <a:ext cx="10177787" cy="924805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m-KH" sz="5400" dirty="0" smtClean="0">
                    <a:latin typeface="Arial Black" pitchFamily="34" charset="0"/>
                  </a:rPr>
                  <a:t>ដូចនេះ៖ សុភាពអាចផឹកទឹកដោះគោបានចំនួន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m-KH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km-KH" sz="5400" dirty="0" smtClean="0">
                    <a:latin typeface="Arial Black" pitchFamily="34" charset="0"/>
                  </a:rPr>
                  <a:t> ក្នុងរយៈពេល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 Black" pitchFamily="34" charset="0"/>
                  </a:rPr>
                  <a:t>7</a:t>
                </a:r>
                <a:r>
                  <a:rPr lang="en-US" sz="5400" dirty="0" smtClean="0">
                    <a:latin typeface="Arial Black" pitchFamily="34" charset="0"/>
                  </a:rPr>
                  <a:t> </a:t>
                </a:r>
                <a:r>
                  <a:rPr lang="km-KH" sz="5400" dirty="0" smtClean="0">
                    <a:latin typeface="Arial Black" pitchFamily="34" charset="0"/>
                  </a:rPr>
                  <a:t>ថ្ងៃ </a:t>
                </a:r>
                <a:r>
                  <a:rPr lang="en-US" sz="5400" dirty="0" smtClean="0">
                    <a:latin typeface="Arial Black" pitchFamily="34" charset="0"/>
                  </a:rPr>
                  <a:t> </a:t>
                </a:r>
                <a:r>
                  <a:rPr lang="en-PH" sz="5400" dirty="0" smtClean="0">
                    <a:latin typeface="Arial Black" pitchFamily="34" charset="0"/>
                  </a:rPr>
                  <a:t> </a:t>
                </a:r>
                <a:endParaRPr lang="en-US" sz="5400" dirty="0"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28" y="6322000"/>
                <a:ext cx="10177787" cy="924805"/>
              </a:xfrm>
              <a:prstGeom prst="rect">
                <a:avLst/>
              </a:prstGeom>
              <a:blipFill>
                <a:blip r:embed="rId4"/>
                <a:stretch>
                  <a:fillRect l="-2985" t="-7006" b="-45223"/>
                </a:stretch>
              </a:blip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OKサインを出す人のイラスト（女性）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454582"/>
            <a:ext cx="2466975" cy="26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水を飲んでいる男の子のイラスト | かわいいフリー素材集 いらすとや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945" y="681139"/>
            <a:ext cx="3492834" cy="369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339446" y="2026181"/>
            <a:ext cx="4785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m-KH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itchFamily="34" charset="0"/>
              </a:rPr>
              <a:t>គណនាដោយប្រើ</a:t>
            </a:r>
            <a:r>
              <a:rPr lang="km-KH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 Rounded MT Bold" pitchFamily="34" charset="0"/>
              </a:rPr>
              <a:t>៖</a:t>
            </a:r>
            <a:r>
              <a:rPr lang="km-KH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 Rounded MT Bold" pitchFamily="34" charset="0"/>
              </a:rPr>
              <a:t> វិធីគុណប្រភាគ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2460770"/>
            <a:ext cx="8535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m-KH" sz="4800" dirty="0">
                <a:latin typeface="Comic Sans MS" pitchFamily="66" charset="0"/>
              </a:rPr>
              <a:t>គុណភាគយកនឹងភាគ</a:t>
            </a:r>
            <a:r>
              <a:rPr lang="km-KH" sz="4800" dirty="0" smtClean="0">
                <a:latin typeface="Comic Sans MS" pitchFamily="66" charset="0"/>
              </a:rPr>
              <a:t>យក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7934" y="5224553"/>
            <a:ext cx="8535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m-KH" sz="4800" dirty="0" smtClean="0">
                <a:latin typeface="Comic Sans MS" pitchFamily="66" charset="0"/>
              </a:rPr>
              <a:t>គុណភាគបែងនឹងភាគបែង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328860"/>
            <a:ext cx="328772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itchFamily="34" charset="0"/>
              </a:rPr>
              <a:t>គណនាផលគុណប្រភាគ</a:t>
            </a:r>
            <a:r>
              <a:rPr lang="km-KH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itchFamily="34" charset="0"/>
              </a:rPr>
              <a:t>៖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6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  <p:bldP spid="13" grpId="0"/>
      <p:bldP spid="14" grpId="0"/>
      <p:bldP spid="18" grpId="0"/>
      <p:bldP spid="21" grpId="0"/>
      <p:bldP spid="22" grpId="0"/>
      <p:bldP spid="24" grpId="0"/>
      <p:bldP spid="25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195</Words>
  <Application>Microsoft Office PowerPoint</Application>
  <PresentationFormat>Custom</PresentationFormat>
  <Paragraphs>52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Black</vt:lpstr>
      <vt:lpstr>Arial Rounded MT Bold</vt:lpstr>
      <vt:lpstr>Calibri</vt:lpstr>
      <vt:lpstr>Cambria Math</vt:lpstr>
      <vt:lpstr>Comic Sans MS</vt:lpstr>
      <vt:lpstr>DaunPenh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JERICO CONQUILLA</dc:creator>
  <cp:lastModifiedBy>ALH 2</cp:lastModifiedBy>
  <cp:revision>21</cp:revision>
  <dcterms:created xsi:type="dcterms:W3CDTF">2022-10-26T13:19:00Z</dcterms:created>
  <dcterms:modified xsi:type="dcterms:W3CDTF">2023-02-12T08:06:45Z</dcterms:modified>
</cp:coreProperties>
</file>