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ED3A4-91A6-43EE-86A3-76E8641C55E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B29A-0330-4EFD-B747-F74B9E45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22177" cy="2387600"/>
          </a:xfrm>
        </p:spPr>
        <p:txBody>
          <a:bodyPr anchor="ctr">
            <a:normAutofit/>
          </a:bodyPr>
          <a:lstStyle/>
          <a:p>
            <a:r>
              <a:rPr lang="km-KH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មេរៀនរំឭកទី១១ ព្យញ្ជនៈ ង៉ ញ៉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ផ្សំស្រៈ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773"/>
            <a:ext cx="10515600" cy="86291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km-KH" dirty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ការសរសេរពាក្យ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10" y="2124008"/>
            <a:ext cx="575149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ង៉ែង៉រ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ង៉ោះ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ញ៉ាំញ៉ើ</a:t>
            </a:r>
            <a:endParaRPr lang="en-US" sz="4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9978" y="2124008"/>
            <a:ext cx="57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ញ៉េះញ៉ោះ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ងឿ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ង៉ាៗ</a:t>
            </a:r>
            <a:endParaRPr lang="en-US" sz="4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pic>
        <p:nvPicPr>
          <p:cNvPr id="5122" name="Picture 2" descr="Gut erledigt-Sticker – kostenlose kunst und design-Sti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3" y="2057645"/>
            <a:ext cx="3252247" cy="34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744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098307"/>
            <a:ext cx="10607040" cy="40786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				រវៃ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							លំនៅ</a:t>
            </a:r>
            <a:endParaRPr lang="km-KH" sz="4400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			ភូមា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								យោធា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					គំនូរ</a:t>
            </a:r>
            <a:endParaRPr lang="en-US" sz="4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360" y="1809549"/>
            <a:ext cx="1509177" cy="146303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ង៉ែត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cute happiness baby cartoon character 5205739 Vector Art at Vecteez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4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5" y="1597794"/>
            <a:ext cx="3560545" cy="35605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028" name="Picture 4" descr="Eating Cartoon Images – Browse 533,290 Stock Photos, Vectors, and Video |  Adobe 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9" y="1597794"/>
            <a:ext cx="3429000" cy="35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12568" y="1597794"/>
            <a:ext cx="1745348" cy="1674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ញ៉ាំ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10360" y="3204408"/>
            <a:ext cx="1509177" cy="146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ង៉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12568" y="3217242"/>
            <a:ext cx="1745348" cy="1583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ញ៉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06" y="317634"/>
            <a:ext cx="9711890" cy="49992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3686" y="5370897"/>
            <a:ext cx="10637100" cy="1337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km-KH" sz="2400" b="1" dirty="0" smtClean="0"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	ចំណាំ៖ ស្រៈ ួ ឿ ៀ មិនប្រើមូសិកទន្តជាមួយ ង ញ ទេ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km-KH" sz="2400" b="1" dirty="0" smtClean="0"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	 ស្រៈ ិ ី ឹ ឺ ើ ាំ សញ្ញាមូសិកទន្ត ៉ ប្ដូរទៅបុកជើងវិញ ុ</a:t>
            </a:r>
          </a:p>
        </p:txBody>
      </p:sp>
    </p:spTree>
    <p:extLst>
      <p:ext uri="{BB962C8B-B14F-4D97-AF65-F5344CB8AC3E}">
        <p14:creationId xmlns:p14="http://schemas.microsoft.com/office/powerpoint/2010/main" val="23838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041" y="2090641"/>
            <a:ext cx="7755643" cy="5984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190357"/>
            <a:ext cx="10461484" cy="4351338"/>
          </a:xfrm>
          <a:prstGeom prst="rect">
            <a:avLst/>
          </a:prstGeom>
        </p:spPr>
      </p:pic>
      <p:pic>
        <p:nvPicPr>
          <p:cNvPr id="2050" name="Picture 2" descr="Free Cute Stickers, + 2,249 stickers (SVG, PNG) | Fla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16" y="473196"/>
            <a:ext cx="1798410" cy="17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759" y="976139"/>
            <a:ext cx="5600307" cy="1325563"/>
          </a:xfrm>
        </p:spPr>
        <p:txBody>
          <a:bodyPr>
            <a:normAutofit/>
          </a:bodyPr>
          <a:lstStyle/>
          <a:p>
            <a:pPr algn="ctr"/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ញ៉េះញ៉ោះ		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653"/>
            <a:ext cx="10515600" cy="41313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6000" dirty="0">
                <a:latin typeface="Khmer OS" panose="02000500000000020004" pitchFamily="2" charset="0"/>
                <a:ea typeface="+mj-ea"/>
                <a:cs typeface="Khmer OS" panose="02000500000000020004" pitchFamily="2" charset="0"/>
              </a:rPr>
              <a:t>ចៅញ៉ូយំង៉ែង៉រ។</a:t>
            </a:r>
            <a:endParaRPr lang="en-US" sz="6000" dirty="0">
              <a:latin typeface="Khmer OS" panose="02000500000000020004" pitchFamily="2" charset="0"/>
              <a:ea typeface="+mj-ea"/>
              <a:cs typeface="Khmer OS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93238" y="976139"/>
            <a:ext cx="5600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ង៉ែង៉រ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426704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m-KH" sz="6000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ចៅញ៉ូ</a:t>
            </a: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6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យំ</a:t>
            </a: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6000" dirty="0" smtClean="0">
                <a:solidFill>
                  <a:schemeClr val="accent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ង៉ែង៉រ។</a:t>
            </a:r>
            <a:endParaRPr lang="en-US" sz="6000" dirty="0">
              <a:solidFill>
                <a:schemeClr val="accent1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pic>
        <p:nvPicPr>
          <p:cNvPr id="3076" name="Picture 4" descr="Great job Stickers - Free art and design 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2" y="2524304"/>
            <a:ext cx="2465077" cy="24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739" y="1289785"/>
            <a:ext cx="10872766" cy="40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101" y="365125"/>
            <a:ext cx="8540634" cy="60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4463" y="365125"/>
            <a:ext cx="5447899" cy="6355881"/>
          </a:xfrm>
          <a:prstGeom prst="rect">
            <a:avLst/>
          </a:prstGeom>
        </p:spPr>
      </p:pic>
      <p:pic>
        <p:nvPicPr>
          <p:cNvPr id="6146" name="Picture 2" descr="Well done Stickers - Free art and design Stick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30" y="1690688"/>
            <a:ext cx="2772700" cy="27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50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Khmer OS</vt:lpstr>
      <vt:lpstr>Khmer OS Bokor</vt:lpstr>
      <vt:lpstr>Khmer OS Muol Light</vt:lpstr>
      <vt:lpstr>Office Theme</vt:lpstr>
      <vt:lpstr>មេរៀនរំឭកទី១១ ព្យញ្ជនៈ ង៉ ញ៉ ផ្សំស្រៈ</vt:lpstr>
      <vt:lpstr>រំឭក</vt:lpstr>
      <vt:lpstr>ង៉ែត</vt:lpstr>
      <vt:lpstr>PowerPoint Presentation</vt:lpstr>
      <vt:lpstr>PowerPoint Presentation</vt:lpstr>
      <vt:lpstr>ញ៉េះញ៉ោះ  </vt:lpstr>
      <vt:lpstr>PowerPoint Presentation</vt:lpstr>
      <vt:lpstr>PowerPoint Presentation</vt:lpstr>
      <vt:lpstr>PowerPoint Presentation</vt:lpstr>
      <vt:lpstr>ការសរសេរពាក្យ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XY-PC</dc:creator>
  <cp:lastModifiedBy>XY-PC</cp:lastModifiedBy>
  <cp:revision>57</cp:revision>
  <dcterms:created xsi:type="dcterms:W3CDTF">2023-09-12T14:07:07Z</dcterms:created>
  <dcterms:modified xsi:type="dcterms:W3CDTF">2023-10-01T16:17:34Z</dcterms:modified>
</cp:coreProperties>
</file>