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3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7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D45F1-4102-4F1D-AEE5-02BDA31313C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1F7D-12A5-4019-B52E-3D308F3D2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2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km-KH" sz="36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មេរៀនរំឭកទី១</a:t>
            </a:r>
            <a:r>
              <a:rPr lang="km-KH" sz="3600" dirty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២</a:t>
            </a:r>
            <a:r>
              <a:rPr lang="km-KH" sz="36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ព្យញ្ជ</a:t>
            </a:r>
            <a:r>
              <a:rPr lang="km-KH" sz="3600" dirty="0" smtClean="0">
                <a:solidFill>
                  <a:schemeClr val="accent1">
                    <a:lumMod val="7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នៈ ប៉ ម៉ ផ្សំស្រៈ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m-KH" sz="4000" dirty="0" smtClean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188" y="716158"/>
            <a:ext cx="6155623" cy="53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773"/>
            <a:ext cx="10515600" cy="86291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lang="km-KH" dirty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ការសរសេរ</a:t>
            </a: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ពាក្យ ឃ្លា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10" y="2124008"/>
            <a:ext cx="575149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ប៉ោឡែ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ចាប៉ី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មួម៉ៅ</a:t>
            </a:r>
            <a:endParaRPr lang="en-US" sz="4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9978" y="2124008"/>
            <a:ext cx="5751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ហោប៉ៅ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ប៉ីអ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ចាប៉ីតាម៉ៅ</a:t>
            </a:r>
            <a:endParaRPr lang="en-US" sz="4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1027555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2744"/>
            <a:ext cx="10515600" cy="1325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2098307"/>
            <a:ext cx="6004560" cy="40786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ង៉ែង៉រ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ញ៉ាំញ៉ើ</a:t>
            </a:r>
            <a:endParaRPr lang="km-KH" sz="4400" dirty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រំពៃ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វេលា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សំភោរ</a:t>
            </a:r>
          </a:p>
        </p:txBody>
      </p:sp>
    </p:spTree>
    <p:extLst>
      <p:ext uri="{BB962C8B-B14F-4D97-AF65-F5344CB8AC3E}">
        <p14:creationId xmlns:p14="http://schemas.microsoft.com/office/powerpoint/2010/main" val="23985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864" r="15209"/>
          <a:stretch/>
        </p:blipFill>
        <p:spPr>
          <a:xfrm>
            <a:off x="3827283" y="1324436"/>
            <a:ext cx="4818320" cy="4275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63" y="1809548"/>
            <a:ext cx="1509177" cy="146303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ប៉ះ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60221" y="1597794"/>
            <a:ext cx="1745348" cy="1674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ម៉ែ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33562" y="3272585"/>
            <a:ext cx="1509177" cy="1463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ប៉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060220" y="3272585"/>
            <a:ext cx="1745348" cy="1583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4000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ម៉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7920"/>
            <a:ext cx="10515600" cy="552768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ល្បែងញែកសូរ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29" y="2083324"/>
            <a:ext cx="2791120" cy="42460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km-KH" sz="44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ប៉ោះ</a:t>
            </a:r>
            <a:endParaRPr lang="en-US" sz="4400" dirty="0" smtClean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4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បោះ</a:t>
            </a:r>
            <a:endParaRPr lang="en-US" sz="4400" dirty="0" smtClean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4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ម៉ាំ</a:t>
            </a:r>
            <a:endParaRPr lang="en-US" sz="4400" dirty="0" smtClean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km-KH" sz="44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មាំ</a:t>
            </a:r>
            <a:endParaRPr lang="km-KH" sz="4400" dirty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75836" y="2083324"/>
            <a:ext cx="2083324" cy="4246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40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បៅ</a:t>
            </a:r>
            <a:endParaRPr lang="en-US" sz="4000" dirty="0" smtClean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40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ប៉ៅ</a:t>
            </a:r>
            <a:endParaRPr lang="en-US" sz="4000" dirty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40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មោះ</a:t>
            </a:r>
            <a:endParaRPr lang="en-US" sz="4000" dirty="0" smtClean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km-KH" sz="4000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ម៉ោះ</a:t>
            </a:r>
            <a:endParaRPr lang="km-KH" sz="4000" dirty="0">
              <a:solidFill>
                <a:srgbClr val="0070C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20" y="1127760"/>
            <a:ext cx="7699171" cy="46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41" y="1280160"/>
            <a:ext cx="7670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7759" y="976139"/>
            <a:ext cx="5600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B0F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ប៉ោឡែ		</a:t>
            </a:r>
            <a:endParaRPr lang="en-US" sz="6000" dirty="0">
              <a:solidFill>
                <a:srgbClr val="00B0F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726653"/>
            <a:ext cx="105156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6000" dirty="0">
                <a:latin typeface="Khmer OS" panose="02000500000000020004" pitchFamily="2" charset="0"/>
                <a:cs typeface="Khmer OS" panose="02000500000000020004" pitchFamily="2" charset="0"/>
              </a:rPr>
              <a:t>តាប៉ូកេះចាប៉ី។</a:t>
            </a:r>
            <a:endParaRPr lang="en-US" sz="6000" dirty="0">
              <a:latin typeface="Khmer OS" panose="02000500000000020004" pitchFamily="2" charset="0"/>
              <a:ea typeface="+mj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93238" y="976139"/>
            <a:ext cx="56003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FFC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ម៉ួម៉ៅ</a:t>
            </a:r>
            <a:endParaRPr lang="en-US" sz="6000" dirty="0">
              <a:solidFill>
                <a:srgbClr val="FFC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426704"/>
            <a:ext cx="105156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m-KH" sz="6000" dirty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តាប៉ូ</a:t>
            </a:r>
            <a:r>
              <a:rPr lang="km-KH" sz="6000" dirty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6000" dirty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កេះ</a:t>
            </a:r>
            <a:r>
              <a:rPr lang="km-KH" sz="6000" dirty="0">
                <a:latin typeface="Khmer OS" panose="02000500000000020004" pitchFamily="2" charset="0"/>
                <a:cs typeface="Khmer OS" panose="02000500000000020004" pitchFamily="2" charset="0"/>
              </a:rPr>
              <a:t>/</a:t>
            </a:r>
            <a:r>
              <a:rPr lang="km-KH" sz="6000" dirty="0">
                <a:solidFill>
                  <a:schemeClr val="accent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ចាប៉ី។</a:t>
            </a:r>
            <a:endParaRPr lang="en-US" sz="6000" dirty="0">
              <a:solidFill>
                <a:schemeClr val="accent1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3800"/>
          <a:stretch/>
        </p:blipFill>
        <p:spPr>
          <a:xfrm>
            <a:off x="2302677" y="1259840"/>
            <a:ext cx="6546683" cy="3870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7564" t="-234" r="4" b="234"/>
          <a:stretch/>
        </p:blipFill>
        <p:spPr>
          <a:xfrm>
            <a:off x="8341360" y="1259840"/>
            <a:ext cx="1229360" cy="38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26" y="440628"/>
            <a:ext cx="8491938" cy="59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71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Khmer OS</vt:lpstr>
      <vt:lpstr>Khmer OS Bokor</vt:lpstr>
      <vt:lpstr>Khmer OS Muol Light</vt:lpstr>
      <vt:lpstr>Office Theme</vt:lpstr>
      <vt:lpstr>មេរៀនរំឭកទី១២ ព្យញ្ជនៈ ប៉ ម៉ ផ្សំស្រៈ </vt:lpstr>
      <vt:lpstr>រំឭក</vt:lpstr>
      <vt:lpstr>ប៉ះ</vt:lpstr>
      <vt:lpstr>ល្បែងញែកសូរ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ការសរសេរពាក្យ ឃ្លា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មេរៀនរំឭកទី១២ ព្យញ្ជនៈប៉ ម៉ </dc:title>
  <dc:creator>XY-PC</dc:creator>
  <cp:lastModifiedBy>XY-PC</cp:lastModifiedBy>
  <cp:revision>24</cp:revision>
  <dcterms:created xsi:type="dcterms:W3CDTF">2023-09-13T15:46:23Z</dcterms:created>
  <dcterms:modified xsi:type="dcterms:W3CDTF">2023-09-17T09:21:15Z</dcterms:modified>
</cp:coreProperties>
</file>