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6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9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2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1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4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9E5D-4FEE-4256-BF12-3D5FCE1E6A2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1A62-B90A-4673-996D-5B8B9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km-KH" sz="3600" dirty="0" smtClean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មេរៀនរំឭកទី១៣ ព្យញ្ជនៈ យ៉ រ៉ វ៉ ផ្សំស្រៈ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m-KH" sz="4000" dirty="0" smtClean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1" y="2120833"/>
            <a:ext cx="575149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រយ៉ីរយ៉ៃ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ឆៃយ៉ាំ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រ៉ាំរ៉ៃ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7514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តវ៉ា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រ៉ែរ៉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ខោរយ៉ីរយ៉ៃ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823720" y="70104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ការសរសេរពាក្យ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1027555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4840" y="396824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0" y="1529347"/>
            <a:ext cx="6004560" cy="40786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ង៉ាំ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ង៉ែង៉រ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រញ៉េះរញ៉ោះ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មម៉េះមម៉ោះ</a:t>
            </a:r>
          </a:p>
        </p:txBody>
      </p:sp>
    </p:spTree>
    <p:extLst>
      <p:ext uri="{BB962C8B-B14F-4D97-AF65-F5344CB8AC3E}">
        <p14:creationId xmlns:p14="http://schemas.microsoft.com/office/powerpoint/2010/main" val="37641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884" y="4362676"/>
            <a:ext cx="3154750" cy="666345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36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អាយ៉ៃ (យ៉ៃ)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16482" y="4774655"/>
            <a:ext cx="1509177" cy="146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000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យ៉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23" y="1394415"/>
            <a:ext cx="3463611" cy="2968261"/>
          </a:xfrm>
          <a:prstGeom prst="rect">
            <a:avLst/>
          </a:prstGeom>
        </p:spPr>
      </p:pic>
      <p:pic>
        <p:nvPicPr>
          <p:cNvPr id="1026" name="Picture 2" descr="បច្ចេកទេសនៃការចិញ្ចឹមត្រីរ៉ស់ - TNA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36" y="1394415"/>
            <a:ext cx="3729980" cy="296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214044" y="4362675"/>
            <a:ext cx="3154750" cy="666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36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រ៉ស់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36830" y="4774655"/>
            <a:ext cx="1509177" cy="146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000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រ៉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614" y="1394415"/>
            <a:ext cx="3209939" cy="296826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040615" y="4362675"/>
            <a:ext cx="3154750" cy="666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36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វ៉ៃ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922592" y="4774655"/>
            <a:ext cx="1509177" cy="146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000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វ៉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3720" y="701040"/>
            <a:ext cx="10515600" cy="552768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ល្បែងញែកសូរ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8161"/>
            <a:ext cx="5166360" cy="39925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km-KH" sz="40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យ៉ះ</a:t>
            </a:r>
            <a:endParaRPr lang="en-US" sz="4000" dirty="0" smtClean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km-KH" sz="4000" dirty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យះ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km-KH" sz="40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វ៉ាំ</a:t>
            </a:r>
            <a:endParaRPr lang="en-US" sz="4000" dirty="0" smtClean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km-KH" sz="4000" dirty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វា</a:t>
            </a:r>
            <a:r>
              <a:rPr lang="km-KH" sz="4000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ំ</a:t>
            </a:r>
            <a:endParaRPr lang="km-KH" sz="4000" dirty="0">
              <a:solidFill>
                <a:schemeClr val="accent2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04560" y="1788161"/>
            <a:ext cx="5166360" cy="399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km-KH" sz="4000" dirty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យ៉ៅ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km-KH" sz="4000" dirty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យៅ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km-KH" sz="4000" dirty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រ៉ោះ</a:t>
            </a:r>
          </a:p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m-KH" sz="4000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រោះ	</a:t>
            </a:r>
            <a:endParaRPr lang="km-KH" sz="4000" dirty="0">
              <a:solidFill>
                <a:schemeClr val="accent2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8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0" y="1575591"/>
            <a:ext cx="9860558" cy="42054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823720" y="701040"/>
            <a:ext cx="10515600" cy="552768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km-KH" sz="48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823720" y="701040"/>
            <a:ext cx="10515600" cy="552768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km-KH" sz="4800" dirty="0" smtClean="0">
                <a:solidFill>
                  <a:srgbClr val="FF0000"/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rgbClr val="FF0000"/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2103540"/>
            <a:ext cx="9989935" cy="31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00B0F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តវ៉ា</a:t>
            </a:r>
            <a:endParaRPr lang="en-US" sz="6000" dirty="0">
              <a:solidFill>
                <a:srgbClr val="00B0F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3359" y="3151604"/>
            <a:ext cx="105156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នារីរាំឆៃយ៉ាំ។</a:t>
            </a:r>
            <a:endParaRPr lang="en-US" sz="6000" dirty="0">
              <a:latin typeface="Khmer OS" panose="02000500000000020004" pitchFamily="2" charset="0"/>
              <a:ea typeface="+mj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55531" y="1583900"/>
            <a:ext cx="4106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FFC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រ៉ែរ៉</a:t>
            </a:r>
            <a:endParaRPr lang="en-US" sz="6000" dirty="0">
              <a:solidFill>
                <a:srgbClr val="FFC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792326"/>
            <a:ext cx="105156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m-KH" sz="6000" dirty="0" smtClean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នារី</a:t>
            </a: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/</a:t>
            </a:r>
            <a:r>
              <a:rPr lang="km-KH" sz="6000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រាំ</a:t>
            </a: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/</a:t>
            </a:r>
            <a:r>
              <a:rPr lang="km-KH" sz="6000" dirty="0" smtClean="0">
                <a:solidFill>
                  <a:schemeClr val="accent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ឆៃយ៉ាំ។</a:t>
            </a:r>
            <a:endParaRPr lang="en-US" sz="6000" dirty="0">
              <a:solidFill>
                <a:schemeClr val="accent1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823720" y="701040"/>
            <a:ext cx="10515600" cy="552768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km-KH" sz="4800" dirty="0" smtClean="0">
                <a:solidFill>
                  <a:srgbClr val="002060"/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rgbClr val="002060"/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915393"/>
            <a:ext cx="8959391" cy="36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29" r="5156"/>
          <a:stretch/>
        </p:blipFill>
        <p:spPr>
          <a:xfrm>
            <a:off x="6160168" y="853878"/>
            <a:ext cx="5111015" cy="51599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823720" y="701040"/>
            <a:ext cx="10515600" cy="552768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km-KH" sz="4800" dirty="0" smtClean="0">
                <a:solidFill>
                  <a:srgbClr val="FFC000"/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ការអានអត្ថបទខ្លី</a:t>
            </a:r>
            <a:endParaRPr lang="en-US" sz="4800" dirty="0">
              <a:solidFill>
                <a:srgbClr val="FFC000"/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08" y="1675454"/>
            <a:ext cx="5219960" cy="38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86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Khmer OS</vt:lpstr>
      <vt:lpstr>Khmer OS Bokor</vt:lpstr>
      <vt:lpstr>Khmer OS Muol Light</vt:lpstr>
      <vt:lpstr>Office Theme</vt:lpstr>
      <vt:lpstr>មេរៀនរំឭកទី១៣ ព្យញ្ជនៈ យ៉ រ៉ វ៉ ផ្សំស្រៈ</vt:lpstr>
      <vt:lpstr>រំឭក</vt:lpstr>
      <vt:lpstr>អាយ៉ៃ (យ៉ៃ)</vt:lpstr>
      <vt:lpstr>ល្បែងញែកសូរ</vt:lpstr>
      <vt:lpstr>ការអានព្យាង្គ</vt:lpstr>
      <vt:lpstr>ការអានពាក្យ</vt:lpstr>
      <vt:lpstr>PowerPoint Presentation</vt:lpstr>
      <vt:lpstr>ការអានល្បះ</vt:lpstr>
      <vt:lpstr>ការអានអត្ថបទខ្លី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មេរៀនរំឭកទី១២ ព្យញ្ជនៈប៉ ម៉ </dc:title>
  <dc:creator>XY-PC</dc:creator>
  <cp:lastModifiedBy>XY-PC</cp:lastModifiedBy>
  <cp:revision>21</cp:revision>
  <dcterms:created xsi:type="dcterms:W3CDTF">2023-09-13T16:10:31Z</dcterms:created>
  <dcterms:modified xsi:type="dcterms:W3CDTF">2023-09-17T09:21:10Z</dcterms:modified>
</cp:coreProperties>
</file>