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E9B5-3CCC-420E-8160-6C2195A5014F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A813-49D5-423E-8732-085943CF7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33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E9B5-3CCC-420E-8160-6C2195A5014F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A813-49D5-423E-8732-085943CF7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4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E9B5-3CCC-420E-8160-6C2195A5014F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A813-49D5-423E-8732-085943CF7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68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E9B5-3CCC-420E-8160-6C2195A5014F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A813-49D5-423E-8732-085943CF7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01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E9B5-3CCC-420E-8160-6C2195A5014F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A813-49D5-423E-8732-085943CF7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94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E9B5-3CCC-420E-8160-6C2195A5014F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A813-49D5-423E-8732-085943CF7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2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E9B5-3CCC-420E-8160-6C2195A5014F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A813-49D5-423E-8732-085943CF7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10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E9B5-3CCC-420E-8160-6C2195A5014F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A813-49D5-423E-8732-085943CF7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7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E9B5-3CCC-420E-8160-6C2195A5014F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A813-49D5-423E-8732-085943CF7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E9B5-3CCC-420E-8160-6C2195A5014F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A813-49D5-423E-8732-085943CF7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54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E9B5-3CCC-420E-8160-6C2195A5014F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A813-49D5-423E-8732-085943CF7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6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0" r="-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AE9B5-3CCC-420E-8160-6C2195A5014F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EA813-49D5-423E-8732-085943CF7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4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521628" cy="2387600"/>
          </a:xfrm>
        </p:spPr>
        <p:txBody>
          <a:bodyPr anchor="ctr">
            <a:normAutofit/>
          </a:bodyPr>
          <a:lstStyle/>
          <a:p>
            <a:r>
              <a:rPr lang="km-KH" sz="4000" dirty="0" smtClean="0">
                <a:solidFill>
                  <a:schemeClr val="accent1">
                    <a:lumMod val="75000"/>
                  </a:schemeClr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មេរៀនរំឭកទី១៥ ព្យញ្ជនៈ ហ៊ </a:t>
            </a:r>
            <a:r>
              <a:rPr lang="km-KH" sz="4000" dirty="0" smtClean="0">
                <a:solidFill>
                  <a:schemeClr val="accent1">
                    <a:lumMod val="75000"/>
                  </a:schemeClr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អ៊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 </a:t>
            </a:r>
            <a:r>
              <a:rPr lang="km-KH" sz="4000" dirty="0" smtClean="0">
                <a:solidFill>
                  <a:schemeClr val="accent1">
                    <a:lumMod val="75000"/>
                  </a:schemeClr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ផ្សំស្រៈ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m-KH" sz="4000" dirty="0" smtClean="0">
                <a:solidFill>
                  <a:schemeClr val="accent4">
                    <a:lumMod val="75000"/>
                  </a:schemeClr>
                </a:solidFill>
                <a:latin typeface="Khmer OS Bokor" panose="02000500000000020004" pitchFamily="2" charset="0"/>
                <a:cs typeface="Khmer OS Bokor" panose="02000500000000020004" pitchFamily="2" charset="0"/>
              </a:rPr>
              <a:t>ភាសាខ្មែរ ថ្នាក់ទី២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Khmer OS Bokor" panose="02000500000000020004" pitchFamily="2" charset="0"/>
              <a:cs typeface="Khmer OS Bokor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39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061" y="2120833"/>
            <a:ext cx="5751495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m-KH" sz="4800" dirty="0" smtClean="0">
                <a:solidFill>
                  <a:schemeClr val="accent4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ប៉ាហ៊ី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m-KH" sz="4800" dirty="0" smtClean="0">
                <a:solidFill>
                  <a:schemeClr val="accent4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តៅហ៊ូ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m-KH" sz="4800" dirty="0" smtClean="0">
                <a:solidFill>
                  <a:schemeClr val="accent4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ហ៊ូពូ</a:t>
            </a:r>
            <a:endParaRPr lang="en-US" sz="4800" dirty="0">
              <a:solidFill>
                <a:schemeClr val="accent4">
                  <a:lumMod val="50000"/>
                </a:schemeClr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967237" y="2120833"/>
            <a:ext cx="57514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km-KH" sz="4800" dirty="0" smtClean="0">
                <a:solidFill>
                  <a:schemeClr val="accent4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ហ៊ឺហា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km-KH" sz="4800" dirty="0" smtClean="0">
                <a:solidFill>
                  <a:schemeClr val="accent4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អ៊ូអរ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km-KH" sz="4800" dirty="0" smtClean="0">
                <a:solidFill>
                  <a:schemeClr val="accent4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ទីអ៊ូអរ</a:t>
            </a:r>
            <a:endParaRPr lang="en-US" sz="4800" dirty="0">
              <a:solidFill>
                <a:schemeClr val="accent4">
                  <a:lumMod val="50000"/>
                </a:schemeClr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2806595" y="1568065"/>
            <a:ext cx="10515600" cy="552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1000"/>
              </a:spcBef>
            </a:pPr>
            <a:r>
              <a:rPr lang="km-KH" dirty="0" smtClean="0">
                <a:solidFill>
                  <a:schemeClr val="accent6">
                    <a:lumMod val="75000"/>
                  </a:schemeClr>
                </a:solidFill>
                <a:latin typeface="Khmer OS Bokor" panose="02000500000000020004" pitchFamily="2" charset="0"/>
                <a:ea typeface="+mn-ea"/>
                <a:cs typeface="Khmer OS Bokor" panose="02000500000000020004" pitchFamily="2" charset="0"/>
              </a:rPr>
              <a:t>ការសរ</a:t>
            </a:r>
            <a:r>
              <a:rPr lang="km-KH" dirty="0" smtClean="0">
                <a:solidFill>
                  <a:schemeClr val="accent6">
                    <a:lumMod val="75000"/>
                  </a:schemeClr>
                </a:solidFill>
                <a:latin typeface="Khmer OS Bokor" panose="02000500000000020004" pitchFamily="2" charset="0"/>
                <a:ea typeface="+mn-ea"/>
                <a:cs typeface="Khmer OS Bokor" panose="02000500000000020004" pitchFamily="2" charset="0"/>
              </a:rPr>
              <a:t>សេរ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Khmer OS Bokor" panose="02000500000000020004" pitchFamily="2" charset="0"/>
              <a:ea typeface="+mn-ea"/>
              <a:cs typeface="Khmer OS Bokor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311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km-KH" sz="8000" dirty="0" smtClean="0">
              <a:solidFill>
                <a:schemeClr val="accent4">
                  <a:lumMod val="50000"/>
                </a:schemeClr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km-KH" sz="8000" dirty="0" smtClean="0">
                <a:solidFill>
                  <a:schemeClr val="accent4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សូម</a:t>
            </a:r>
            <a:r>
              <a:rPr lang="km-KH" sz="8000" dirty="0">
                <a:solidFill>
                  <a:schemeClr val="accent4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អរ</a:t>
            </a:r>
            <a:r>
              <a:rPr lang="km-KH" sz="8000" dirty="0" smtClean="0">
                <a:solidFill>
                  <a:schemeClr val="accent4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គុណ !! </a:t>
            </a:r>
            <a:endParaRPr lang="en-US" sz="8000" dirty="0">
              <a:solidFill>
                <a:schemeClr val="accent4">
                  <a:lumMod val="50000"/>
                </a:schemeClr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81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645" y="1386639"/>
            <a:ext cx="2941163" cy="113974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km-KH" sz="5400" dirty="0" smtClean="0">
                <a:solidFill>
                  <a:schemeClr val="accent2">
                    <a:lumMod val="50000"/>
                  </a:schemeClr>
                </a:solidFill>
                <a:latin typeface="Khmer OS Bokor" panose="02000500000000020004" pitchFamily="2" charset="0"/>
                <a:ea typeface="+mn-ea"/>
                <a:cs typeface="Khmer OS Bokor" panose="02000500000000020004" pitchFamily="2" charset="0"/>
              </a:rPr>
              <a:t>រំឭក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Khmer OS Bokor" panose="02000500000000020004" pitchFamily="2" charset="0"/>
              <a:ea typeface="+mn-ea"/>
              <a:cs typeface="Khmer OS Bokor" panose="02000500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9311" y="2422688"/>
            <a:ext cx="4545920" cy="36450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m-KH" sz="4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សាប៊ូ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m-KH" sz="4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ភាស៊ី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m-KH" sz="4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រយ៉ីរយ៉ៃ</a:t>
            </a:r>
            <a:endParaRPr lang="km-KH" sz="4400" dirty="0" smtClean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89208" y="3026003"/>
            <a:ext cx="4841291" cy="29678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km-KH" sz="4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រ៉ាំរ៉ៃ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km-KH" sz="4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ប៉ីអ</a:t>
            </a:r>
            <a:endParaRPr lang="km-KH" sz="4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13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artoon character of housewife ironing the clothes on ironing board.  4903248 Vector Art at Vecteezy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2" r="8511"/>
          <a:stretch/>
        </p:blipFill>
        <p:spPr bwMode="auto">
          <a:xfrm>
            <a:off x="7927944" y="1624882"/>
            <a:ext cx="3139126" cy="399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067" y="2369861"/>
            <a:ext cx="3154750" cy="666345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  <a:spcBef>
                <a:spcPts val="1000"/>
              </a:spcBef>
            </a:pPr>
            <a:r>
              <a:rPr lang="km-KH" sz="4800" dirty="0" smtClean="0">
                <a:solidFill>
                  <a:srgbClr val="0070C0"/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ហ៊ោ</a:t>
            </a:r>
            <a:endParaRPr lang="en-US" sz="4800" dirty="0">
              <a:solidFill>
                <a:schemeClr val="accent6">
                  <a:lumMod val="75000"/>
                </a:schemeClr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945469" y="2892350"/>
            <a:ext cx="1509177" cy="14630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  <a:spcBef>
                <a:spcPts val="1000"/>
              </a:spcBef>
            </a:pPr>
            <a:r>
              <a:rPr lang="km-KH" sz="4800" dirty="0" smtClean="0">
                <a:solidFill>
                  <a:schemeClr val="accent6">
                    <a:lumMod val="75000"/>
                  </a:schemeClr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ហ៊</a:t>
            </a:r>
            <a:endParaRPr lang="en-US" sz="4800" dirty="0">
              <a:solidFill>
                <a:schemeClr val="accent6">
                  <a:lumMod val="75000"/>
                </a:schemeClr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609072" y="3290695"/>
            <a:ext cx="3154750" cy="6663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  <a:spcBef>
                <a:spcPts val="1000"/>
              </a:spcBef>
            </a:pPr>
            <a:r>
              <a:rPr lang="km-KH" sz="4800" dirty="0" smtClean="0">
                <a:solidFill>
                  <a:srgbClr val="0070C0"/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អ៊ុត</a:t>
            </a:r>
            <a:endParaRPr lang="en-US" sz="4800" dirty="0">
              <a:solidFill>
                <a:schemeClr val="accent6">
                  <a:lumMod val="75000"/>
                </a:schemeClr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418767" y="3957040"/>
            <a:ext cx="1509177" cy="14630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  <a:spcBef>
                <a:spcPts val="1000"/>
              </a:spcBef>
            </a:pPr>
            <a:r>
              <a:rPr lang="km-KH" sz="4800" dirty="0" smtClean="0">
                <a:solidFill>
                  <a:schemeClr val="accent6">
                    <a:lumMod val="75000"/>
                  </a:schemeClr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អ៊</a:t>
            </a:r>
            <a:endParaRPr lang="en-US" sz="4800" dirty="0">
              <a:solidFill>
                <a:schemeClr val="accent6">
                  <a:lumMod val="75000"/>
                </a:schemeClr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pic>
        <p:nvPicPr>
          <p:cNvPr id="1026" name="Picture 2" descr="Premium Vector | Cute little child girl shouting and screaming loud with  hands near her mouth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8" t="9383" r="11932" b="9820"/>
          <a:stretch/>
        </p:blipFill>
        <p:spPr bwMode="auto">
          <a:xfrm>
            <a:off x="868350" y="1630493"/>
            <a:ext cx="3240978" cy="3992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86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133" y="2406228"/>
            <a:ext cx="5166360" cy="399256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30000"/>
              </a:lnSpc>
              <a:buNone/>
            </a:pPr>
            <a:r>
              <a:rPr lang="km-KH" sz="4000" b="1" dirty="0" smtClean="0">
                <a:solidFill>
                  <a:schemeClr val="accent2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ហ៊ូ</a:t>
            </a:r>
            <a:r>
              <a:rPr lang="km-KH" sz="4000" b="1" dirty="0">
                <a:solidFill>
                  <a:schemeClr val="accent2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	</a:t>
            </a:r>
          </a:p>
          <a:p>
            <a:pPr marL="0" indent="0" algn="ctr">
              <a:lnSpc>
                <a:spcPct val="130000"/>
              </a:lnSpc>
              <a:buNone/>
            </a:pPr>
            <a:r>
              <a:rPr lang="km-KH" sz="4000" b="1" dirty="0" smtClean="0">
                <a:solidFill>
                  <a:srgbClr val="0070C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ហូ</a:t>
            </a:r>
            <a:endParaRPr lang="km-KH" sz="4000" b="1" dirty="0">
              <a:solidFill>
                <a:srgbClr val="0070C0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 algn="ctr">
              <a:lnSpc>
                <a:spcPct val="130000"/>
              </a:lnSpc>
              <a:buNone/>
            </a:pPr>
            <a:r>
              <a:rPr lang="km-KH" sz="4000" b="1" dirty="0" smtClean="0">
                <a:solidFill>
                  <a:schemeClr val="accent2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អ៊ៅ</a:t>
            </a:r>
            <a:endParaRPr lang="km-KH" sz="4000" b="1" dirty="0">
              <a:solidFill>
                <a:schemeClr val="accent2">
                  <a:lumMod val="50000"/>
                </a:schemeClr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 algn="ctr">
              <a:lnSpc>
                <a:spcPct val="130000"/>
              </a:lnSpc>
              <a:buNone/>
            </a:pPr>
            <a:r>
              <a:rPr lang="km-KH" sz="4000" b="1" dirty="0" smtClean="0">
                <a:solidFill>
                  <a:srgbClr val="0070C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អៅ</a:t>
            </a:r>
            <a:endParaRPr lang="km-KH" sz="4000" b="1" dirty="0">
              <a:solidFill>
                <a:srgbClr val="0070C0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04560" y="2406228"/>
            <a:ext cx="2716107" cy="3992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buNone/>
            </a:pPr>
            <a:r>
              <a:rPr lang="km-KH" sz="4000" b="1" dirty="0">
                <a:solidFill>
                  <a:srgbClr val="0070C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ហោះ</a:t>
            </a:r>
            <a:endParaRPr lang="km-KH" sz="4000" b="1" dirty="0">
              <a:solidFill>
                <a:srgbClr val="0070C0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 algn="ctr">
              <a:lnSpc>
                <a:spcPct val="130000"/>
              </a:lnSpc>
              <a:buNone/>
            </a:pPr>
            <a:r>
              <a:rPr lang="km-KH" sz="4000" b="1" dirty="0" smtClean="0">
                <a:solidFill>
                  <a:schemeClr val="accent2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ហ៊ោះ</a:t>
            </a:r>
            <a:endParaRPr lang="km-KH" sz="4000" b="1" dirty="0">
              <a:solidFill>
                <a:schemeClr val="accent2">
                  <a:lumMod val="50000"/>
                </a:schemeClr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 algn="ctr">
              <a:lnSpc>
                <a:spcPct val="130000"/>
              </a:lnSpc>
              <a:buNone/>
            </a:pPr>
            <a:r>
              <a:rPr lang="km-KH" sz="4000" b="1" dirty="0" smtClean="0">
                <a:solidFill>
                  <a:schemeClr val="accent2">
                    <a:lumMod val="50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អ៊ះ</a:t>
            </a:r>
            <a:endParaRPr lang="km-KH" sz="4000" b="1" dirty="0">
              <a:solidFill>
                <a:schemeClr val="accent2">
                  <a:lumMod val="50000"/>
                </a:schemeClr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 algn="ctr">
              <a:lnSpc>
                <a:spcPct val="130000"/>
              </a:lnSpc>
              <a:buNone/>
            </a:pPr>
            <a:r>
              <a:rPr lang="km-KH" sz="4000" b="1" dirty="0">
                <a:solidFill>
                  <a:srgbClr val="0070C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អះ</a:t>
            </a:r>
            <a:endParaRPr lang="km-KH" sz="4000" b="1" dirty="0">
              <a:solidFill>
                <a:srgbClr val="0070C0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50449" y="1358096"/>
            <a:ext cx="2941163" cy="1139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km-KH" sz="5400" dirty="0">
                <a:solidFill>
                  <a:schemeClr val="accent6">
                    <a:lumMod val="75000"/>
                  </a:schemeClr>
                </a:solidFill>
                <a:latin typeface="Khmer OS Bokor" panose="02000500000000020004" pitchFamily="2" charset="0"/>
                <a:cs typeface="Khmer OS Bokor" panose="02000500000000020004" pitchFamily="2" charset="0"/>
              </a:rPr>
              <a:t>ល្បែងញែកសូរ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Khmer OS Bokor" panose="02000500000000020004" pitchFamily="2" charset="0"/>
              <a:ea typeface="+mn-ea"/>
              <a:cs typeface="Khmer OS Bokor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57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3182139" y="1590090"/>
            <a:ext cx="10515600" cy="552768"/>
          </a:xfrm>
        </p:spPr>
        <p:txBody>
          <a:bodyPr>
            <a:normAutofit fontScale="90000"/>
          </a:bodyPr>
          <a:lstStyle/>
          <a:p>
            <a:pPr algn="ctr">
              <a:spcBef>
                <a:spcPts val="1000"/>
              </a:spcBef>
            </a:pPr>
            <a:r>
              <a:rPr lang="km-KH" sz="4800" dirty="0" smtClean="0">
                <a:solidFill>
                  <a:schemeClr val="accent6">
                    <a:lumMod val="75000"/>
                  </a:schemeClr>
                </a:solidFill>
                <a:latin typeface="Khmer OS Bokor" panose="02000500000000020004" pitchFamily="2" charset="0"/>
                <a:ea typeface="+mn-ea"/>
                <a:cs typeface="Khmer OS Bokor" panose="02000500000000020004" pitchFamily="2" charset="0"/>
              </a:rPr>
              <a:t>ការអានព្យាង្គ</a:t>
            </a:r>
            <a:endParaRPr lang="en-US" sz="4800" dirty="0">
              <a:solidFill>
                <a:schemeClr val="accent6">
                  <a:lumMod val="75000"/>
                </a:schemeClr>
              </a:solidFill>
              <a:latin typeface="Khmer OS Bokor" panose="02000500000000020004" pitchFamily="2" charset="0"/>
              <a:ea typeface="+mn-ea"/>
              <a:cs typeface="Khmer OS Bokor" panose="02000500000000020004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150" y="2319337"/>
            <a:ext cx="9419468" cy="3979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06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-3196760" y="1648566"/>
            <a:ext cx="10515600" cy="552768"/>
          </a:xfrm>
        </p:spPr>
        <p:txBody>
          <a:bodyPr>
            <a:normAutofit fontScale="90000"/>
          </a:bodyPr>
          <a:lstStyle/>
          <a:p>
            <a:pPr algn="ctr">
              <a:spcBef>
                <a:spcPts val="1000"/>
              </a:spcBef>
            </a:pPr>
            <a:r>
              <a:rPr lang="km-KH" sz="4800" dirty="0" smtClean="0">
                <a:solidFill>
                  <a:srgbClr val="FF0000"/>
                </a:solidFill>
                <a:latin typeface="Khmer OS Bokor" panose="02000500000000020004" pitchFamily="2" charset="0"/>
                <a:ea typeface="+mn-ea"/>
                <a:cs typeface="Khmer OS Bokor" panose="02000500000000020004" pitchFamily="2" charset="0"/>
              </a:rPr>
              <a:t>ការអានពាក្យ</a:t>
            </a:r>
            <a:endParaRPr lang="en-US" sz="4800" dirty="0">
              <a:solidFill>
                <a:srgbClr val="FF0000"/>
              </a:solidFill>
              <a:latin typeface="Khmer OS Bokor" panose="02000500000000020004" pitchFamily="2" charset="0"/>
              <a:ea typeface="+mn-ea"/>
              <a:cs typeface="Khmer OS Bokor" panose="02000500000000020004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5" y="2627312"/>
            <a:ext cx="10175875" cy="3248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6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658333" y="1583900"/>
            <a:ext cx="47424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m-KH" sz="6000" dirty="0" smtClean="0">
                <a:solidFill>
                  <a:srgbClr val="0070C0"/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ហ៊ឺហា</a:t>
            </a:r>
            <a:endParaRPr lang="en-US" sz="6000" dirty="0">
              <a:solidFill>
                <a:srgbClr val="0070C0"/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53359" y="3151604"/>
            <a:ext cx="10515600" cy="4131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km-KH" sz="6000" dirty="0" smtClean="0">
                <a:latin typeface="Khmer OS" panose="02000500000000020004" pitchFamily="2" charset="0"/>
                <a:cs typeface="Khmer OS" panose="02000500000000020004" pitchFamily="2" charset="0"/>
              </a:rPr>
              <a:t>តាប៊ីពិសាតៅហ៊ូ។</a:t>
            </a:r>
            <a:endParaRPr lang="en-US" sz="6000" dirty="0">
              <a:latin typeface="Khmer OS" panose="02000500000000020004" pitchFamily="2" charset="0"/>
              <a:ea typeface="+mj-ea"/>
              <a:cs typeface="Khmer OS" panose="02000500000000020004" pitchFamily="2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555531" y="1583900"/>
            <a:ext cx="41069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m-KH" sz="6000" dirty="0" smtClean="0">
                <a:solidFill>
                  <a:schemeClr val="accent2">
                    <a:lumMod val="75000"/>
                  </a:schemeClr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អ៊ូអរ</a:t>
            </a:r>
            <a:endParaRPr lang="en-US" sz="6000" dirty="0">
              <a:solidFill>
                <a:schemeClr val="accent2">
                  <a:lumMod val="75000"/>
                </a:schemeClr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4792326"/>
            <a:ext cx="10515600" cy="2856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km-KH" sz="6000" dirty="0" smtClean="0">
                <a:solidFill>
                  <a:srgbClr val="FF000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តាប៊ី</a:t>
            </a:r>
            <a:r>
              <a:rPr lang="km-KH" sz="6000" dirty="0" smtClean="0">
                <a:latin typeface="Khmer OS" panose="02000500000000020004" pitchFamily="2" charset="0"/>
                <a:cs typeface="Khmer OS" panose="02000500000000020004" pitchFamily="2" charset="0"/>
              </a:rPr>
              <a:t>/</a:t>
            </a:r>
            <a:r>
              <a:rPr lang="km-KH" sz="6000" dirty="0" smtClean="0">
                <a:solidFill>
                  <a:schemeClr val="accent4">
                    <a:lumMod val="75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ពិសា</a:t>
            </a:r>
            <a:r>
              <a:rPr lang="km-KH" sz="6000" dirty="0" smtClean="0">
                <a:solidFill>
                  <a:schemeClr val="accent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/</a:t>
            </a:r>
            <a:r>
              <a:rPr lang="km-KH" sz="6000" dirty="0" smtClean="0">
                <a:solidFill>
                  <a:schemeClr val="accent6">
                    <a:lumMod val="75000"/>
                  </a:schemeClr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តៅហ៊ូ។</a:t>
            </a:r>
            <a:endParaRPr lang="en-US" sz="6000" dirty="0">
              <a:solidFill>
                <a:schemeClr val="accent6">
                  <a:lumMod val="75000"/>
                </a:schemeClr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54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3123048" y="1592658"/>
            <a:ext cx="10515600" cy="552768"/>
          </a:xfrm>
        </p:spPr>
        <p:txBody>
          <a:bodyPr>
            <a:noAutofit/>
          </a:bodyPr>
          <a:lstStyle/>
          <a:p>
            <a:pPr algn="ctr">
              <a:spcBef>
                <a:spcPts val="1000"/>
              </a:spcBef>
            </a:pPr>
            <a:r>
              <a:rPr lang="km-KH" dirty="0" smtClean="0">
                <a:solidFill>
                  <a:srgbClr val="002060"/>
                </a:solidFill>
                <a:latin typeface="Khmer OS Bokor" panose="02000500000000020004" pitchFamily="2" charset="0"/>
                <a:ea typeface="+mn-ea"/>
                <a:cs typeface="Khmer OS Bokor" panose="02000500000000020004" pitchFamily="2" charset="0"/>
              </a:rPr>
              <a:t>ការអានល្បះ</a:t>
            </a:r>
            <a:endParaRPr lang="en-US" dirty="0">
              <a:solidFill>
                <a:srgbClr val="002060"/>
              </a:solidFill>
              <a:latin typeface="Khmer OS Bokor" panose="02000500000000020004" pitchFamily="2" charset="0"/>
              <a:ea typeface="+mn-ea"/>
              <a:cs typeface="Khmer OS Bokor" panose="02000500000000020004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4752" y="2413000"/>
            <a:ext cx="7899472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97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-2814730" y="1605286"/>
            <a:ext cx="10515600" cy="552768"/>
          </a:xfrm>
        </p:spPr>
        <p:txBody>
          <a:bodyPr>
            <a:normAutofit fontScale="90000"/>
          </a:bodyPr>
          <a:lstStyle/>
          <a:p>
            <a:pPr algn="ctr">
              <a:spcBef>
                <a:spcPts val="1000"/>
              </a:spcBef>
            </a:pPr>
            <a:r>
              <a:rPr lang="km-KH" sz="4800" dirty="0" smtClean="0">
                <a:solidFill>
                  <a:schemeClr val="accent4">
                    <a:lumMod val="75000"/>
                  </a:schemeClr>
                </a:solidFill>
                <a:latin typeface="Khmer OS Bokor" panose="02000500000000020004" pitchFamily="2" charset="0"/>
                <a:ea typeface="+mn-ea"/>
                <a:cs typeface="Khmer OS Bokor" panose="02000500000000020004" pitchFamily="2" charset="0"/>
              </a:rPr>
              <a:t>ការអានអត្ថបទខ្លី</a:t>
            </a:r>
            <a:endParaRPr lang="en-US" sz="4800" dirty="0">
              <a:solidFill>
                <a:schemeClr val="accent4">
                  <a:lumMod val="75000"/>
                </a:schemeClr>
              </a:solidFill>
              <a:latin typeface="Khmer OS Bokor" panose="02000500000000020004" pitchFamily="2" charset="0"/>
              <a:ea typeface="+mn-ea"/>
              <a:cs typeface="Khmer OS Bokor" panose="02000500000000020004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337" y="2343150"/>
            <a:ext cx="4691063" cy="3543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4472" r="3102"/>
          <a:stretch/>
        </p:blipFill>
        <p:spPr>
          <a:xfrm>
            <a:off x="5486401" y="1316037"/>
            <a:ext cx="5905500" cy="5059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3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84</Words>
  <Application>Microsoft Office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Khmer OS</vt:lpstr>
      <vt:lpstr>Khmer OS Bokor</vt:lpstr>
      <vt:lpstr>Khmer OS Muol Light</vt:lpstr>
      <vt:lpstr>Office Theme</vt:lpstr>
      <vt:lpstr>មេរៀនរំឭកទី១៥ ព្យញ្ជនៈ ហ៊ អ៊ ផ្សំស្រៈ</vt:lpstr>
      <vt:lpstr>រំឭក</vt:lpstr>
      <vt:lpstr>ហ៊ោ</vt:lpstr>
      <vt:lpstr>PowerPoint Presentation</vt:lpstr>
      <vt:lpstr>ការអានព្យាង្គ</vt:lpstr>
      <vt:lpstr>ការអានពាក្យ</vt:lpstr>
      <vt:lpstr>PowerPoint Presentation</vt:lpstr>
      <vt:lpstr>ការអានល្បះ</vt:lpstr>
      <vt:lpstr>ការអានអត្ថបទខ្លី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មេរៀនរំឭកទី១២ ព្យញ្ជនៈ ប៊ ស៊</dc:title>
  <dc:creator>XY-PC</dc:creator>
  <cp:lastModifiedBy>XY-PC</cp:lastModifiedBy>
  <cp:revision>25</cp:revision>
  <dcterms:created xsi:type="dcterms:W3CDTF">2023-09-14T15:44:03Z</dcterms:created>
  <dcterms:modified xsi:type="dcterms:W3CDTF">2023-09-24T06:46:45Z</dcterms:modified>
</cp:coreProperties>
</file>