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57" r:id="rId3"/>
    <p:sldId id="279" r:id="rId4"/>
    <p:sldId id="258" r:id="rId5"/>
    <p:sldId id="259" r:id="rId6"/>
    <p:sldId id="282" r:id="rId7"/>
    <p:sldId id="261" r:id="rId8"/>
    <p:sldId id="267" r:id="rId9"/>
    <p:sldId id="269" r:id="rId10"/>
    <p:sldId id="270" r:id="rId11"/>
    <p:sldId id="277" r:id="rId12"/>
    <p:sldId id="278" r:id="rId13"/>
    <p:sldId id="28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733B6E7-8E8F-40D7-904A-35B6BF0EDE6D}">
  <a:tblStyle styleId="{6733B6E7-8E8F-40D7-904A-35B6BF0EDE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4109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24d956aa5b7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24d956aa5b7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4d956aa5b7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4d956aa5b7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244750"/>
            <a:ext cx="4730700" cy="21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22952"/>
            <a:ext cx="47307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37373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 flipH="1">
            <a:off x="-436386" y="-6948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1"/>
          </p:nvPr>
        </p:nvSpPr>
        <p:spPr>
          <a:xfrm>
            <a:off x="872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2"/>
          </p:nvPr>
        </p:nvSpPr>
        <p:spPr>
          <a:xfrm>
            <a:off x="872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3"/>
          </p:nvPr>
        </p:nvSpPr>
        <p:spPr>
          <a:xfrm>
            <a:off x="3485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 hasCustomPrompt="1"/>
          </p:nvPr>
        </p:nvSpPr>
        <p:spPr>
          <a:xfrm>
            <a:off x="1518225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4"/>
          </p:nvPr>
        </p:nvSpPr>
        <p:spPr>
          <a:xfrm>
            <a:off x="3485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5"/>
          </p:nvPr>
        </p:nvSpPr>
        <p:spPr>
          <a:xfrm>
            <a:off x="6098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6"/>
          </p:nvPr>
        </p:nvSpPr>
        <p:spPr>
          <a:xfrm>
            <a:off x="6098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8" hasCustomPrompt="1"/>
          </p:nvPr>
        </p:nvSpPr>
        <p:spPr>
          <a:xfrm>
            <a:off x="4131100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27"/>
          <p:cNvSpPr txBox="1">
            <a:spLocks noGrp="1"/>
          </p:cNvSpPr>
          <p:nvPr>
            <p:ph type="title" idx="9" hasCustomPrompt="1"/>
          </p:nvPr>
        </p:nvSpPr>
        <p:spPr>
          <a:xfrm>
            <a:off x="6743975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3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/>
        </p:nvSpPr>
        <p:spPr>
          <a:xfrm>
            <a:off x="-544250" y="-550237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29"/>
          <p:cNvGrpSpPr/>
          <p:nvPr/>
        </p:nvGrpSpPr>
        <p:grpSpPr>
          <a:xfrm>
            <a:off x="7998076" y="3881598"/>
            <a:ext cx="1677542" cy="1677542"/>
            <a:chOff x="6255225" y="3525975"/>
            <a:chExt cx="924775" cy="924775"/>
          </a:xfrm>
        </p:grpSpPr>
        <p:sp>
          <p:nvSpPr>
            <p:cNvPr id="205" name="Google Shape;205;p29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29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 rot="8100000">
            <a:off x="8203017" y="4282358"/>
            <a:ext cx="1607537" cy="1607537"/>
          </a:xfrm>
          <a:prstGeom prst="donut">
            <a:avLst>
              <a:gd name="adj" fmla="val 1697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30"/>
          <p:cNvGrpSpPr/>
          <p:nvPr/>
        </p:nvGrpSpPr>
        <p:grpSpPr>
          <a:xfrm rot="9840869">
            <a:off x="8260700" y="4356624"/>
            <a:ext cx="441297" cy="427415"/>
            <a:chOff x="859325" y="2965700"/>
            <a:chExt cx="175775" cy="170250"/>
          </a:xfrm>
        </p:grpSpPr>
        <p:sp>
          <p:nvSpPr>
            <p:cNvPr id="218" name="Google Shape;218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30"/>
          <p:cNvGrpSpPr/>
          <p:nvPr/>
        </p:nvGrpSpPr>
        <p:grpSpPr>
          <a:xfrm rot="7516018">
            <a:off x="8753507" y="4072444"/>
            <a:ext cx="294081" cy="284824"/>
            <a:chOff x="859325" y="2965700"/>
            <a:chExt cx="175775" cy="170250"/>
          </a:xfrm>
        </p:grpSpPr>
        <p:sp>
          <p:nvSpPr>
            <p:cNvPr id="221" name="Google Shape;221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30"/>
          <p:cNvGrpSpPr/>
          <p:nvPr/>
        </p:nvGrpSpPr>
        <p:grpSpPr>
          <a:xfrm rot="7516253">
            <a:off x="8370105" y="3922488"/>
            <a:ext cx="222488" cy="215471"/>
            <a:chOff x="859325" y="2965700"/>
            <a:chExt cx="175775" cy="170250"/>
          </a:xfrm>
        </p:grpSpPr>
        <p:sp>
          <p:nvSpPr>
            <p:cNvPr id="224" name="Google Shape;224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880100" y="-6447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1897050" y="1655500"/>
            <a:ext cx="5349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1897050" y="2816925"/>
            <a:ext cx="5349900" cy="67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accent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492023" y="4231148"/>
            <a:ext cx="1677542" cy="1677542"/>
            <a:chOff x="-492023" y="4231148"/>
            <a:chExt cx="1677542" cy="1677542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-492023" y="4231148"/>
              <a:ext cx="1677542" cy="1677542"/>
              <a:chOff x="6255225" y="3525975"/>
              <a:chExt cx="924775" cy="924775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64;p13"/>
            <p:cNvSpPr/>
            <p:nvPr/>
          </p:nvSpPr>
          <p:spPr>
            <a:xfrm>
              <a:off x="-492023" y="423114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13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19976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3419250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3"/>
          </p:nvPr>
        </p:nvSpPr>
        <p:spPr>
          <a:xfrm>
            <a:off x="6118524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4" hasCustomPrompt="1"/>
          </p:nvPr>
        </p:nvSpPr>
        <p:spPr>
          <a:xfrm>
            <a:off x="719975" y="1923925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5" hasCustomPrompt="1"/>
          </p:nvPr>
        </p:nvSpPr>
        <p:spPr>
          <a:xfrm>
            <a:off x="3419250" y="1923925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6" hasCustomPrompt="1"/>
          </p:nvPr>
        </p:nvSpPr>
        <p:spPr>
          <a:xfrm>
            <a:off x="6118525" y="1923900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719976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3419250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9"/>
          </p:nvPr>
        </p:nvSpPr>
        <p:spPr>
          <a:xfrm>
            <a:off x="6118524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8091750" y="-444312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4832043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1057863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accent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1"/>
          </p:nvPr>
        </p:nvSpPr>
        <p:spPr>
          <a:xfrm>
            <a:off x="1616100" y="1930625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2"/>
          </p:nvPr>
        </p:nvSpPr>
        <p:spPr>
          <a:xfrm>
            <a:off x="5152498" y="1930625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3"/>
          </p:nvPr>
        </p:nvSpPr>
        <p:spPr>
          <a:xfrm>
            <a:off x="1616100" y="3492500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4"/>
          </p:nvPr>
        </p:nvSpPr>
        <p:spPr>
          <a:xfrm>
            <a:off x="5152498" y="3492500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5"/>
          </p:nvPr>
        </p:nvSpPr>
        <p:spPr>
          <a:xfrm>
            <a:off x="1616100" y="1501225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6"/>
          </p:nvPr>
        </p:nvSpPr>
        <p:spPr>
          <a:xfrm>
            <a:off x="1616100" y="3063200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ubTitle" idx="7"/>
          </p:nvPr>
        </p:nvSpPr>
        <p:spPr>
          <a:xfrm>
            <a:off x="5152491" y="1501225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8"/>
          </p:nvPr>
        </p:nvSpPr>
        <p:spPr>
          <a:xfrm>
            <a:off x="5152491" y="3063200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accent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5"/>
          <p:cNvGrpSpPr/>
          <p:nvPr/>
        </p:nvGrpSpPr>
        <p:grpSpPr>
          <a:xfrm>
            <a:off x="7998076" y="3881598"/>
            <a:ext cx="1677542" cy="1677542"/>
            <a:chOff x="7998076" y="3881598"/>
            <a:chExt cx="1677542" cy="1677542"/>
          </a:xfrm>
        </p:grpSpPr>
        <p:grpSp>
          <p:nvGrpSpPr>
            <p:cNvPr id="151" name="Google Shape;151;p25"/>
            <p:cNvGrpSpPr/>
            <p:nvPr/>
          </p:nvGrpSpPr>
          <p:grpSpPr>
            <a:xfrm>
              <a:off x="7998076" y="3881598"/>
              <a:ext cx="1677542" cy="1677542"/>
              <a:chOff x="6255225" y="3525975"/>
              <a:chExt cx="924775" cy="924775"/>
            </a:xfrm>
          </p:grpSpPr>
          <p:sp>
            <p:nvSpPr>
              <p:cNvPr id="152" name="Google Shape;152;p25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5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5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5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160;p25"/>
            <p:cNvSpPr/>
            <p:nvPr/>
          </p:nvSpPr>
          <p:spPr>
            <a:xfrm>
              <a:off x="7998076" y="388159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25"/>
          <p:cNvSpPr/>
          <p:nvPr/>
        </p:nvSpPr>
        <p:spPr>
          <a:xfrm>
            <a:off x="-544250" y="-550237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1109152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ubTitle" idx="2"/>
          </p:nvPr>
        </p:nvSpPr>
        <p:spPr>
          <a:xfrm>
            <a:off x="3579000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3"/>
          </p:nvPr>
        </p:nvSpPr>
        <p:spPr>
          <a:xfrm>
            <a:off x="1109152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ubTitle" idx="4"/>
          </p:nvPr>
        </p:nvSpPr>
        <p:spPr>
          <a:xfrm>
            <a:off x="3579000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5"/>
          </p:nvPr>
        </p:nvSpPr>
        <p:spPr>
          <a:xfrm>
            <a:off x="6048848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6"/>
          </p:nvPr>
        </p:nvSpPr>
        <p:spPr>
          <a:xfrm>
            <a:off x="6048848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7"/>
          </p:nvPr>
        </p:nvSpPr>
        <p:spPr>
          <a:xfrm>
            <a:off x="1113052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8"/>
          </p:nvPr>
        </p:nvSpPr>
        <p:spPr>
          <a:xfrm>
            <a:off x="3582900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9"/>
          </p:nvPr>
        </p:nvSpPr>
        <p:spPr>
          <a:xfrm>
            <a:off x="6052748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13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14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15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2" r:id="rId6"/>
    <p:sldLayoutId id="2147483668" r:id="rId7"/>
    <p:sldLayoutId id="2147483670" r:id="rId8"/>
    <p:sldLayoutId id="2147483671" r:id="rId9"/>
    <p:sldLayoutId id="2147483673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4"/>
          <p:cNvGrpSpPr/>
          <p:nvPr/>
        </p:nvGrpSpPr>
        <p:grpSpPr>
          <a:xfrm>
            <a:off x="7641802" y="3933473"/>
            <a:ext cx="1677542" cy="1677542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248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5" y="4375400"/>
            <a:ext cx="1607700" cy="1607700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444879" y="128646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5443904" y="979532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760075" y="922741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3309608" y="424407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8270762" y="3236041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211" name="Google Shape;784;p40"/>
          <p:cNvSpPr txBox="1">
            <a:spLocks/>
          </p:cNvSpPr>
          <p:nvPr/>
        </p:nvSpPr>
        <p:spPr>
          <a:xfrm>
            <a:off x="346710" y="1114449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System" pitchFamily="2" charset="0"/>
                <a:cs typeface="Khmer OS System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5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ថ្នាក់ទី២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Khmer OS System" pitchFamily="2" charset="0"/>
              <a:cs typeface="Khmer OS Syst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8"/>
          <p:cNvGrpSpPr/>
          <p:nvPr/>
        </p:nvGrpSpPr>
        <p:grpSpPr>
          <a:xfrm>
            <a:off x="106587" y="4399395"/>
            <a:ext cx="767570" cy="649756"/>
            <a:chOff x="1309825" y="3282300"/>
            <a:chExt cx="517300" cy="437900"/>
          </a:xfrm>
        </p:grpSpPr>
        <p:sp>
          <p:nvSpPr>
            <p:cNvPr id="1077" name="Google Shape;1077;p48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49" y="389730"/>
            <a:ext cx="6204951" cy="434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5"/>
          <p:cNvSpPr/>
          <p:nvPr/>
        </p:nvSpPr>
        <p:spPr>
          <a:xfrm>
            <a:off x="8244750" y="4104763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5" name="Google Shape;1405;p55"/>
          <p:cNvGrpSpPr/>
          <p:nvPr/>
        </p:nvGrpSpPr>
        <p:grpSpPr>
          <a:xfrm rot="-579506">
            <a:off x="8527498" y="3454563"/>
            <a:ext cx="404408" cy="391699"/>
            <a:chOff x="859325" y="2965700"/>
            <a:chExt cx="175775" cy="170250"/>
          </a:xfrm>
        </p:grpSpPr>
        <p:sp>
          <p:nvSpPr>
            <p:cNvPr id="1406" name="Google Shape;1406;p5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" name="Google Shape;1408;p55"/>
          <p:cNvGrpSpPr/>
          <p:nvPr/>
        </p:nvGrpSpPr>
        <p:grpSpPr>
          <a:xfrm rot="-353227" flipH="1">
            <a:off x="8725224" y="3939157"/>
            <a:ext cx="294076" cy="284832"/>
            <a:chOff x="859325" y="2965700"/>
            <a:chExt cx="175775" cy="170250"/>
          </a:xfrm>
        </p:grpSpPr>
        <p:sp>
          <p:nvSpPr>
            <p:cNvPr id="1409" name="Google Shape;1409;p5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7494"/>
            <a:ext cx="5688632" cy="452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685" y="3053041"/>
            <a:ext cx="1687369" cy="1718617"/>
          </a:xfrm>
          <a:prstGeom prst="rect">
            <a:avLst/>
          </a:prstGeom>
        </p:spPr>
      </p:pic>
      <p:grpSp>
        <p:nvGrpSpPr>
          <p:cNvPr id="1424" name="Google Shape;1424;p56"/>
          <p:cNvGrpSpPr/>
          <p:nvPr/>
        </p:nvGrpSpPr>
        <p:grpSpPr>
          <a:xfrm>
            <a:off x="7647197" y="3176499"/>
            <a:ext cx="1602876" cy="1824570"/>
            <a:chOff x="7193618" y="3123402"/>
            <a:chExt cx="1602876" cy="1824570"/>
          </a:xfrm>
        </p:grpSpPr>
        <p:sp>
          <p:nvSpPr>
            <p:cNvPr id="1425" name="Google Shape;1425;p56"/>
            <p:cNvSpPr/>
            <p:nvPr/>
          </p:nvSpPr>
          <p:spPr>
            <a:xfrm rot="1677613" flipH="1">
              <a:off x="7495083" y="3268236"/>
              <a:ext cx="999944" cy="1534902"/>
            </a:xfrm>
            <a:custGeom>
              <a:avLst/>
              <a:gdLst/>
              <a:ahLst/>
              <a:cxnLst/>
              <a:rect l="l" t="t" r="r" b="b"/>
              <a:pathLst>
                <a:path w="25380" h="38958" extrusionOk="0">
                  <a:moveTo>
                    <a:pt x="11432" y="0"/>
                  </a:moveTo>
                  <a:cubicBezTo>
                    <a:pt x="11394" y="0"/>
                    <a:pt x="11356" y="3"/>
                    <a:pt x="11319" y="7"/>
                  </a:cubicBezTo>
                  <a:cubicBezTo>
                    <a:pt x="11128" y="24"/>
                    <a:pt x="10947" y="93"/>
                    <a:pt x="10782" y="223"/>
                  </a:cubicBezTo>
                  <a:lnTo>
                    <a:pt x="1193" y="7884"/>
                  </a:lnTo>
                  <a:cubicBezTo>
                    <a:pt x="995" y="8040"/>
                    <a:pt x="873" y="8256"/>
                    <a:pt x="822" y="8489"/>
                  </a:cubicBezTo>
                  <a:cubicBezTo>
                    <a:pt x="778" y="8723"/>
                    <a:pt x="813" y="8974"/>
                    <a:pt x="943" y="9190"/>
                  </a:cubicBezTo>
                  <a:lnTo>
                    <a:pt x="4617" y="15623"/>
                  </a:lnTo>
                  <a:cubicBezTo>
                    <a:pt x="4617" y="15623"/>
                    <a:pt x="3277" y="16505"/>
                    <a:pt x="3199" y="17663"/>
                  </a:cubicBezTo>
                  <a:cubicBezTo>
                    <a:pt x="3113" y="18822"/>
                    <a:pt x="3891" y="19713"/>
                    <a:pt x="3891" y="19713"/>
                  </a:cubicBezTo>
                  <a:cubicBezTo>
                    <a:pt x="3891" y="19713"/>
                    <a:pt x="2214" y="19739"/>
                    <a:pt x="1107" y="21476"/>
                  </a:cubicBezTo>
                  <a:cubicBezTo>
                    <a:pt x="0" y="23214"/>
                    <a:pt x="294" y="24468"/>
                    <a:pt x="1150" y="24632"/>
                  </a:cubicBezTo>
                  <a:cubicBezTo>
                    <a:pt x="1150" y="24632"/>
                    <a:pt x="1289" y="26180"/>
                    <a:pt x="2361" y="26180"/>
                  </a:cubicBezTo>
                  <a:cubicBezTo>
                    <a:pt x="3433" y="26180"/>
                    <a:pt x="3900" y="25134"/>
                    <a:pt x="3900" y="25134"/>
                  </a:cubicBezTo>
                  <a:lnTo>
                    <a:pt x="3900" y="25134"/>
                  </a:lnTo>
                  <a:cubicBezTo>
                    <a:pt x="3900" y="25134"/>
                    <a:pt x="2698" y="29233"/>
                    <a:pt x="5569" y="31731"/>
                  </a:cubicBezTo>
                  <a:cubicBezTo>
                    <a:pt x="8439" y="34239"/>
                    <a:pt x="11310" y="34265"/>
                    <a:pt x="11310" y="34265"/>
                  </a:cubicBezTo>
                  <a:cubicBezTo>
                    <a:pt x="11310" y="34265"/>
                    <a:pt x="13472" y="38796"/>
                    <a:pt x="17501" y="38951"/>
                  </a:cubicBezTo>
                  <a:cubicBezTo>
                    <a:pt x="17604" y="38955"/>
                    <a:pt x="17705" y="38957"/>
                    <a:pt x="17806" y="38957"/>
                  </a:cubicBezTo>
                  <a:cubicBezTo>
                    <a:pt x="21650" y="38957"/>
                    <a:pt x="23912" y="36121"/>
                    <a:pt x="24729" y="35043"/>
                  </a:cubicBezTo>
                  <a:cubicBezTo>
                    <a:pt x="25380" y="34182"/>
                    <a:pt x="25112" y="32281"/>
                    <a:pt x="23979" y="32281"/>
                  </a:cubicBezTo>
                  <a:cubicBezTo>
                    <a:pt x="23666" y="32281"/>
                    <a:pt x="23288" y="32426"/>
                    <a:pt x="22844" y="32778"/>
                  </a:cubicBezTo>
                  <a:cubicBezTo>
                    <a:pt x="20795" y="34412"/>
                    <a:pt x="19784" y="35648"/>
                    <a:pt x="18020" y="35838"/>
                  </a:cubicBezTo>
                  <a:cubicBezTo>
                    <a:pt x="17948" y="35846"/>
                    <a:pt x="17877" y="35850"/>
                    <a:pt x="17807" y="35850"/>
                  </a:cubicBezTo>
                  <a:cubicBezTo>
                    <a:pt x="16141" y="35850"/>
                    <a:pt x="14717" y="33781"/>
                    <a:pt x="14717" y="33781"/>
                  </a:cubicBezTo>
                  <a:cubicBezTo>
                    <a:pt x="14717" y="33781"/>
                    <a:pt x="17916" y="32406"/>
                    <a:pt x="19308" y="29258"/>
                  </a:cubicBezTo>
                  <a:cubicBezTo>
                    <a:pt x="20683" y="26178"/>
                    <a:pt x="19547" y="22966"/>
                    <a:pt x="16204" y="22966"/>
                  </a:cubicBezTo>
                  <a:cubicBezTo>
                    <a:pt x="16122" y="22966"/>
                    <a:pt x="16038" y="22968"/>
                    <a:pt x="15953" y="22972"/>
                  </a:cubicBezTo>
                  <a:cubicBezTo>
                    <a:pt x="12564" y="23128"/>
                    <a:pt x="10592" y="26102"/>
                    <a:pt x="11016" y="30927"/>
                  </a:cubicBezTo>
                  <a:cubicBezTo>
                    <a:pt x="11016" y="30927"/>
                    <a:pt x="10877" y="30947"/>
                    <a:pt x="10651" y="30947"/>
                  </a:cubicBezTo>
                  <a:cubicBezTo>
                    <a:pt x="9654" y="30947"/>
                    <a:pt x="6956" y="30557"/>
                    <a:pt x="6857" y="26345"/>
                  </a:cubicBezTo>
                  <a:lnTo>
                    <a:pt x="6857" y="26345"/>
                  </a:lnTo>
                  <a:cubicBezTo>
                    <a:pt x="6857" y="26345"/>
                    <a:pt x="7263" y="26859"/>
                    <a:pt x="7744" y="26859"/>
                  </a:cubicBezTo>
                  <a:cubicBezTo>
                    <a:pt x="8021" y="26859"/>
                    <a:pt x="8323" y="26687"/>
                    <a:pt x="8586" y="26146"/>
                  </a:cubicBezTo>
                  <a:cubicBezTo>
                    <a:pt x="8586" y="26146"/>
                    <a:pt x="8920" y="26255"/>
                    <a:pt x="9308" y="26255"/>
                  </a:cubicBezTo>
                  <a:cubicBezTo>
                    <a:pt x="9847" y="26255"/>
                    <a:pt x="10492" y="26044"/>
                    <a:pt x="10497" y="25039"/>
                  </a:cubicBezTo>
                  <a:cubicBezTo>
                    <a:pt x="10514" y="23310"/>
                    <a:pt x="10514" y="23941"/>
                    <a:pt x="10601" y="22272"/>
                  </a:cubicBezTo>
                  <a:cubicBezTo>
                    <a:pt x="10601" y="22272"/>
                    <a:pt x="13005" y="22255"/>
                    <a:pt x="13065" y="19816"/>
                  </a:cubicBezTo>
                  <a:cubicBezTo>
                    <a:pt x="13126" y="17378"/>
                    <a:pt x="12425" y="16998"/>
                    <a:pt x="12425" y="16998"/>
                  </a:cubicBezTo>
                  <a:lnTo>
                    <a:pt x="12417" y="16998"/>
                  </a:lnTo>
                  <a:lnTo>
                    <a:pt x="18452" y="12259"/>
                  </a:lnTo>
                  <a:cubicBezTo>
                    <a:pt x="18625" y="12130"/>
                    <a:pt x="18737" y="11957"/>
                    <a:pt x="18798" y="11766"/>
                  </a:cubicBezTo>
                  <a:cubicBezTo>
                    <a:pt x="18884" y="11490"/>
                    <a:pt x="18858" y="11187"/>
                    <a:pt x="18694" y="10919"/>
                  </a:cubicBezTo>
                  <a:lnTo>
                    <a:pt x="12296" y="483"/>
                  </a:lnTo>
                  <a:cubicBezTo>
                    <a:pt x="12101" y="172"/>
                    <a:pt x="11767" y="0"/>
                    <a:pt x="11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6"/>
            <p:cNvSpPr/>
            <p:nvPr/>
          </p:nvSpPr>
          <p:spPr>
            <a:xfrm rot="1677613" flipH="1">
              <a:off x="7434023" y="3808457"/>
              <a:ext cx="744442" cy="876704"/>
            </a:xfrm>
            <a:custGeom>
              <a:avLst/>
              <a:gdLst/>
              <a:ahLst/>
              <a:cxnLst/>
              <a:rect l="l" t="t" r="r" b="b"/>
              <a:pathLst>
                <a:path w="18895" h="22252" extrusionOk="0">
                  <a:moveTo>
                    <a:pt x="11303" y="9239"/>
                  </a:moveTo>
                  <a:cubicBezTo>
                    <a:pt x="11377" y="9239"/>
                    <a:pt x="11452" y="9242"/>
                    <a:pt x="11526" y="9248"/>
                  </a:cubicBezTo>
                  <a:cubicBezTo>
                    <a:pt x="12019" y="9282"/>
                    <a:pt x="12521" y="9464"/>
                    <a:pt x="12840" y="9853"/>
                  </a:cubicBezTo>
                  <a:cubicBezTo>
                    <a:pt x="13178" y="10285"/>
                    <a:pt x="13247" y="10865"/>
                    <a:pt x="13212" y="11392"/>
                  </a:cubicBezTo>
                  <a:cubicBezTo>
                    <a:pt x="13083" y="13614"/>
                    <a:pt x="11466" y="15551"/>
                    <a:pt x="9546" y="16528"/>
                  </a:cubicBezTo>
                  <a:cubicBezTo>
                    <a:pt x="9000" y="16803"/>
                    <a:pt x="8420" y="17011"/>
                    <a:pt x="7824" y="17139"/>
                  </a:cubicBezTo>
                  <a:lnTo>
                    <a:pt x="7824" y="17139"/>
                  </a:lnTo>
                  <a:cubicBezTo>
                    <a:pt x="7703" y="16696"/>
                    <a:pt x="7610" y="16247"/>
                    <a:pt x="7540" y="15802"/>
                  </a:cubicBezTo>
                  <a:cubicBezTo>
                    <a:pt x="7263" y="13977"/>
                    <a:pt x="7298" y="11816"/>
                    <a:pt x="8656" y="10406"/>
                  </a:cubicBezTo>
                  <a:cubicBezTo>
                    <a:pt x="9331" y="9707"/>
                    <a:pt x="10319" y="9239"/>
                    <a:pt x="11303" y="9239"/>
                  </a:cubicBezTo>
                  <a:close/>
                  <a:moveTo>
                    <a:pt x="3871" y="0"/>
                  </a:moveTo>
                  <a:cubicBezTo>
                    <a:pt x="3809" y="0"/>
                    <a:pt x="3753" y="39"/>
                    <a:pt x="3762" y="117"/>
                  </a:cubicBezTo>
                  <a:cubicBezTo>
                    <a:pt x="3813" y="497"/>
                    <a:pt x="3788" y="878"/>
                    <a:pt x="3736" y="1250"/>
                  </a:cubicBezTo>
                  <a:cubicBezTo>
                    <a:pt x="3675" y="1716"/>
                    <a:pt x="3580" y="2183"/>
                    <a:pt x="3468" y="2642"/>
                  </a:cubicBezTo>
                  <a:cubicBezTo>
                    <a:pt x="3234" y="3558"/>
                    <a:pt x="2949" y="4457"/>
                    <a:pt x="2603" y="5331"/>
                  </a:cubicBezTo>
                  <a:cubicBezTo>
                    <a:pt x="2439" y="5772"/>
                    <a:pt x="2240" y="6195"/>
                    <a:pt x="2006" y="6610"/>
                  </a:cubicBezTo>
                  <a:cubicBezTo>
                    <a:pt x="1721" y="7121"/>
                    <a:pt x="1392" y="7622"/>
                    <a:pt x="1090" y="8132"/>
                  </a:cubicBezTo>
                  <a:cubicBezTo>
                    <a:pt x="796" y="8651"/>
                    <a:pt x="528" y="9161"/>
                    <a:pt x="338" y="9723"/>
                  </a:cubicBezTo>
                  <a:cubicBezTo>
                    <a:pt x="173" y="10207"/>
                    <a:pt x="78" y="10718"/>
                    <a:pt x="61" y="11236"/>
                  </a:cubicBezTo>
                  <a:cubicBezTo>
                    <a:pt x="0" y="13208"/>
                    <a:pt x="1081" y="15058"/>
                    <a:pt x="2629" y="16225"/>
                  </a:cubicBezTo>
                  <a:cubicBezTo>
                    <a:pt x="3416" y="16813"/>
                    <a:pt x="4332" y="17237"/>
                    <a:pt x="5292" y="17419"/>
                  </a:cubicBezTo>
                  <a:cubicBezTo>
                    <a:pt x="5683" y="17497"/>
                    <a:pt x="6081" y="17534"/>
                    <a:pt x="6479" y="17534"/>
                  </a:cubicBezTo>
                  <a:cubicBezTo>
                    <a:pt x="6872" y="17534"/>
                    <a:pt x="7265" y="17498"/>
                    <a:pt x="7652" y="17428"/>
                  </a:cubicBezTo>
                  <a:lnTo>
                    <a:pt x="7652" y="17428"/>
                  </a:lnTo>
                  <a:cubicBezTo>
                    <a:pt x="7874" y="18167"/>
                    <a:pt x="8174" y="18880"/>
                    <a:pt x="8560" y="19537"/>
                  </a:cubicBezTo>
                  <a:cubicBezTo>
                    <a:pt x="8984" y="20255"/>
                    <a:pt x="9520" y="20903"/>
                    <a:pt x="10186" y="21396"/>
                  </a:cubicBezTo>
                  <a:cubicBezTo>
                    <a:pt x="10852" y="21880"/>
                    <a:pt x="11690" y="22192"/>
                    <a:pt x="12538" y="22243"/>
                  </a:cubicBezTo>
                  <a:cubicBezTo>
                    <a:pt x="12633" y="22249"/>
                    <a:pt x="12727" y="22252"/>
                    <a:pt x="12822" y="22252"/>
                  </a:cubicBezTo>
                  <a:cubicBezTo>
                    <a:pt x="13731" y="22252"/>
                    <a:pt x="14638" y="21996"/>
                    <a:pt x="15460" y="21612"/>
                  </a:cubicBezTo>
                  <a:cubicBezTo>
                    <a:pt x="16403" y="21180"/>
                    <a:pt x="17268" y="20557"/>
                    <a:pt x="17977" y="19805"/>
                  </a:cubicBezTo>
                  <a:cubicBezTo>
                    <a:pt x="18305" y="19468"/>
                    <a:pt x="18599" y="19087"/>
                    <a:pt x="18841" y="18681"/>
                  </a:cubicBezTo>
                  <a:cubicBezTo>
                    <a:pt x="18895" y="18586"/>
                    <a:pt x="18809" y="18499"/>
                    <a:pt x="18725" y="18499"/>
                  </a:cubicBezTo>
                  <a:cubicBezTo>
                    <a:pt x="18687" y="18499"/>
                    <a:pt x="18649" y="18517"/>
                    <a:pt x="18625" y="18560"/>
                  </a:cubicBezTo>
                  <a:cubicBezTo>
                    <a:pt x="18124" y="19390"/>
                    <a:pt x="17414" y="20090"/>
                    <a:pt x="16628" y="20644"/>
                  </a:cubicBezTo>
                  <a:cubicBezTo>
                    <a:pt x="15806" y="21232"/>
                    <a:pt x="14872" y="21681"/>
                    <a:pt x="13878" y="21889"/>
                  </a:cubicBezTo>
                  <a:cubicBezTo>
                    <a:pt x="13528" y="21962"/>
                    <a:pt x="13173" y="22001"/>
                    <a:pt x="12819" y="22001"/>
                  </a:cubicBezTo>
                  <a:cubicBezTo>
                    <a:pt x="12290" y="22001"/>
                    <a:pt x="11764" y="21913"/>
                    <a:pt x="11267" y="21716"/>
                  </a:cubicBezTo>
                  <a:cubicBezTo>
                    <a:pt x="10540" y="21422"/>
                    <a:pt x="9918" y="20920"/>
                    <a:pt x="9416" y="20333"/>
                  </a:cubicBezTo>
                  <a:cubicBezTo>
                    <a:pt x="8701" y="19483"/>
                    <a:pt x="8212" y="18453"/>
                    <a:pt x="7893" y="17380"/>
                  </a:cubicBezTo>
                  <a:lnTo>
                    <a:pt x="7893" y="17380"/>
                  </a:lnTo>
                  <a:cubicBezTo>
                    <a:pt x="8115" y="17332"/>
                    <a:pt x="8335" y="17272"/>
                    <a:pt x="8552" y="17202"/>
                  </a:cubicBezTo>
                  <a:cubicBezTo>
                    <a:pt x="10705" y="16519"/>
                    <a:pt x="12590" y="14799"/>
                    <a:pt x="13247" y="12602"/>
                  </a:cubicBezTo>
                  <a:cubicBezTo>
                    <a:pt x="13541" y="11625"/>
                    <a:pt x="13696" y="10242"/>
                    <a:pt x="12832" y="9490"/>
                  </a:cubicBezTo>
                  <a:cubicBezTo>
                    <a:pt x="12418" y="9128"/>
                    <a:pt x="11888" y="8986"/>
                    <a:pt x="11345" y="8986"/>
                  </a:cubicBezTo>
                  <a:cubicBezTo>
                    <a:pt x="10811" y="8986"/>
                    <a:pt x="10265" y="9124"/>
                    <a:pt x="9806" y="9325"/>
                  </a:cubicBezTo>
                  <a:cubicBezTo>
                    <a:pt x="8742" y="9784"/>
                    <a:pt x="7955" y="10666"/>
                    <a:pt x="7549" y="11738"/>
                  </a:cubicBezTo>
                  <a:cubicBezTo>
                    <a:pt x="7194" y="12654"/>
                    <a:pt x="7125" y="13649"/>
                    <a:pt x="7177" y="14617"/>
                  </a:cubicBezTo>
                  <a:cubicBezTo>
                    <a:pt x="7221" y="15476"/>
                    <a:pt x="7352" y="16347"/>
                    <a:pt x="7583" y="17187"/>
                  </a:cubicBezTo>
                  <a:lnTo>
                    <a:pt x="7583" y="17187"/>
                  </a:lnTo>
                  <a:cubicBezTo>
                    <a:pt x="7202" y="17254"/>
                    <a:pt x="6816" y="17290"/>
                    <a:pt x="6428" y="17290"/>
                  </a:cubicBezTo>
                  <a:cubicBezTo>
                    <a:pt x="6395" y="17290"/>
                    <a:pt x="6363" y="17289"/>
                    <a:pt x="6330" y="17289"/>
                  </a:cubicBezTo>
                  <a:cubicBezTo>
                    <a:pt x="5378" y="17263"/>
                    <a:pt x="4445" y="17004"/>
                    <a:pt x="3606" y="16554"/>
                  </a:cubicBezTo>
                  <a:cubicBezTo>
                    <a:pt x="1954" y="15663"/>
                    <a:pt x="666" y="14055"/>
                    <a:pt x="363" y="12187"/>
                  </a:cubicBezTo>
                  <a:cubicBezTo>
                    <a:pt x="208" y="11193"/>
                    <a:pt x="363" y="10181"/>
                    <a:pt x="779" y="9274"/>
                  </a:cubicBezTo>
                  <a:cubicBezTo>
                    <a:pt x="1245" y="8219"/>
                    <a:pt x="1946" y="7302"/>
                    <a:pt x="2465" y="6273"/>
                  </a:cubicBezTo>
                  <a:cubicBezTo>
                    <a:pt x="2836" y="5521"/>
                    <a:pt x="3113" y="4708"/>
                    <a:pt x="3364" y="3904"/>
                  </a:cubicBezTo>
                  <a:cubicBezTo>
                    <a:pt x="3641" y="3013"/>
                    <a:pt x="3883" y="2097"/>
                    <a:pt x="3995" y="1172"/>
                  </a:cubicBezTo>
                  <a:cubicBezTo>
                    <a:pt x="4030" y="826"/>
                    <a:pt x="4056" y="463"/>
                    <a:pt x="4012" y="117"/>
                  </a:cubicBezTo>
                  <a:cubicBezTo>
                    <a:pt x="3999" y="39"/>
                    <a:pt x="3932" y="0"/>
                    <a:pt x="3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6"/>
            <p:cNvSpPr/>
            <p:nvPr/>
          </p:nvSpPr>
          <p:spPr>
            <a:xfrm rot="1677613" flipH="1">
              <a:off x="7990341" y="3440038"/>
              <a:ext cx="557731" cy="643896"/>
            </a:xfrm>
            <a:custGeom>
              <a:avLst/>
              <a:gdLst/>
              <a:ahLst/>
              <a:cxnLst/>
              <a:rect l="l" t="t" r="r" b="b"/>
              <a:pathLst>
                <a:path w="14156" h="16343" extrusionOk="0">
                  <a:moveTo>
                    <a:pt x="8518" y="0"/>
                  </a:moveTo>
                  <a:lnTo>
                    <a:pt x="1" y="6926"/>
                  </a:lnTo>
                  <a:lnTo>
                    <a:pt x="5638" y="16342"/>
                  </a:lnTo>
                  <a:lnTo>
                    <a:pt x="14155" y="9416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6"/>
            <p:cNvSpPr/>
            <p:nvPr/>
          </p:nvSpPr>
          <p:spPr>
            <a:xfrm rot="1677613" flipH="1">
              <a:off x="7927836" y="3691104"/>
              <a:ext cx="335600" cy="321968"/>
            </a:xfrm>
            <a:custGeom>
              <a:avLst/>
              <a:gdLst/>
              <a:ahLst/>
              <a:cxnLst/>
              <a:rect l="l" t="t" r="r" b="b"/>
              <a:pathLst>
                <a:path w="8518" h="8172" extrusionOk="0">
                  <a:moveTo>
                    <a:pt x="1436" y="0"/>
                  </a:moveTo>
                  <a:lnTo>
                    <a:pt x="0" y="8171"/>
                  </a:lnTo>
                  <a:lnTo>
                    <a:pt x="8517" y="1245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6"/>
            <p:cNvSpPr/>
            <p:nvPr/>
          </p:nvSpPr>
          <p:spPr>
            <a:xfrm rot="1677613" flipH="1">
              <a:off x="8274977" y="3510901"/>
              <a:ext cx="335600" cy="321968"/>
            </a:xfrm>
            <a:custGeom>
              <a:avLst/>
              <a:gdLst/>
              <a:ahLst/>
              <a:cxnLst/>
              <a:rect l="l" t="t" r="r" b="b"/>
              <a:pathLst>
                <a:path w="8518" h="8172" extrusionOk="0">
                  <a:moveTo>
                    <a:pt x="8518" y="0"/>
                  </a:moveTo>
                  <a:lnTo>
                    <a:pt x="1" y="6926"/>
                  </a:lnTo>
                  <a:lnTo>
                    <a:pt x="7074" y="8171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6"/>
            <p:cNvSpPr/>
            <p:nvPr/>
          </p:nvSpPr>
          <p:spPr>
            <a:xfrm rot="1677613" flipH="1">
              <a:off x="8335111" y="3861147"/>
              <a:ext cx="10953" cy="11544"/>
            </a:xfrm>
            <a:custGeom>
              <a:avLst/>
              <a:gdLst/>
              <a:ahLst/>
              <a:cxnLst/>
              <a:rect l="l" t="t" r="r" b="b"/>
              <a:pathLst>
                <a:path w="278" h="293" extrusionOk="0">
                  <a:moveTo>
                    <a:pt x="113" y="1"/>
                  </a:moveTo>
                  <a:cubicBezTo>
                    <a:pt x="96" y="1"/>
                    <a:pt x="78" y="9"/>
                    <a:pt x="61" y="18"/>
                  </a:cubicBezTo>
                  <a:lnTo>
                    <a:pt x="44" y="35"/>
                  </a:lnTo>
                  <a:cubicBezTo>
                    <a:pt x="27" y="53"/>
                    <a:pt x="18" y="70"/>
                    <a:pt x="9" y="96"/>
                  </a:cubicBezTo>
                  <a:lnTo>
                    <a:pt x="1" y="130"/>
                  </a:lnTo>
                  <a:cubicBezTo>
                    <a:pt x="1" y="148"/>
                    <a:pt x="9" y="174"/>
                    <a:pt x="18" y="191"/>
                  </a:cubicBezTo>
                  <a:cubicBezTo>
                    <a:pt x="27" y="200"/>
                    <a:pt x="35" y="217"/>
                    <a:pt x="53" y="234"/>
                  </a:cubicBezTo>
                  <a:cubicBezTo>
                    <a:pt x="53" y="243"/>
                    <a:pt x="70" y="260"/>
                    <a:pt x="78" y="260"/>
                  </a:cubicBezTo>
                  <a:cubicBezTo>
                    <a:pt x="96" y="277"/>
                    <a:pt x="104" y="286"/>
                    <a:pt x="122" y="286"/>
                  </a:cubicBezTo>
                  <a:cubicBezTo>
                    <a:pt x="130" y="290"/>
                    <a:pt x="139" y="293"/>
                    <a:pt x="148" y="293"/>
                  </a:cubicBezTo>
                  <a:cubicBezTo>
                    <a:pt x="156" y="293"/>
                    <a:pt x="165" y="290"/>
                    <a:pt x="174" y="286"/>
                  </a:cubicBezTo>
                  <a:cubicBezTo>
                    <a:pt x="191" y="286"/>
                    <a:pt x="208" y="286"/>
                    <a:pt x="217" y="277"/>
                  </a:cubicBezTo>
                  <a:lnTo>
                    <a:pt x="243" y="252"/>
                  </a:lnTo>
                  <a:cubicBezTo>
                    <a:pt x="260" y="243"/>
                    <a:pt x="269" y="217"/>
                    <a:pt x="277" y="200"/>
                  </a:cubicBezTo>
                  <a:lnTo>
                    <a:pt x="277" y="165"/>
                  </a:lnTo>
                  <a:cubicBezTo>
                    <a:pt x="277" y="139"/>
                    <a:pt x="277" y="122"/>
                    <a:pt x="260" y="105"/>
                  </a:cubicBezTo>
                  <a:cubicBezTo>
                    <a:pt x="251" y="87"/>
                    <a:pt x="243" y="79"/>
                    <a:pt x="234" y="61"/>
                  </a:cubicBezTo>
                  <a:cubicBezTo>
                    <a:pt x="225" y="53"/>
                    <a:pt x="217" y="35"/>
                    <a:pt x="200" y="27"/>
                  </a:cubicBezTo>
                  <a:cubicBezTo>
                    <a:pt x="191" y="18"/>
                    <a:pt x="174" y="9"/>
                    <a:pt x="165" y="9"/>
                  </a:cubicBezTo>
                  <a:cubicBezTo>
                    <a:pt x="148" y="1"/>
                    <a:pt x="130" y="1"/>
                    <a:pt x="113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6"/>
            <p:cNvSpPr/>
            <p:nvPr/>
          </p:nvSpPr>
          <p:spPr>
            <a:xfrm rot="1677613" flipH="1">
              <a:off x="8298135" y="3893782"/>
              <a:ext cx="10283" cy="11307"/>
            </a:xfrm>
            <a:custGeom>
              <a:avLst/>
              <a:gdLst/>
              <a:ahLst/>
              <a:cxnLst/>
              <a:rect l="l" t="t" r="r" b="b"/>
              <a:pathLst>
                <a:path w="261" h="287" extrusionOk="0">
                  <a:moveTo>
                    <a:pt x="131" y="1"/>
                  </a:moveTo>
                  <a:cubicBezTo>
                    <a:pt x="113" y="1"/>
                    <a:pt x="87" y="1"/>
                    <a:pt x="70" y="18"/>
                  </a:cubicBezTo>
                  <a:lnTo>
                    <a:pt x="44" y="35"/>
                  </a:lnTo>
                  <a:cubicBezTo>
                    <a:pt x="27" y="53"/>
                    <a:pt x="18" y="70"/>
                    <a:pt x="10" y="96"/>
                  </a:cubicBezTo>
                  <a:cubicBezTo>
                    <a:pt x="10" y="104"/>
                    <a:pt x="10" y="113"/>
                    <a:pt x="10" y="130"/>
                  </a:cubicBezTo>
                  <a:cubicBezTo>
                    <a:pt x="1" y="139"/>
                    <a:pt x="1" y="156"/>
                    <a:pt x="1" y="174"/>
                  </a:cubicBezTo>
                  <a:cubicBezTo>
                    <a:pt x="1" y="191"/>
                    <a:pt x="10" y="208"/>
                    <a:pt x="18" y="226"/>
                  </a:cubicBezTo>
                  <a:cubicBezTo>
                    <a:pt x="27" y="234"/>
                    <a:pt x="36" y="251"/>
                    <a:pt x="53" y="260"/>
                  </a:cubicBezTo>
                  <a:cubicBezTo>
                    <a:pt x="61" y="269"/>
                    <a:pt x="79" y="277"/>
                    <a:pt x="96" y="277"/>
                  </a:cubicBezTo>
                  <a:lnTo>
                    <a:pt x="131" y="286"/>
                  </a:lnTo>
                  <a:cubicBezTo>
                    <a:pt x="148" y="286"/>
                    <a:pt x="174" y="277"/>
                    <a:pt x="191" y="269"/>
                  </a:cubicBezTo>
                  <a:lnTo>
                    <a:pt x="217" y="243"/>
                  </a:lnTo>
                  <a:cubicBezTo>
                    <a:pt x="226" y="234"/>
                    <a:pt x="243" y="217"/>
                    <a:pt x="243" y="191"/>
                  </a:cubicBezTo>
                  <a:cubicBezTo>
                    <a:pt x="252" y="182"/>
                    <a:pt x="252" y="165"/>
                    <a:pt x="252" y="156"/>
                  </a:cubicBezTo>
                  <a:cubicBezTo>
                    <a:pt x="260" y="139"/>
                    <a:pt x="260" y="122"/>
                    <a:pt x="252" y="104"/>
                  </a:cubicBezTo>
                  <a:cubicBezTo>
                    <a:pt x="252" y="87"/>
                    <a:pt x="252" y="79"/>
                    <a:pt x="243" y="61"/>
                  </a:cubicBezTo>
                  <a:cubicBezTo>
                    <a:pt x="234" y="44"/>
                    <a:pt x="226" y="35"/>
                    <a:pt x="208" y="27"/>
                  </a:cubicBezTo>
                  <a:cubicBezTo>
                    <a:pt x="200" y="18"/>
                    <a:pt x="183" y="9"/>
                    <a:pt x="165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6"/>
            <p:cNvSpPr/>
            <p:nvPr/>
          </p:nvSpPr>
          <p:spPr>
            <a:xfrm rot="1677613" flipH="1">
              <a:off x="8238610" y="3636346"/>
              <a:ext cx="12647" cy="9889"/>
            </a:xfrm>
            <a:custGeom>
              <a:avLst/>
              <a:gdLst/>
              <a:ahLst/>
              <a:cxnLst/>
              <a:rect l="l" t="t" r="r" b="b"/>
              <a:pathLst>
                <a:path w="321" h="251" extrusionOk="0">
                  <a:moveTo>
                    <a:pt x="164" y="0"/>
                  </a:moveTo>
                  <a:cubicBezTo>
                    <a:pt x="0" y="0"/>
                    <a:pt x="0" y="251"/>
                    <a:pt x="164" y="251"/>
                  </a:cubicBezTo>
                  <a:cubicBezTo>
                    <a:pt x="320" y="251"/>
                    <a:pt x="320" y="0"/>
                    <a:pt x="164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6"/>
            <p:cNvSpPr/>
            <p:nvPr/>
          </p:nvSpPr>
          <p:spPr>
            <a:xfrm rot="1677613" flipH="1">
              <a:off x="8291855" y="3830242"/>
              <a:ext cx="10244" cy="10953"/>
            </a:xfrm>
            <a:custGeom>
              <a:avLst/>
              <a:gdLst/>
              <a:ahLst/>
              <a:cxnLst/>
              <a:rect l="l" t="t" r="r" b="b"/>
              <a:pathLst>
                <a:path w="260" h="278" extrusionOk="0">
                  <a:moveTo>
                    <a:pt x="164" y="27"/>
                  </a:moveTo>
                  <a:lnTo>
                    <a:pt x="181" y="38"/>
                  </a:lnTo>
                  <a:lnTo>
                    <a:pt x="181" y="38"/>
                  </a:lnTo>
                  <a:cubicBezTo>
                    <a:pt x="164" y="32"/>
                    <a:pt x="149" y="27"/>
                    <a:pt x="130" y="27"/>
                  </a:cubicBezTo>
                  <a:close/>
                  <a:moveTo>
                    <a:pt x="234" y="79"/>
                  </a:moveTo>
                  <a:lnTo>
                    <a:pt x="234" y="80"/>
                  </a:lnTo>
                  <a:lnTo>
                    <a:pt x="234" y="80"/>
                  </a:lnTo>
                  <a:cubicBezTo>
                    <a:pt x="234" y="80"/>
                    <a:pt x="234" y="79"/>
                    <a:pt x="234" y="79"/>
                  </a:cubicBezTo>
                  <a:lnTo>
                    <a:pt x="234" y="79"/>
                  </a:lnTo>
                  <a:cubicBezTo>
                    <a:pt x="234" y="79"/>
                    <a:pt x="234" y="79"/>
                    <a:pt x="234" y="79"/>
                  </a:cubicBezTo>
                  <a:close/>
                  <a:moveTo>
                    <a:pt x="199" y="226"/>
                  </a:moveTo>
                  <a:lnTo>
                    <a:pt x="190" y="234"/>
                  </a:lnTo>
                  <a:cubicBezTo>
                    <a:pt x="190" y="234"/>
                    <a:pt x="190" y="234"/>
                    <a:pt x="190" y="233"/>
                  </a:cubicBezTo>
                  <a:lnTo>
                    <a:pt x="190" y="233"/>
                  </a:lnTo>
                  <a:cubicBezTo>
                    <a:pt x="193" y="231"/>
                    <a:pt x="196" y="229"/>
                    <a:pt x="199" y="226"/>
                  </a:cubicBezTo>
                  <a:close/>
                  <a:moveTo>
                    <a:pt x="165" y="243"/>
                  </a:moveTo>
                  <a:lnTo>
                    <a:pt x="164" y="243"/>
                  </a:lnTo>
                  <a:lnTo>
                    <a:pt x="156" y="243"/>
                  </a:lnTo>
                  <a:cubicBezTo>
                    <a:pt x="158" y="243"/>
                    <a:pt x="161" y="243"/>
                    <a:pt x="165" y="243"/>
                  </a:cubicBezTo>
                  <a:close/>
                  <a:moveTo>
                    <a:pt x="130" y="1"/>
                  </a:moveTo>
                  <a:cubicBezTo>
                    <a:pt x="113" y="1"/>
                    <a:pt x="87" y="1"/>
                    <a:pt x="69" y="18"/>
                  </a:cubicBezTo>
                  <a:cubicBezTo>
                    <a:pt x="61" y="27"/>
                    <a:pt x="52" y="35"/>
                    <a:pt x="43" y="44"/>
                  </a:cubicBezTo>
                  <a:cubicBezTo>
                    <a:pt x="35" y="44"/>
                    <a:pt x="26" y="53"/>
                    <a:pt x="26" y="53"/>
                  </a:cubicBezTo>
                  <a:cubicBezTo>
                    <a:pt x="26" y="53"/>
                    <a:pt x="26" y="61"/>
                    <a:pt x="17" y="70"/>
                  </a:cubicBezTo>
                  <a:cubicBezTo>
                    <a:pt x="17" y="79"/>
                    <a:pt x="9" y="87"/>
                    <a:pt x="9" y="96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13"/>
                    <a:pt x="0" y="122"/>
                    <a:pt x="0" y="122"/>
                  </a:cubicBezTo>
                  <a:cubicBezTo>
                    <a:pt x="0" y="122"/>
                    <a:pt x="0" y="131"/>
                    <a:pt x="0" y="139"/>
                  </a:cubicBezTo>
                  <a:cubicBezTo>
                    <a:pt x="0" y="156"/>
                    <a:pt x="0" y="165"/>
                    <a:pt x="9" y="174"/>
                  </a:cubicBezTo>
                  <a:lnTo>
                    <a:pt x="9" y="182"/>
                  </a:lnTo>
                  <a:cubicBezTo>
                    <a:pt x="9" y="191"/>
                    <a:pt x="17" y="200"/>
                    <a:pt x="17" y="208"/>
                  </a:cubicBezTo>
                  <a:lnTo>
                    <a:pt x="35" y="234"/>
                  </a:lnTo>
                  <a:cubicBezTo>
                    <a:pt x="43" y="243"/>
                    <a:pt x="52" y="252"/>
                    <a:pt x="61" y="260"/>
                  </a:cubicBezTo>
                  <a:cubicBezTo>
                    <a:pt x="78" y="260"/>
                    <a:pt x="87" y="269"/>
                    <a:pt x="95" y="269"/>
                  </a:cubicBezTo>
                  <a:cubicBezTo>
                    <a:pt x="104" y="269"/>
                    <a:pt x="121" y="278"/>
                    <a:pt x="130" y="278"/>
                  </a:cubicBezTo>
                  <a:cubicBezTo>
                    <a:pt x="147" y="278"/>
                    <a:pt x="164" y="269"/>
                    <a:pt x="182" y="260"/>
                  </a:cubicBezTo>
                  <a:cubicBezTo>
                    <a:pt x="199" y="260"/>
                    <a:pt x="208" y="252"/>
                    <a:pt x="216" y="234"/>
                  </a:cubicBezTo>
                  <a:cubicBezTo>
                    <a:pt x="234" y="226"/>
                    <a:pt x="242" y="217"/>
                    <a:pt x="242" y="200"/>
                  </a:cubicBezTo>
                  <a:cubicBezTo>
                    <a:pt x="249" y="186"/>
                    <a:pt x="256" y="172"/>
                    <a:pt x="259" y="158"/>
                  </a:cubicBezTo>
                  <a:lnTo>
                    <a:pt x="259" y="158"/>
                  </a:lnTo>
                  <a:cubicBezTo>
                    <a:pt x="259" y="158"/>
                    <a:pt x="259" y="157"/>
                    <a:pt x="260" y="156"/>
                  </a:cubicBezTo>
                  <a:lnTo>
                    <a:pt x="260" y="122"/>
                  </a:lnTo>
                  <a:cubicBezTo>
                    <a:pt x="260" y="96"/>
                    <a:pt x="251" y="79"/>
                    <a:pt x="242" y="61"/>
                  </a:cubicBezTo>
                  <a:lnTo>
                    <a:pt x="225" y="35"/>
                  </a:lnTo>
                  <a:cubicBezTo>
                    <a:pt x="208" y="18"/>
                    <a:pt x="190" y="10"/>
                    <a:pt x="164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6"/>
            <p:cNvSpPr/>
            <p:nvPr/>
          </p:nvSpPr>
          <p:spPr>
            <a:xfrm rot="1677613" flipH="1">
              <a:off x="8212526" y="3676674"/>
              <a:ext cx="10283" cy="10953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65" y="27"/>
                  </a:moveTo>
                  <a:lnTo>
                    <a:pt x="177" y="35"/>
                  </a:lnTo>
                  <a:lnTo>
                    <a:pt x="177" y="35"/>
                  </a:lnTo>
                  <a:cubicBezTo>
                    <a:pt x="164" y="30"/>
                    <a:pt x="150" y="27"/>
                    <a:pt x="139" y="27"/>
                  </a:cubicBezTo>
                  <a:close/>
                  <a:moveTo>
                    <a:pt x="165" y="243"/>
                  </a:moveTo>
                  <a:lnTo>
                    <a:pt x="165" y="243"/>
                  </a:lnTo>
                  <a:lnTo>
                    <a:pt x="156" y="243"/>
                  </a:lnTo>
                  <a:cubicBezTo>
                    <a:pt x="159" y="243"/>
                    <a:pt x="162" y="243"/>
                    <a:pt x="165" y="243"/>
                  </a:cubicBezTo>
                  <a:close/>
                  <a:moveTo>
                    <a:pt x="139" y="1"/>
                  </a:moveTo>
                  <a:cubicBezTo>
                    <a:pt x="113" y="1"/>
                    <a:pt x="96" y="10"/>
                    <a:pt x="70" y="18"/>
                  </a:cubicBezTo>
                  <a:cubicBezTo>
                    <a:pt x="61" y="27"/>
                    <a:pt x="53" y="36"/>
                    <a:pt x="44" y="44"/>
                  </a:cubicBezTo>
                  <a:cubicBezTo>
                    <a:pt x="35" y="44"/>
                    <a:pt x="35" y="53"/>
                    <a:pt x="35" y="53"/>
                  </a:cubicBezTo>
                  <a:cubicBezTo>
                    <a:pt x="27" y="62"/>
                    <a:pt x="27" y="62"/>
                    <a:pt x="18" y="70"/>
                  </a:cubicBezTo>
                  <a:cubicBezTo>
                    <a:pt x="18" y="79"/>
                    <a:pt x="9" y="87"/>
                    <a:pt x="9" y="105"/>
                  </a:cubicBezTo>
                  <a:cubicBezTo>
                    <a:pt x="9" y="113"/>
                    <a:pt x="1" y="131"/>
                    <a:pt x="1" y="139"/>
                  </a:cubicBezTo>
                  <a:cubicBezTo>
                    <a:pt x="1" y="157"/>
                    <a:pt x="9" y="165"/>
                    <a:pt x="9" y="174"/>
                  </a:cubicBezTo>
                  <a:lnTo>
                    <a:pt x="9" y="183"/>
                  </a:lnTo>
                  <a:cubicBezTo>
                    <a:pt x="9" y="191"/>
                    <a:pt x="18" y="200"/>
                    <a:pt x="18" y="209"/>
                  </a:cubicBezTo>
                  <a:lnTo>
                    <a:pt x="44" y="234"/>
                  </a:lnTo>
                  <a:cubicBezTo>
                    <a:pt x="53" y="243"/>
                    <a:pt x="61" y="252"/>
                    <a:pt x="70" y="260"/>
                  </a:cubicBezTo>
                  <a:cubicBezTo>
                    <a:pt x="79" y="260"/>
                    <a:pt x="87" y="269"/>
                    <a:pt x="96" y="269"/>
                  </a:cubicBezTo>
                  <a:cubicBezTo>
                    <a:pt x="113" y="269"/>
                    <a:pt x="122" y="278"/>
                    <a:pt x="131" y="278"/>
                  </a:cubicBezTo>
                  <a:lnTo>
                    <a:pt x="139" y="278"/>
                  </a:lnTo>
                  <a:cubicBezTo>
                    <a:pt x="156" y="278"/>
                    <a:pt x="165" y="269"/>
                    <a:pt x="182" y="260"/>
                  </a:cubicBezTo>
                  <a:cubicBezTo>
                    <a:pt x="200" y="260"/>
                    <a:pt x="208" y="252"/>
                    <a:pt x="226" y="234"/>
                  </a:cubicBezTo>
                  <a:cubicBezTo>
                    <a:pt x="234" y="226"/>
                    <a:pt x="243" y="217"/>
                    <a:pt x="252" y="200"/>
                  </a:cubicBezTo>
                  <a:cubicBezTo>
                    <a:pt x="259" y="185"/>
                    <a:pt x="260" y="171"/>
                    <a:pt x="260" y="157"/>
                  </a:cubicBezTo>
                  <a:lnTo>
                    <a:pt x="260" y="157"/>
                  </a:lnTo>
                  <a:cubicBezTo>
                    <a:pt x="260" y="157"/>
                    <a:pt x="260" y="157"/>
                    <a:pt x="260" y="157"/>
                  </a:cubicBezTo>
                  <a:lnTo>
                    <a:pt x="260" y="122"/>
                  </a:lnTo>
                  <a:cubicBezTo>
                    <a:pt x="260" y="96"/>
                    <a:pt x="260" y="79"/>
                    <a:pt x="243" y="62"/>
                  </a:cubicBezTo>
                  <a:lnTo>
                    <a:pt x="226" y="36"/>
                  </a:lnTo>
                  <a:cubicBezTo>
                    <a:pt x="208" y="18"/>
                    <a:pt x="191" y="10"/>
                    <a:pt x="174" y="1"/>
                  </a:cubicBezTo>
                  <a:lnTo>
                    <a:pt x="174" y="10"/>
                  </a:lnTo>
                  <a:cubicBezTo>
                    <a:pt x="165" y="1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6"/>
            <p:cNvSpPr/>
            <p:nvPr/>
          </p:nvSpPr>
          <p:spPr>
            <a:xfrm rot="1677613" flipH="1">
              <a:off x="8159855" y="3654952"/>
              <a:ext cx="10598" cy="10244"/>
            </a:xfrm>
            <a:custGeom>
              <a:avLst/>
              <a:gdLst/>
              <a:ahLst/>
              <a:cxnLst/>
              <a:rect l="l" t="t" r="r" b="b"/>
              <a:pathLst>
                <a:path w="269" h="260" extrusionOk="0">
                  <a:moveTo>
                    <a:pt x="32" y="162"/>
                  </a:moveTo>
                  <a:lnTo>
                    <a:pt x="35" y="165"/>
                  </a:lnTo>
                  <a:lnTo>
                    <a:pt x="35" y="173"/>
                  </a:lnTo>
                  <a:lnTo>
                    <a:pt x="32" y="162"/>
                  </a:lnTo>
                  <a:close/>
                  <a:moveTo>
                    <a:pt x="249" y="101"/>
                  </a:moveTo>
                  <a:lnTo>
                    <a:pt x="251" y="104"/>
                  </a:lnTo>
                  <a:lnTo>
                    <a:pt x="251" y="130"/>
                  </a:lnTo>
                  <a:lnTo>
                    <a:pt x="251" y="165"/>
                  </a:lnTo>
                  <a:lnTo>
                    <a:pt x="234" y="191"/>
                  </a:lnTo>
                  <a:lnTo>
                    <a:pt x="233" y="192"/>
                  </a:lnTo>
                  <a:lnTo>
                    <a:pt x="233" y="192"/>
                  </a:lnTo>
                  <a:cubicBezTo>
                    <a:pt x="236" y="186"/>
                    <a:pt x="239" y="180"/>
                    <a:pt x="242" y="173"/>
                  </a:cubicBezTo>
                  <a:cubicBezTo>
                    <a:pt x="251" y="165"/>
                    <a:pt x="251" y="147"/>
                    <a:pt x="251" y="130"/>
                  </a:cubicBezTo>
                  <a:cubicBezTo>
                    <a:pt x="251" y="120"/>
                    <a:pt x="251" y="111"/>
                    <a:pt x="249" y="101"/>
                  </a:cubicBezTo>
                  <a:close/>
                  <a:moveTo>
                    <a:pt x="130" y="0"/>
                  </a:moveTo>
                  <a:lnTo>
                    <a:pt x="95" y="9"/>
                  </a:lnTo>
                  <a:cubicBezTo>
                    <a:pt x="78" y="9"/>
                    <a:pt x="52" y="26"/>
                    <a:pt x="43" y="44"/>
                  </a:cubicBezTo>
                  <a:cubicBezTo>
                    <a:pt x="43" y="44"/>
                    <a:pt x="26" y="61"/>
                    <a:pt x="17" y="61"/>
                  </a:cubicBezTo>
                  <a:lnTo>
                    <a:pt x="17" y="70"/>
                  </a:lnTo>
                  <a:cubicBezTo>
                    <a:pt x="17" y="70"/>
                    <a:pt x="17" y="78"/>
                    <a:pt x="17" y="87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4" y="84"/>
                    <a:pt x="9" y="95"/>
                    <a:pt x="9" y="95"/>
                  </a:cubicBezTo>
                  <a:cubicBezTo>
                    <a:pt x="9" y="113"/>
                    <a:pt x="0" y="121"/>
                    <a:pt x="0" y="130"/>
                  </a:cubicBezTo>
                  <a:cubicBezTo>
                    <a:pt x="0" y="130"/>
                    <a:pt x="9" y="165"/>
                    <a:pt x="9" y="165"/>
                  </a:cubicBezTo>
                  <a:cubicBezTo>
                    <a:pt x="9" y="165"/>
                    <a:pt x="17" y="199"/>
                    <a:pt x="17" y="199"/>
                  </a:cubicBezTo>
                  <a:cubicBezTo>
                    <a:pt x="17" y="198"/>
                    <a:pt x="18" y="197"/>
                    <a:pt x="18" y="197"/>
                  </a:cubicBezTo>
                  <a:cubicBezTo>
                    <a:pt x="22" y="197"/>
                    <a:pt x="36" y="218"/>
                    <a:pt x="43" y="225"/>
                  </a:cubicBezTo>
                  <a:cubicBezTo>
                    <a:pt x="52" y="234"/>
                    <a:pt x="61" y="242"/>
                    <a:pt x="69" y="242"/>
                  </a:cubicBezTo>
                  <a:cubicBezTo>
                    <a:pt x="78" y="251"/>
                    <a:pt x="95" y="251"/>
                    <a:pt x="104" y="260"/>
                  </a:cubicBezTo>
                  <a:lnTo>
                    <a:pt x="182" y="260"/>
                  </a:lnTo>
                  <a:cubicBezTo>
                    <a:pt x="182" y="260"/>
                    <a:pt x="208" y="251"/>
                    <a:pt x="208" y="242"/>
                  </a:cubicBezTo>
                  <a:cubicBezTo>
                    <a:pt x="208" y="242"/>
                    <a:pt x="234" y="225"/>
                    <a:pt x="234" y="225"/>
                  </a:cubicBezTo>
                  <a:cubicBezTo>
                    <a:pt x="241" y="225"/>
                    <a:pt x="242" y="214"/>
                    <a:pt x="242" y="214"/>
                  </a:cubicBezTo>
                  <a:cubicBezTo>
                    <a:pt x="242" y="214"/>
                    <a:pt x="242" y="215"/>
                    <a:pt x="242" y="217"/>
                  </a:cubicBezTo>
                  <a:cubicBezTo>
                    <a:pt x="242" y="217"/>
                    <a:pt x="251" y="208"/>
                    <a:pt x="251" y="199"/>
                  </a:cubicBezTo>
                  <a:cubicBezTo>
                    <a:pt x="260" y="199"/>
                    <a:pt x="260" y="182"/>
                    <a:pt x="260" y="182"/>
                  </a:cubicBezTo>
                  <a:cubicBezTo>
                    <a:pt x="260" y="182"/>
                    <a:pt x="268" y="173"/>
                    <a:pt x="268" y="165"/>
                  </a:cubicBezTo>
                  <a:cubicBezTo>
                    <a:pt x="268" y="156"/>
                    <a:pt x="268" y="147"/>
                    <a:pt x="268" y="130"/>
                  </a:cubicBezTo>
                  <a:cubicBezTo>
                    <a:pt x="268" y="121"/>
                    <a:pt x="268" y="113"/>
                    <a:pt x="268" y="95"/>
                  </a:cubicBezTo>
                  <a:cubicBezTo>
                    <a:pt x="260" y="78"/>
                    <a:pt x="260" y="70"/>
                    <a:pt x="242" y="52"/>
                  </a:cubicBezTo>
                  <a:cubicBezTo>
                    <a:pt x="234" y="35"/>
                    <a:pt x="225" y="26"/>
                    <a:pt x="208" y="18"/>
                  </a:cubicBezTo>
                  <a:cubicBezTo>
                    <a:pt x="200" y="10"/>
                    <a:pt x="187" y="9"/>
                    <a:pt x="172" y="9"/>
                  </a:cubicBezTo>
                  <a:lnTo>
                    <a:pt x="172" y="9"/>
                  </a:lnTo>
                  <a:cubicBezTo>
                    <a:pt x="160" y="4"/>
                    <a:pt x="147" y="0"/>
                    <a:pt x="130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6"/>
            <p:cNvSpPr/>
            <p:nvPr/>
          </p:nvSpPr>
          <p:spPr>
            <a:xfrm rot="1677613" flipH="1">
              <a:off x="8196168" y="3612288"/>
              <a:ext cx="10913" cy="11268"/>
            </a:xfrm>
            <a:custGeom>
              <a:avLst/>
              <a:gdLst/>
              <a:ahLst/>
              <a:cxnLst/>
              <a:rect l="l" t="t" r="r" b="b"/>
              <a:pathLst>
                <a:path w="277" h="286" extrusionOk="0">
                  <a:moveTo>
                    <a:pt x="113" y="0"/>
                  </a:moveTo>
                  <a:cubicBezTo>
                    <a:pt x="95" y="0"/>
                    <a:pt x="78" y="9"/>
                    <a:pt x="61" y="18"/>
                  </a:cubicBezTo>
                  <a:lnTo>
                    <a:pt x="43" y="35"/>
                  </a:lnTo>
                  <a:cubicBezTo>
                    <a:pt x="26" y="52"/>
                    <a:pt x="18" y="69"/>
                    <a:pt x="9" y="95"/>
                  </a:cubicBezTo>
                  <a:lnTo>
                    <a:pt x="0" y="121"/>
                  </a:lnTo>
                  <a:cubicBezTo>
                    <a:pt x="0" y="147"/>
                    <a:pt x="9" y="165"/>
                    <a:pt x="18" y="190"/>
                  </a:cubicBezTo>
                  <a:cubicBezTo>
                    <a:pt x="26" y="199"/>
                    <a:pt x="35" y="216"/>
                    <a:pt x="43" y="225"/>
                  </a:cubicBezTo>
                  <a:cubicBezTo>
                    <a:pt x="52" y="242"/>
                    <a:pt x="69" y="251"/>
                    <a:pt x="78" y="260"/>
                  </a:cubicBezTo>
                  <a:cubicBezTo>
                    <a:pt x="95" y="268"/>
                    <a:pt x="104" y="277"/>
                    <a:pt x="121" y="286"/>
                  </a:cubicBezTo>
                  <a:lnTo>
                    <a:pt x="173" y="286"/>
                  </a:lnTo>
                  <a:cubicBezTo>
                    <a:pt x="190" y="286"/>
                    <a:pt x="208" y="277"/>
                    <a:pt x="216" y="268"/>
                  </a:cubicBezTo>
                  <a:lnTo>
                    <a:pt x="242" y="251"/>
                  </a:lnTo>
                  <a:cubicBezTo>
                    <a:pt x="260" y="234"/>
                    <a:pt x="268" y="216"/>
                    <a:pt x="277" y="199"/>
                  </a:cubicBezTo>
                  <a:lnTo>
                    <a:pt x="277" y="165"/>
                  </a:lnTo>
                  <a:cubicBezTo>
                    <a:pt x="277" y="139"/>
                    <a:pt x="277" y="121"/>
                    <a:pt x="260" y="104"/>
                  </a:cubicBezTo>
                  <a:cubicBezTo>
                    <a:pt x="251" y="87"/>
                    <a:pt x="242" y="69"/>
                    <a:pt x="234" y="61"/>
                  </a:cubicBezTo>
                  <a:cubicBezTo>
                    <a:pt x="225" y="43"/>
                    <a:pt x="216" y="35"/>
                    <a:pt x="199" y="26"/>
                  </a:cubicBezTo>
                  <a:cubicBezTo>
                    <a:pt x="190" y="18"/>
                    <a:pt x="173" y="9"/>
                    <a:pt x="164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6"/>
            <p:cNvSpPr/>
            <p:nvPr/>
          </p:nvSpPr>
          <p:spPr>
            <a:xfrm rot="1677613" flipH="1">
              <a:off x="8163259" y="4049572"/>
              <a:ext cx="136951" cy="114572"/>
            </a:xfrm>
            <a:custGeom>
              <a:avLst/>
              <a:gdLst/>
              <a:ahLst/>
              <a:cxnLst/>
              <a:rect l="l" t="t" r="r" b="b"/>
              <a:pathLst>
                <a:path w="3476" h="2908" extrusionOk="0">
                  <a:moveTo>
                    <a:pt x="1453" y="1"/>
                  </a:moveTo>
                  <a:cubicBezTo>
                    <a:pt x="1314" y="1"/>
                    <a:pt x="1176" y="13"/>
                    <a:pt x="1038" y="38"/>
                  </a:cubicBezTo>
                  <a:cubicBezTo>
                    <a:pt x="796" y="81"/>
                    <a:pt x="545" y="176"/>
                    <a:pt x="372" y="349"/>
                  </a:cubicBezTo>
                  <a:cubicBezTo>
                    <a:pt x="164" y="548"/>
                    <a:pt x="69" y="842"/>
                    <a:pt x="43" y="1119"/>
                  </a:cubicBezTo>
                  <a:cubicBezTo>
                    <a:pt x="0" y="1689"/>
                    <a:pt x="242" y="2277"/>
                    <a:pt x="692" y="2641"/>
                  </a:cubicBezTo>
                  <a:cubicBezTo>
                    <a:pt x="839" y="2762"/>
                    <a:pt x="1003" y="2857"/>
                    <a:pt x="1193" y="2891"/>
                  </a:cubicBezTo>
                  <a:cubicBezTo>
                    <a:pt x="1250" y="2902"/>
                    <a:pt x="1306" y="2907"/>
                    <a:pt x="1362" y="2907"/>
                  </a:cubicBezTo>
                  <a:cubicBezTo>
                    <a:pt x="1702" y="2907"/>
                    <a:pt x="2035" y="2720"/>
                    <a:pt x="2317" y="2519"/>
                  </a:cubicBezTo>
                  <a:cubicBezTo>
                    <a:pt x="2750" y="2208"/>
                    <a:pt x="3139" y="1836"/>
                    <a:pt x="3476" y="1430"/>
                  </a:cubicBezTo>
                  <a:lnTo>
                    <a:pt x="3234" y="522"/>
                  </a:lnTo>
                  <a:cubicBezTo>
                    <a:pt x="2683" y="233"/>
                    <a:pt x="2069" y="1"/>
                    <a:pt x="145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6"/>
            <p:cNvSpPr/>
            <p:nvPr/>
          </p:nvSpPr>
          <p:spPr>
            <a:xfrm rot="1677613" flipH="1">
              <a:off x="8022569" y="4010106"/>
              <a:ext cx="124973" cy="116424"/>
            </a:xfrm>
            <a:custGeom>
              <a:avLst/>
              <a:gdLst/>
              <a:ahLst/>
              <a:cxnLst/>
              <a:rect l="l" t="t" r="r" b="b"/>
              <a:pathLst>
                <a:path w="3172" h="2955" extrusionOk="0">
                  <a:moveTo>
                    <a:pt x="1465" y="0"/>
                  </a:moveTo>
                  <a:cubicBezTo>
                    <a:pt x="1032" y="0"/>
                    <a:pt x="597" y="63"/>
                    <a:pt x="174" y="183"/>
                  </a:cubicBezTo>
                  <a:cubicBezTo>
                    <a:pt x="1" y="235"/>
                    <a:pt x="364" y="1255"/>
                    <a:pt x="407" y="1359"/>
                  </a:cubicBezTo>
                  <a:cubicBezTo>
                    <a:pt x="615" y="1852"/>
                    <a:pt x="926" y="2319"/>
                    <a:pt x="1341" y="2656"/>
                  </a:cubicBezTo>
                  <a:cubicBezTo>
                    <a:pt x="1522" y="2811"/>
                    <a:pt x="1747" y="2924"/>
                    <a:pt x="1989" y="2950"/>
                  </a:cubicBezTo>
                  <a:cubicBezTo>
                    <a:pt x="2024" y="2953"/>
                    <a:pt x="2058" y="2955"/>
                    <a:pt x="2090" y="2955"/>
                  </a:cubicBezTo>
                  <a:cubicBezTo>
                    <a:pt x="3133" y="2955"/>
                    <a:pt x="3171" y="1260"/>
                    <a:pt x="2811" y="589"/>
                  </a:cubicBezTo>
                  <a:cubicBezTo>
                    <a:pt x="2742" y="468"/>
                    <a:pt x="2664" y="356"/>
                    <a:pt x="2551" y="261"/>
                  </a:cubicBezTo>
                  <a:cubicBezTo>
                    <a:pt x="2335" y="79"/>
                    <a:pt x="2041" y="27"/>
                    <a:pt x="1756" y="10"/>
                  </a:cubicBezTo>
                  <a:cubicBezTo>
                    <a:pt x="1659" y="4"/>
                    <a:pt x="1562" y="0"/>
                    <a:pt x="146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6"/>
            <p:cNvSpPr/>
            <p:nvPr/>
          </p:nvSpPr>
          <p:spPr>
            <a:xfrm rot="1677613" flipH="1">
              <a:off x="8068636" y="4066689"/>
              <a:ext cx="78049" cy="247740"/>
            </a:xfrm>
            <a:custGeom>
              <a:avLst/>
              <a:gdLst/>
              <a:ahLst/>
              <a:cxnLst/>
              <a:rect l="l" t="t" r="r" b="b"/>
              <a:pathLst>
                <a:path w="1981" h="6288" extrusionOk="0">
                  <a:moveTo>
                    <a:pt x="1228" y="0"/>
                  </a:moveTo>
                  <a:cubicBezTo>
                    <a:pt x="1254" y="597"/>
                    <a:pt x="1090" y="1176"/>
                    <a:pt x="882" y="1738"/>
                  </a:cubicBezTo>
                  <a:cubicBezTo>
                    <a:pt x="666" y="2292"/>
                    <a:pt x="407" y="2828"/>
                    <a:pt x="243" y="3390"/>
                  </a:cubicBezTo>
                  <a:cubicBezTo>
                    <a:pt x="78" y="3926"/>
                    <a:pt x="0" y="4479"/>
                    <a:pt x="0" y="5033"/>
                  </a:cubicBezTo>
                  <a:cubicBezTo>
                    <a:pt x="0" y="5456"/>
                    <a:pt x="70" y="5915"/>
                    <a:pt x="355" y="6226"/>
                  </a:cubicBezTo>
                  <a:cubicBezTo>
                    <a:pt x="390" y="6261"/>
                    <a:pt x="424" y="6287"/>
                    <a:pt x="459" y="6287"/>
                  </a:cubicBezTo>
                  <a:cubicBezTo>
                    <a:pt x="463" y="6287"/>
                    <a:pt x="467" y="6287"/>
                    <a:pt x="470" y="6287"/>
                  </a:cubicBezTo>
                  <a:cubicBezTo>
                    <a:pt x="541" y="6287"/>
                    <a:pt x="581" y="6214"/>
                    <a:pt x="597" y="6148"/>
                  </a:cubicBezTo>
                  <a:cubicBezTo>
                    <a:pt x="701" y="5889"/>
                    <a:pt x="796" y="5629"/>
                    <a:pt x="900" y="5379"/>
                  </a:cubicBezTo>
                  <a:cubicBezTo>
                    <a:pt x="1272" y="5629"/>
                    <a:pt x="1626" y="5906"/>
                    <a:pt x="1972" y="6191"/>
                  </a:cubicBezTo>
                  <a:cubicBezTo>
                    <a:pt x="1635" y="5552"/>
                    <a:pt x="1496" y="4825"/>
                    <a:pt x="1557" y="4108"/>
                  </a:cubicBezTo>
                  <a:cubicBezTo>
                    <a:pt x="1609" y="3476"/>
                    <a:pt x="1808" y="2871"/>
                    <a:pt x="1894" y="2249"/>
                  </a:cubicBezTo>
                  <a:cubicBezTo>
                    <a:pt x="1981" y="1617"/>
                    <a:pt x="1920" y="934"/>
                    <a:pt x="1522" y="450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6"/>
            <p:cNvSpPr/>
            <p:nvPr/>
          </p:nvSpPr>
          <p:spPr>
            <a:xfrm rot="1677613" flipH="1">
              <a:off x="8088858" y="4137663"/>
              <a:ext cx="265076" cy="227253"/>
            </a:xfrm>
            <a:custGeom>
              <a:avLst/>
              <a:gdLst/>
              <a:ahLst/>
              <a:cxnLst/>
              <a:rect l="l" t="t" r="r" b="b"/>
              <a:pathLst>
                <a:path w="6728" h="5768" extrusionOk="0">
                  <a:moveTo>
                    <a:pt x="6139" y="1"/>
                  </a:moveTo>
                  <a:cubicBezTo>
                    <a:pt x="5352" y="995"/>
                    <a:pt x="4228" y="1687"/>
                    <a:pt x="3078" y="2214"/>
                  </a:cubicBezTo>
                  <a:cubicBezTo>
                    <a:pt x="2240" y="2594"/>
                    <a:pt x="1340" y="2932"/>
                    <a:pt x="727" y="3615"/>
                  </a:cubicBezTo>
                  <a:cubicBezTo>
                    <a:pt x="398" y="3978"/>
                    <a:pt x="173" y="4428"/>
                    <a:pt x="0" y="4886"/>
                  </a:cubicBezTo>
                  <a:cubicBezTo>
                    <a:pt x="433" y="4652"/>
                    <a:pt x="865" y="4436"/>
                    <a:pt x="1315" y="4229"/>
                  </a:cubicBezTo>
                  <a:lnTo>
                    <a:pt x="1315" y="4229"/>
                  </a:lnTo>
                  <a:cubicBezTo>
                    <a:pt x="1263" y="4747"/>
                    <a:pt x="1159" y="5266"/>
                    <a:pt x="1003" y="5768"/>
                  </a:cubicBezTo>
                  <a:cubicBezTo>
                    <a:pt x="1323" y="5266"/>
                    <a:pt x="1652" y="4765"/>
                    <a:pt x="2093" y="4384"/>
                  </a:cubicBezTo>
                  <a:cubicBezTo>
                    <a:pt x="2447" y="4082"/>
                    <a:pt x="2854" y="3866"/>
                    <a:pt x="3225" y="3606"/>
                  </a:cubicBezTo>
                  <a:cubicBezTo>
                    <a:pt x="3744" y="3252"/>
                    <a:pt x="5984" y="2344"/>
                    <a:pt x="6727" y="104"/>
                  </a:cubicBezTo>
                  <a:lnTo>
                    <a:pt x="613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6"/>
            <p:cNvSpPr/>
            <p:nvPr/>
          </p:nvSpPr>
          <p:spPr>
            <a:xfrm rot="1677613" flipH="1">
              <a:off x="8125317" y="4030834"/>
              <a:ext cx="83171" cy="82462"/>
            </a:xfrm>
            <a:custGeom>
              <a:avLst/>
              <a:gdLst/>
              <a:ahLst/>
              <a:cxnLst/>
              <a:rect l="l" t="t" r="r" b="b"/>
              <a:pathLst>
                <a:path w="2111" h="2093" extrusionOk="0">
                  <a:moveTo>
                    <a:pt x="1088" y="0"/>
                  </a:moveTo>
                  <a:cubicBezTo>
                    <a:pt x="922" y="0"/>
                    <a:pt x="757" y="37"/>
                    <a:pt x="623" y="106"/>
                  </a:cubicBezTo>
                  <a:cubicBezTo>
                    <a:pt x="269" y="296"/>
                    <a:pt x="87" y="702"/>
                    <a:pt x="27" y="1092"/>
                  </a:cubicBezTo>
                  <a:cubicBezTo>
                    <a:pt x="1" y="1256"/>
                    <a:pt x="1" y="1437"/>
                    <a:pt x="87" y="1593"/>
                  </a:cubicBezTo>
                  <a:cubicBezTo>
                    <a:pt x="182" y="1775"/>
                    <a:pt x="390" y="1878"/>
                    <a:pt x="589" y="1948"/>
                  </a:cubicBezTo>
                  <a:cubicBezTo>
                    <a:pt x="753" y="2008"/>
                    <a:pt x="926" y="2051"/>
                    <a:pt x="1099" y="2077"/>
                  </a:cubicBezTo>
                  <a:cubicBezTo>
                    <a:pt x="1155" y="2086"/>
                    <a:pt x="1213" y="2092"/>
                    <a:pt x="1271" y="2092"/>
                  </a:cubicBezTo>
                  <a:cubicBezTo>
                    <a:pt x="1328" y="2092"/>
                    <a:pt x="1384" y="2086"/>
                    <a:pt x="1436" y="2069"/>
                  </a:cubicBezTo>
                  <a:cubicBezTo>
                    <a:pt x="2076" y="1904"/>
                    <a:pt x="2111" y="711"/>
                    <a:pt x="1765" y="287"/>
                  </a:cubicBezTo>
                  <a:cubicBezTo>
                    <a:pt x="1739" y="244"/>
                    <a:pt x="1695" y="210"/>
                    <a:pt x="1661" y="184"/>
                  </a:cubicBezTo>
                  <a:cubicBezTo>
                    <a:pt x="1507" y="58"/>
                    <a:pt x="1296" y="0"/>
                    <a:pt x="108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784;p40"/>
          <p:cNvSpPr txBox="1">
            <a:spLocks/>
          </p:cNvSpPr>
          <p:nvPr/>
        </p:nvSpPr>
        <p:spPr>
          <a:xfrm>
            <a:off x="-180528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1" name="Google Shape;784;p40"/>
          <p:cNvSpPr txBox="1">
            <a:spLocks/>
          </p:cNvSpPr>
          <p:nvPr/>
        </p:nvSpPr>
        <p:spPr>
          <a:xfrm>
            <a:off x="899592" y="23557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ចាំបាច់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2" name="Google Shape;784;p40"/>
          <p:cNvSpPr txBox="1">
            <a:spLocks/>
          </p:cNvSpPr>
          <p:nvPr/>
        </p:nvSpPr>
        <p:spPr>
          <a:xfrm>
            <a:off x="5742185" y="1316306"/>
            <a:ext cx="3059525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បាចសាច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3" name="Google Shape;784;p40"/>
          <p:cNvSpPr txBox="1">
            <a:spLocks/>
          </p:cNvSpPr>
          <p:nvPr/>
        </p:nvSpPr>
        <p:spPr>
          <a:xfrm>
            <a:off x="2885898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កំទេច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4" name="Google Shape;784;p40"/>
          <p:cNvSpPr txBox="1">
            <a:spLocks/>
          </p:cNvSpPr>
          <p:nvPr/>
        </p:nvSpPr>
        <p:spPr>
          <a:xfrm>
            <a:off x="13742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តូចតាច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4283967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រំលេច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1103444" y="3548554"/>
            <a:ext cx="483670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កំទេចតូចតាច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683568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667370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6" name="Google Shape;236;p34"/>
          <p:cNvGrpSpPr/>
          <p:nvPr/>
        </p:nvGrpSpPr>
        <p:grpSpPr>
          <a:xfrm>
            <a:off x="7987012" y="4066352"/>
            <a:ext cx="1396508" cy="1383038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4" y="4509284"/>
            <a:ext cx="1382855" cy="1268432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-83832" y="-138830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4977781" y="344856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293952" y="288065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1941193" y="55153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7840360" y="4048667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527;p36"/>
          <p:cNvGrpSpPr/>
          <p:nvPr/>
        </p:nvGrpSpPr>
        <p:grpSpPr>
          <a:xfrm>
            <a:off x="187726" y="4285579"/>
            <a:ext cx="767570" cy="649756"/>
            <a:chOff x="1309825" y="3282300"/>
            <a:chExt cx="517300" cy="437900"/>
          </a:xfrm>
        </p:grpSpPr>
        <p:sp>
          <p:nvSpPr>
            <p:cNvPr id="214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Freeform 11"/>
          <p:cNvSpPr/>
          <p:nvPr/>
        </p:nvSpPr>
        <p:spPr>
          <a:xfrm flipH="1">
            <a:off x="8043671" y="3079426"/>
            <a:ext cx="895738" cy="801971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2" name="Google Shape;784;p40"/>
          <p:cNvSpPr txBox="1">
            <a:spLocks/>
          </p:cNvSpPr>
          <p:nvPr/>
        </p:nvSpPr>
        <p:spPr>
          <a:xfrm>
            <a:off x="1824800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/>
          <p:nvPr/>
        </p:nvSpPr>
        <p:spPr>
          <a:xfrm>
            <a:off x="-525325" y="409057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79033" y="811870"/>
            <a:ext cx="1303489" cy="790887"/>
            <a:chOff x="1889800" y="2634525"/>
            <a:chExt cx="745575" cy="452375"/>
          </a:xfrm>
        </p:grpSpPr>
        <p:sp>
          <p:nvSpPr>
            <p:cNvPr id="452" name="Google Shape;452;p35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659670" y="4090564"/>
            <a:ext cx="381906" cy="369902"/>
            <a:chOff x="859325" y="2965700"/>
            <a:chExt cx="175775" cy="170250"/>
          </a:xfrm>
        </p:grpSpPr>
        <p:sp>
          <p:nvSpPr>
            <p:cNvPr id="499" name="Google Shape;499;p3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784;p40"/>
          <p:cNvSpPr txBox="1">
            <a:spLocks/>
          </p:cNvSpPr>
          <p:nvPr/>
        </p:nvSpPr>
        <p:spPr>
          <a:xfrm>
            <a:off x="1082375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2" name="Google Shape;784;p40"/>
          <p:cNvSpPr txBox="1">
            <a:spLocks/>
          </p:cNvSpPr>
          <p:nvPr/>
        </p:nvSpPr>
        <p:spPr>
          <a:xfrm>
            <a:off x="785494" y="163564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ចំបើង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3" name="Google Shape;784;p40"/>
          <p:cNvSpPr txBox="1">
            <a:spLocks/>
          </p:cNvSpPr>
          <p:nvPr/>
        </p:nvSpPr>
        <p:spPr>
          <a:xfrm>
            <a:off x="4673926" y="162632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ឡិកឡក់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4" name="Google Shape;784;p40"/>
          <p:cNvSpPr txBox="1">
            <a:spLocks/>
          </p:cNvSpPr>
          <p:nvPr/>
        </p:nvSpPr>
        <p:spPr>
          <a:xfrm>
            <a:off x="4950648" y="29724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រអ៊ូរទាំ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6" name="Google Shape;784;p40"/>
          <p:cNvSpPr txBox="1">
            <a:spLocks/>
          </p:cNvSpPr>
          <p:nvPr/>
        </p:nvSpPr>
        <p:spPr>
          <a:xfrm>
            <a:off x="1217542" y="2888007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ជជែក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8" y="1539632"/>
            <a:ext cx="8514279" cy="2112238"/>
          </a:xfrm>
          <a:prstGeom prst="rect">
            <a:avLst/>
          </a:prstGeom>
        </p:spPr>
      </p:pic>
      <p:grpSp>
        <p:nvGrpSpPr>
          <p:cNvPr id="236" name="Google Shape;236;p34"/>
          <p:cNvGrpSpPr/>
          <p:nvPr/>
        </p:nvGrpSpPr>
        <p:grpSpPr>
          <a:xfrm>
            <a:off x="7987012" y="4066352"/>
            <a:ext cx="1396508" cy="1383038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4" y="4509284"/>
            <a:ext cx="1382855" cy="1268432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70947" y="927391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4977781" y="344856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293952" y="288065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7723402" y="119195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7840360" y="4048667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527;p36"/>
          <p:cNvGrpSpPr/>
          <p:nvPr/>
        </p:nvGrpSpPr>
        <p:grpSpPr>
          <a:xfrm>
            <a:off x="102227" y="3281270"/>
            <a:ext cx="767570" cy="649756"/>
            <a:chOff x="1309825" y="3282300"/>
            <a:chExt cx="517300" cy="437900"/>
          </a:xfrm>
        </p:grpSpPr>
        <p:sp>
          <p:nvSpPr>
            <p:cNvPr id="214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Freeform 11"/>
          <p:cNvSpPr/>
          <p:nvPr/>
        </p:nvSpPr>
        <p:spPr>
          <a:xfrm flipH="1">
            <a:off x="8043671" y="3079426"/>
            <a:ext cx="895738" cy="801971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2" name="Google Shape;784;p40"/>
          <p:cNvSpPr txBox="1">
            <a:spLocks/>
          </p:cNvSpPr>
          <p:nvPr/>
        </p:nvSpPr>
        <p:spPr>
          <a:xfrm>
            <a:off x="322968" y="1441364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" pitchFamily="2" charset="0"/>
                <a:cs typeface="Khmer OS" pitchFamily="2" charset="0"/>
              </a:rPr>
              <a:t>មេរៀនរំឭកទី១</a:t>
            </a:r>
            <a:r>
              <a:rPr lang="km-KH" sz="3800" dirty="0" smtClean="0">
                <a:latin typeface="Khmer OS" pitchFamily="2" charset="0"/>
                <a:cs typeface="Khmer OS" pitchFamily="2" charset="0"/>
              </a:rPr>
              <a:t>៨</a:t>
            </a:r>
            <a:r>
              <a:rPr lang="ca-ES" sz="3800" dirty="0" smtClean="0">
                <a:latin typeface="Khmer OS" pitchFamily="2" charset="0"/>
                <a:cs typeface="Khmer OS" pitchFamily="2" charset="0"/>
              </a:rPr>
              <a:t> ប្រកបនឹង </a:t>
            </a:r>
            <a:r>
              <a:rPr lang="km-KH" sz="3800" b="1" dirty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</a:t>
            </a:r>
            <a:r>
              <a:rPr lang="ca-ES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 </a:t>
            </a:r>
            <a:r>
              <a:rPr lang="km-KH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ច់</a:t>
            </a:r>
            <a:r>
              <a:rPr lang="ca-ES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 (</a:t>
            </a:r>
            <a:r>
              <a:rPr lang="km-KH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អ អ៊)</a:t>
            </a:r>
            <a:endParaRPr lang="en-US" sz="38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/>
          <p:nvPr/>
        </p:nvSpPr>
        <p:spPr>
          <a:xfrm>
            <a:off x="7707700" y="41272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/>
          <p:nvPr/>
        </p:nvSpPr>
        <p:spPr>
          <a:xfrm flipH="1">
            <a:off x="-398625" y="292936"/>
            <a:ext cx="1332929" cy="126537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6"/>
          <p:cNvGrpSpPr/>
          <p:nvPr/>
        </p:nvGrpSpPr>
        <p:grpSpPr>
          <a:xfrm rot="-9328967">
            <a:off x="379775" y="15110"/>
            <a:ext cx="410471" cy="799483"/>
            <a:chOff x="3022925" y="3963150"/>
            <a:chExt cx="299200" cy="537925"/>
          </a:xfrm>
        </p:grpSpPr>
        <p:sp>
          <p:nvSpPr>
            <p:cNvPr id="518" name="Google Shape;518;p36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131141" y="4170030"/>
            <a:ext cx="767570" cy="649756"/>
            <a:chOff x="1309825" y="3282300"/>
            <a:chExt cx="517300" cy="437900"/>
          </a:xfrm>
        </p:grpSpPr>
        <p:sp>
          <p:nvSpPr>
            <p:cNvPr id="528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7792817" y="195196"/>
            <a:ext cx="1238417" cy="1044398"/>
            <a:chOff x="7811567" y="699258"/>
            <a:chExt cx="1238417" cy="1044398"/>
          </a:xfrm>
        </p:grpSpPr>
        <p:sp>
          <p:nvSpPr>
            <p:cNvPr id="535" name="Google Shape;535;p36"/>
            <p:cNvSpPr/>
            <p:nvPr/>
          </p:nvSpPr>
          <p:spPr>
            <a:xfrm>
              <a:off x="7811567" y="699258"/>
              <a:ext cx="1238417" cy="1044398"/>
            </a:xfrm>
            <a:custGeom>
              <a:avLst/>
              <a:gdLst/>
              <a:ahLst/>
              <a:cxnLst/>
              <a:rect l="l" t="t" r="r" b="b"/>
              <a:pathLst>
                <a:path w="27311" h="23031" extrusionOk="0">
                  <a:moveTo>
                    <a:pt x="13267" y="1"/>
                  </a:moveTo>
                  <a:cubicBezTo>
                    <a:pt x="11899" y="1"/>
                    <a:pt x="11133" y="1348"/>
                    <a:pt x="11133" y="1348"/>
                  </a:cubicBezTo>
                  <a:cubicBezTo>
                    <a:pt x="10188" y="769"/>
                    <a:pt x="9179" y="507"/>
                    <a:pt x="8194" y="507"/>
                  </a:cubicBezTo>
                  <a:cubicBezTo>
                    <a:pt x="5972" y="507"/>
                    <a:pt x="3872" y="1839"/>
                    <a:pt x="2901" y="3864"/>
                  </a:cubicBezTo>
                  <a:cubicBezTo>
                    <a:pt x="1509" y="6778"/>
                    <a:pt x="3610" y="9796"/>
                    <a:pt x="3610" y="9796"/>
                  </a:cubicBezTo>
                  <a:cubicBezTo>
                    <a:pt x="3610" y="9796"/>
                    <a:pt x="610" y="11205"/>
                    <a:pt x="264" y="14387"/>
                  </a:cubicBezTo>
                  <a:cubicBezTo>
                    <a:pt x="1" y="16880"/>
                    <a:pt x="2673" y="19353"/>
                    <a:pt x="5830" y="19353"/>
                  </a:cubicBezTo>
                  <a:cubicBezTo>
                    <a:pt x="6713" y="19353"/>
                    <a:pt x="7634" y="19159"/>
                    <a:pt x="8539" y="18719"/>
                  </a:cubicBezTo>
                  <a:cubicBezTo>
                    <a:pt x="8539" y="18719"/>
                    <a:pt x="9144" y="20154"/>
                    <a:pt x="10571" y="20578"/>
                  </a:cubicBezTo>
                  <a:cubicBezTo>
                    <a:pt x="10834" y="20655"/>
                    <a:pt x="11090" y="20686"/>
                    <a:pt x="11331" y="20686"/>
                  </a:cubicBezTo>
                  <a:cubicBezTo>
                    <a:pt x="12397" y="20686"/>
                    <a:pt x="13191" y="20076"/>
                    <a:pt x="13191" y="20076"/>
                  </a:cubicBezTo>
                  <a:cubicBezTo>
                    <a:pt x="13191" y="20076"/>
                    <a:pt x="14021" y="21996"/>
                    <a:pt x="16727" y="22748"/>
                  </a:cubicBezTo>
                  <a:cubicBezTo>
                    <a:pt x="17427" y="22943"/>
                    <a:pt x="18063" y="23031"/>
                    <a:pt x="18638" y="23031"/>
                  </a:cubicBezTo>
                  <a:cubicBezTo>
                    <a:pt x="20696" y="23031"/>
                    <a:pt x="21980" y="21910"/>
                    <a:pt x="22616" y="20552"/>
                  </a:cubicBezTo>
                  <a:cubicBezTo>
                    <a:pt x="23420" y="18814"/>
                    <a:pt x="23039" y="16419"/>
                    <a:pt x="21976" y="15217"/>
                  </a:cubicBezTo>
                  <a:cubicBezTo>
                    <a:pt x="21976" y="15217"/>
                    <a:pt x="23178" y="14828"/>
                    <a:pt x="24215" y="13903"/>
                  </a:cubicBezTo>
                  <a:cubicBezTo>
                    <a:pt x="25253" y="12986"/>
                    <a:pt x="27311" y="9761"/>
                    <a:pt x="25279" y="6562"/>
                  </a:cubicBezTo>
                  <a:cubicBezTo>
                    <a:pt x="23893" y="4386"/>
                    <a:pt x="22044" y="4040"/>
                    <a:pt x="21009" y="4040"/>
                  </a:cubicBezTo>
                  <a:cubicBezTo>
                    <a:pt x="20526" y="4040"/>
                    <a:pt x="20220" y="4115"/>
                    <a:pt x="20220" y="4115"/>
                  </a:cubicBezTo>
                  <a:cubicBezTo>
                    <a:pt x="20220" y="4115"/>
                    <a:pt x="20411" y="2273"/>
                    <a:pt x="18638" y="1590"/>
                  </a:cubicBezTo>
                  <a:cubicBezTo>
                    <a:pt x="18291" y="1455"/>
                    <a:pt x="17981" y="1399"/>
                    <a:pt x="17706" y="1399"/>
                  </a:cubicBezTo>
                  <a:cubicBezTo>
                    <a:pt x="16414" y="1399"/>
                    <a:pt x="15897" y="2628"/>
                    <a:pt x="15897" y="2628"/>
                  </a:cubicBezTo>
                  <a:cubicBezTo>
                    <a:pt x="15767" y="1434"/>
                    <a:pt x="15422" y="475"/>
                    <a:pt x="13805" y="68"/>
                  </a:cubicBezTo>
                  <a:cubicBezTo>
                    <a:pt x="13616" y="21"/>
                    <a:pt x="13437" y="1"/>
                    <a:pt x="13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7867024" y="774580"/>
              <a:ext cx="536839" cy="741432"/>
            </a:xfrm>
            <a:custGeom>
              <a:avLst/>
              <a:gdLst/>
              <a:ahLst/>
              <a:cxnLst/>
              <a:rect l="l" t="t" r="r" b="b"/>
              <a:pathLst>
                <a:path w="11839" h="16350" extrusionOk="0">
                  <a:moveTo>
                    <a:pt x="6839" y="1"/>
                  </a:moveTo>
                  <a:cubicBezTo>
                    <a:pt x="4638" y="1"/>
                    <a:pt x="2428" y="1525"/>
                    <a:pt x="2483" y="4062"/>
                  </a:cubicBezTo>
                  <a:cubicBezTo>
                    <a:pt x="2508" y="5126"/>
                    <a:pt x="2898" y="6155"/>
                    <a:pt x="3425" y="7071"/>
                  </a:cubicBezTo>
                  <a:cubicBezTo>
                    <a:pt x="3823" y="7772"/>
                    <a:pt x="4411" y="8377"/>
                    <a:pt x="5102" y="8783"/>
                  </a:cubicBezTo>
                  <a:cubicBezTo>
                    <a:pt x="3866" y="8870"/>
                    <a:pt x="2664" y="9371"/>
                    <a:pt x="1748" y="10201"/>
                  </a:cubicBezTo>
                  <a:cubicBezTo>
                    <a:pt x="658" y="11187"/>
                    <a:pt x="1" y="12657"/>
                    <a:pt x="528" y="14101"/>
                  </a:cubicBezTo>
                  <a:cubicBezTo>
                    <a:pt x="1073" y="15623"/>
                    <a:pt x="2655" y="16332"/>
                    <a:pt x="4177" y="16349"/>
                  </a:cubicBezTo>
                  <a:cubicBezTo>
                    <a:pt x="4195" y="16349"/>
                    <a:pt x="4212" y="16349"/>
                    <a:pt x="4229" y="16349"/>
                  </a:cubicBezTo>
                  <a:cubicBezTo>
                    <a:pt x="5365" y="16349"/>
                    <a:pt x="6604" y="16071"/>
                    <a:pt x="7523" y="15398"/>
                  </a:cubicBezTo>
                  <a:cubicBezTo>
                    <a:pt x="7990" y="15052"/>
                    <a:pt x="8405" y="14637"/>
                    <a:pt x="8795" y="14205"/>
                  </a:cubicBezTo>
                  <a:cubicBezTo>
                    <a:pt x="9028" y="13954"/>
                    <a:pt x="9253" y="13686"/>
                    <a:pt x="9469" y="13418"/>
                  </a:cubicBezTo>
                  <a:cubicBezTo>
                    <a:pt x="9642" y="13202"/>
                    <a:pt x="10014" y="12882"/>
                    <a:pt x="10091" y="12614"/>
                  </a:cubicBezTo>
                  <a:lnTo>
                    <a:pt x="11657" y="7495"/>
                  </a:lnTo>
                  <a:cubicBezTo>
                    <a:pt x="11838" y="5575"/>
                    <a:pt x="11406" y="3336"/>
                    <a:pt x="10282" y="1728"/>
                  </a:cubicBezTo>
                  <a:cubicBezTo>
                    <a:pt x="9456" y="541"/>
                    <a:pt x="8149" y="1"/>
                    <a:pt x="683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7932502" y="1270365"/>
              <a:ext cx="196480" cy="187875"/>
            </a:xfrm>
            <a:custGeom>
              <a:avLst/>
              <a:gdLst/>
              <a:ahLst/>
              <a:cxnLst/>
              <a:rect l="l" t="t" r="r" b="b"/>
              <a:pathLst>
                <a:path w="4333" h="4143" extrusionOk="0">
                  <a:moveTo>
                    <a:pt x="1581" y="0"/>
                  </a:moveTo>
                  <a:cubicBezTo>
                    <a:pt x="1479" y="0"/>
                    <a:pt x="1380" y="21"/>
                    <a:pt x="1289" y="64"/>
                  </a:cubicBezTo>
                  <a:cubicBezTo>
                    <a:pt x="1116" y="133"/>
                    <a:pt x="969" y="245"/>
                    <a:pt x="883" y="401"/>
                  </a:cubicBezTo>
                  <a:cubicBezTo>
                    <a:pt x="719" y="686"/>
                    <a:pt x="753" y="1075"/>
                    <a:pt x="969" y="1317"/>
                  </a:cubicBezTo>
                  <a:cubicBezTo>
                    <a:pt x="962" y="1317"/>
                    <a:pt x="954" y="1317"/>
                    <a:pt x="946" y="1317"/>
                  </a:cubicBezTo>
                  <a:cubicBezTo>
                    <a:pt x="634" y="1317"/>
                    <a:pt x="317" y="1488"/>
                    <a:pt x="165" y="1758"/>
                  </a:cubicBezTo>
                  <a:cubicBezTo>
                    <a:pt x="1" y="2035"/>
                    <a:pt x="10" y="2407"/>
                    <a:pt x="200" y="2666"/>
                  </a:cubicBezTo>
                  <a:cubicBezTo>
                    <a:pt x="342" y="2861"/>
                    <a:pt x="587" y="2973"/>
                    <a:pt x="828" y="2973"/>
                  </a:cubicBezTo>
                  <a:cubicBezTo>
                    <a:pt x="909" y="2973"/>
                    <a:pt x="989" y="2960"/>
                    <a:pt x="1064" y="2934"/>
                  </a:cubicBezTo>
                  <a:lnTo>
                    <a:pt x="1064" y="2934"/>
                  </a:lnTo>
                  <a:cubicBezTo>
                    <a:pt x="796" y="3263"/>
                    <a:pt x="935" y="3808"/>
                    <a:pt x="1298" y="4024"/>
                  </a:cubicBezTo>
                  <a:cubicBezTo>
                    <a:pt x="1435" y="4105"/>
                    <a:pt x="1590" y="4143"/>
                    <a:pt x="1747" y="4143"/>
                  </a:cubicBezTo>
                  <a:cubicBezTo>
                    <a:pt x="2007" y="4143"/>
                    <a:pt x="2271" y="4041"/>
                    <a:pt x="2465" y="3868"/>
                  </a:cubicBezTo>
                  <a:cubicBezTo>
                    <a:pt x="2638" y="3713"/>
                    <a:pt x="2768" y="3462"/>
                    <a:pt x="2725" y="3237"/>
                  </a:cubicBezTo>
                  <a:lnTo>
                    <a:pt x="2725" y="3237"/>
                  </a:lnTo>
                  <a:cubicBezTo>
                    <a:pt x="2958" y="3433"/>
                    <a:pt x="3245" y="3603"/>
                    <a:pt x="3544" y="3603"/>
                  </a:cubicBezTo>
                  <a:cubicBezTo>
                    <a:pt x="3588" y="3603"/>
                    <a:pt x="3632" y="3599"/>
                    <a:pt x="3676" y="3592"/>
                  </a:cubicBezTo>
                  <a:cubicBezTo>
                    <a:pt x="3996" y="3540"/>
                    <a:pt x="4246" y="3246"/>
                    <a:pt x="4290" y="2926"/>
                  </a:cubicBezTo>
                  <a:cubicBezTo>
                    <a:pt x="4333" y="2606"/>
                    <a:pt x="4186" y="2277"/>
                    <a:pt x="3935" y="2070"/>
                  </a:cubicBezTo>
                  <a:cubicBezTo>
                    <a:pt x="3863" y="2014"/>
                    <a:pt x="3769" y="1965"/>
                    <a:pt x="3673" y="1965"/>
                  </a:cubicBezTo>
                  <a:cubicBezTo>
                    <a:pt x="3665" y="1965"/>
                    <a:pt x="3657" y="1965"/>
                    <a:pt x="3650" y="1966"/>
                  </a:cubicBezTo>
                  <a:cubicBezTo>
                    <a:pt x="4022" y="1698"/>
                    <a:pt x="4065" y="1110"/>
                    <a:pt x="3762" y="773"/>
                  </a:cubicBezTo>
                  <a:cubicBezTo>
                    <a:pt x="3597" y="586"/>
                    <a:pt x="3349" y="493"/>
                    <a:pt x="3098" y="493"/>
                  </a:cubicBezTo>
                  <a:cubicBezTo>
                    <a:pt x="2851" y="493"/>
                    <a:pt x="2603" y="584"/>
                    <a:pt x="2431" y="764"/>
                  </a:cubicBezTo>
                  <a:cubicBezTo>
                    <a:pt x="2405" y="392"/>
                    <a:pt x="2085" y="64"/>
                    <a:pt x="1713" y="12"/>
                  </a:cubicBezTo>
                  <a:cubicBezTo>
                    <a:pt x="1669" y="4"/>
                    <a:pt x="1625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996801" y="1332808"/>
              <a:ext cx="72189" cy="64529"/>
            </a:xfrm>
            <a:custGeom>
              <a:avLst/>
              <a:gdLst/>
              <a:ahLst/>
              <a:cxnLst/>
              <a:rect l="l" t="t" r="r" b="b"/>
              <a:pathLst>
                <a:path w="1592" h="1423" extrusionOk="0">
                  <a:moveTo>
                    <a:pt x="805" y="1"/>
                  </a:moveTo>
                  <a:cubicBezTo>
                    <a:pt x="497" y="1"/>
                    <a:pt x="207" y="202"/>
                    <a:pt x="113" y="511"/>
                  </a:cubicBezTo>
                  <a:cubicBezTo>
                    <a:pt x="1" y="892"/>
                    <a:pt x="217" y="1289"/>
                    <a:pt x="598" y="1393"/>
                  </a:cubicBezTo>
                  <a:cubicBezTo>
                    <a:pt x="666" y="1413"/>
                    <a:pt x="734" y="1423"/>
                    <a:pt x="802" y="1423"/>
                  </a:cubicBezTo>
                  <a:cubicBezTo>
                    <a:pt x="1109" y="1423"/>
                    <a:pt x="1387" y="1223"/>
                    <a:pt x="1480" y="918"/>
                  </a:cubicBezTo>
                  <a:cubicBezTo>
                    <a:pt x="1592" y="537"/>
                    <a:pt x="1376" y="139"/>
                    <a:pt x="995" y="27"/>
                  </a:cubicBezTo>
                  <a:cubicBezTo>
                    <a:pt x="932" y="9"/>
                    <a:pt x="868" y="1"/>
                    <a:pt x="8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8080735" y="886498"/>
              <a:ext cx="206274" cy="185879"/>
            </a:xfrm>
            <a:custGeom>
              <a:avLst/>
              <a:gdLst/>
              <a:ahLst/>
              <a:cxnLst/>
              <a:rect l="l" t="t" r="r" b="b"/>
              <a:pathLst>
                <a:path w="4549" h="4099" extrusionOk="0">
                  <a:moveTo>
                    <a:pt x="1512" y="1"/>
                  </a:moveTo>
                  <a:cubicBezTo>
                    <a:pt x="1222" y="1"/>
                    <a:pt x="942" y="168"/>
                    <a:pt x="804" y="418"/>
                  </a:cubicBezTo>
                  <a:cubicBezTo>
                    <a:pt x="649" y="686"/>
                    <a:pt x="657" y="1041"/>
                    <a:pt x="813" y="1309"/>
                  </a:cubicBezTo>
                  <a:cubicBezTo>
                    <a:pt x="791" y="1306"/>
                    <a:pt x="769" y="1304"/>
                    <a:pt x="747" y="1304"/>
                  </a:cubicBezTo>
                  <a:cubicBezTo>
                    <a:pt x="536" y="1304"/>
                    <a:pt x="333" y="1449"/>
                    <a:pt x="208" y="1629"/>
                  </a:cubicBezTo>
                  <a:cubicBezTo>
                    <a:pt x="61" y="1836"/>
                    <a:pt x="0" y="2139"/>
                    <a:pt x="156" y="2346"/>
                  </a:cubicBezTo>
                  <a:cubicBezTo>
                    <a:pt x="312" y="2554"/>
                    <a:pt x="597" y="2580"/>
                    <a:pt x="856" y="2597"/>
                  </a:cubicBezTo>
                  <a:cubicBezTo>
                    <a:pt x="804" y="2710"/>
                    <a:pt x="761" y="2831"/>
                    <a:pt x="744" y="2960"/>
                  </a:cubicBezTo>
                  <a:cubicBezTo>
                    <a:pt x="718" y="3107"/>
                    <a:pt x="727" y="3254"/>
                    <a:pt x="770" y="3393"/>
                  </a:cubicBezTo>
                  <a:cubicBezTo>
                    <a:pt x="848" y="3661"/>
                    <a:pt x="1064" y="3885"/>
                    <a:pt x="1332" y="3929"/>
                  </a:cubicBezTo>
                  <a:cubicBezTo>
                    <a:pt x="1364" y="3933"/>
                    <a:pt x="1396" y="3936"/>
                    <a:pt x="1427" y="3936"/>
                  </a:cubicBezTo>
                  <a:cubicBezTo>
                    <a:pt x="1685" y="3936"/>
                    <a:pt x="1924" y="3785"/>
                    <a:pt x="2101" y="3600"/>
                  </a:cubicBezTo>
                  <a:lnTo>
                    <a:pt x="2101" y="3600"/>
                  </a:lnTo>
                  <a:cubicBezTo>
                    <a:pt x="2076" y="3747"/>
                    <a:pt x="2153" y="3911"/>
                    <a:pt x="2283" y="3998"/>
                  </a:cubicBezTo>
                  <a:cubicBezTo>
                    <a:pt x="2384" y="4072"/>
                    <a:pt x="2501" y="4099"/>
                    <a:pt x="2622" y="4099"/>
                  </a:cubicBezTo>
                  <a:cubicBezTo>
                    <a:pt x="2656" y="4099"/>
                    <a:pt x="2690" y="4097"/>
                    <a:pt x="2724" y="4093"/>
                  </a:cubicBezTo>
                  <a:cubicBezTo>
                    <a:pt x="2932" y="4076"/>
                    <a:pt x="3130" y="3981"/>
                    <a:pt x="3251" y="3816"/>
                  </a:cubicBezTo>
                  <a:cubicBezTo>
                    <a:pt x="3381" y="3661"/>
                    <a:pt x="3424" y="3427"/>
                    <a:pt x="3347" y="3237"/>
                  </a:cubicBezTo>
                  <a:lnTo>
                    <a:pt x="3347" y="3237"/>
                  </a:lnTo>
                  <a:cubicBezTo>
                    <a:pt x="3385" y="3242"/>
                    <a:pt x="3423" y="3244"/>
                    <a:pt x="3460" y="3244"/>
                  </a:cubicBezTo>
                  <a:cubicBezTo>
                    <a:pt x="3966" y="3244"/>
                    <a:pt x="4448" y="2827"/>
                    <a:pt x="4497" y="2312"/>
                  </a:cubicBezTo>
                  <a:cubicBezTo>
                    <a:pt x="4548" y="1758"/>
                    <a:pt x="4073" y="1205"/>
                    <a:pt x="3511" y="1188"/>
                  </a:cubicBezTo>
                  <a:cubicBezTo>
                    <a:pt x="3580" y="859"/>
                    <a:pt x="3459" y="479"/>
                    <a:pt x="3174" y="306"/>
                  </a:cubicBezTo>
                  <a:cubicBezTo>
                    <a:pt x="3070" y="243"/>
                    <a:pt x="2950" y="213"/>
                    <a:pt x="2830" y="213"/>
                  </a:cubicBezTo>
                  <a:cubicBezTo>
                    <a:pt x="2588" y="213"/>
                    <a:pt x="2347" y="334"/>
                    <a:pt x="2248" y="548"/>
                  </a:cubicBezTo>
                  <a:cubicBezTo>
                    <a:pt x="2171" y="254"/>
                    <a:pt x="1885" y="20"/>
                    <a:pt x="1574" y="3"/>
                  </a:cubicBezTo>
                  <a:cubicBezTo>
                    <a:pt x="1553" y="1"/>
                    <a:pt x="1533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203076" y="1090924"/>
              <a:ext cx="151770" cy="117813"/>
            </a:xfrm>
            <a:custGeom>
              <a:avLst/>
              <a:gdLst/>
              <a:ahLst/>
              <a:cxnLst/>
              <a:rect l="l" t="t" r="r" b="b"/>
              <a:pathLst>
                <a:path w="3347" h="2598" extrusionOk="0">
                  <a:moveTo>
                    <a:pt x="2317" y="0"/>
                  </a:moveTo>
                  <a:cubicBezTo>
                    <a:pt x="2089" y="0"/>
                    <a:pt x="1850" y="95"/>
                    <a:pt x="1660" y="190"/>
                  </a:cubicBezTo>
                  <a:cubicBezTo>
                    <a:pt x="1340" y="355"/>
                    <a:pt x="1029" y="519"/>
                    <a:pt x="718" y="683"/>
                  </a:cubicBezTo>
                  <a:cubicBezTo>
                    <a:pt x="467" y="804"/>
                    <a:pt x="190" y="968"/>
                    <a:pt x="130" y="1237"/>
                  </a:cubicBezTo>
                  <a:cubicBezTo>
                    <a:pt x="0" y="1807"/>
                    <a:pt x="450" y="2144"/>
                    <a:pt x="968" y="2352"/>
                  </a:cubicBezTo>
                  <a:cubicBezTo>
                    <a:pt x="1262" y="2464"/>
                    <a:pt x="1574" y="2534"/>
                    <a:pt x="1807" y="2577"/>
                  </a:cubicBezTo>
                  <a:cubicBezTo>
                    <a:pt x="1882" y="2590"/>
                    <a:pt x="1950" y="2598"/>
                    <a:pt x="2014" y="2598"/>
                  </a:cubicBezTo>
                  <a:cubicBezTo>
                    <a:pt x="2235" y="2598"/>
                    <a:pt x="2390" y="2506"/>
                    <a:pt x="2525" y="2257"/>
                  </a:cubicBezTo>
                  <a:cubicBezTo>
                    <a:pt x="2802" y="1764"/>
                    <a:pt x="3346" y="467"/>
                    <a:pt x="2620" y="69"/>
                  </a:cubicBezTo>
                  <a:cubicBezTo>
                    <a:pt x="2525" y="20"/>
                    <a:pt x="2422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170518" y="1275988"/>
              <a:ext cx="95315" cy="124207"/>
            </a:xfrm>
            <a:custGeom>
              <a:avLst/>
              <a:gdLst/>
              <a:ahLst/>
              <a:cxnLst/>
              <a:rect l="l" t="t" r="r" b="b"/>
              <a:pathLst>
                <a:path w="2102" h="2739" extrusionOk="0">
                  <a:moveTo>
                    <a:pt x="1207" y="0"/>
                  </a:moveTo>
                  <a:cubicBezTo>
                    <a:pt x="1015" y="0"/>
                    <a:pt x="824" y="71"/>
                    <a:pt x="675" y="199"/>
                  </a:cubicBezTo>
                  <a:cubicBezTo>
                    <a:pt x="389" y="441"/>
                    <a:pt x="251" y="804"/>
                    <a:pt x="147" y="1168"/>
                  </a:cubicBezTo>
                  <a:cubicBezTo>
                    <a:pt x="70" y="1470"/>
                    <a:pt x="0" y="1773"/>
                    <a:pt x="26" y="2084"/>
                  </a:cubicBezTo>
                  <a:cubicBezTo>
                    <a:pt x="44" y="2257"/>
                    <a:pt x="96" y="2439"/>
                    <a:pt x="208" y="2560"/>
                  </a:cubicBezTo>
                  <a:cubicBezTo>
                    <a:pt x="251" y="2620"/>
                    <a:pt x="312" y="2672"/>
                    <a:pt x="389" y="2698"/>
                  </a:cubicBezTo>
                  <a:cubicBezTo>
                    <a:pt x="452" y="2726"/>
                    <a:pt x="518" y="2738"/>
                    <a:pt x="585" y="2738"/>
                  </a:cubicBezTo>
                  <a:cubicBezTo>
                    <a:pt x="686" y="2738"/>
                    <a:pt x="789" y="2710"/>
                    <a:pt x="882" y="2663"/>
                  </a:cubicBezTo>
                  <a:cubicBezTo>
                    <a:pt x="1029" y="2586"/>
                    <a:pt x="1159" y="2465"/>
                    <a:pt x="1271" y="2343"/>
                  </a:cubicBezTo>
                  <a:cubicBezTo>
                    <a:pt x="1557" y="2058"/>
                    <a:pt x="1816" y="1730"/>
                    <a:pt x="1946" y="1340"/>
                  </a:cubicBezTo>
                  <a:cubicBezTo>
                    <a:pt x="2102" y="882"/>
                    <a:pt x="2032" y="372"/>
                    <a:pt x="1591" y="104"/>
                  </a:cubicBezTo>
                  <a:cubicBezTo>
                    <a:pt x="1472" y="34"/>
                    <a:pt x="1339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8036796" y="1210460"/>
              <a:ext cx="56228" cy="48023"/>
            </a:xfrm>
            <a:custGeom>
              <a:avLst/>
              <a:gdLst/>
              <a:ahLst/>
              <a:cxnLst/>
              <a:rect l="l" t="t" r="r" b="b"/>
              <a:pathLst>
                <a:path w="1240" h="1059" extrusionOk="0">
                  <a:moveTo>
                    <a:pt x="586" y="0"/>
                  </a:moveTo>
                  <a:cubicBezTo>
                    <a:pt x="572" y="0"/>
                    <a:pt x="559" y="0"/>
                    <a:pt x="546" y="1"/>
                  </a:cubicBezTo>
                  <a:cubicBezTo>
                    <a:pt x="312" y="10"/>
                    <a:pt x="105" y="191"/>
                    <a:pt x="53" y="416"/>
                  </a:cubicBezTo>
                  <a:cubicBezTo>
                    <a:pt x="1" y="641"/>
                    <a:pt x="113" y="892"/>
                    <a:pt x="321" y="996"/>
                  </a:cubicBezTo>
                  <a:cubicBezTo>
                    <a:pt x="393" y="1039"/>
                    <a:pt x="484" y="1058"/>
                    <a:pt x="572" y="1058"/>
                  </a:cubicBezTo>
                  <a:cubicBezTo>
                    <a:pt x="590" y="1058"/>
                    <a:pt x="607" y="1058"/>
                    <a:pt x="623" y="1056"/>
                  </a:cubicBezTo>
                  <a:cubicBezTo>
                    <a:pt x="745" y="1047"/>
                    <a:pt x="866" y="996"/>
                    <a:pt x="952" y="901"/>
                  </a:cubicBezTo>
                  <a:cubicBezTo>
                    <a:pt x="995" y="857"/>
                    <a:pt x="1030" y="814"/>
                    <a:pt x="1056" y="754"/>
                  </a:cubicBezTo>
                  <a:cubicBezTo>
                    <a:pt x="1240" y="369"/>
                    <a:pt x="979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8114064" y="1232817"/>
              <a:ext cx="56318" cy="48386"/>
            </a:xfrm>
            <a:custGeom>
              <a:avLst/>
              <a:gdLst/>
              <a:ahLst/>
              <a:cxnLst/>
              <a:rect l="l" t="t" r="r" b="b"/>
              <a:pathLst>
                <a:path w="1242" h="1067" extrusionOk="0">
                  <a:moveTo>
                    <a:pt x="572" y="1"/>
                  </a:moveTo>
                  <a:cubicBezTo>
                    <a:pt x="563" y="1"/>
                    <a:pt x="554" y="1"/>
                    <a:pt x="545" y="1"/>
                  </a:cubicBezTo>
                  <a:cubicBezTo>
                    <a:pt x="312" y="18"/>
                    <a:pt x="104" y="200"/>
                    <a:pt x="52" y="416"/>
                  </a:cubicBezTo>
                  <a:cubicBezTo>
                    <a:pt x="0" y="641"/>
                    <a:pt x="113" y="892"/>
                    <a:pt x="320" y="1004"/>
                  </a:cubicBezTo>
                  <a:cubicBezTo>
                    <a:pt x="393" y="1048"/>
                    <a:pt x="483" y="1067"/>
                    <a:pt x="572" y="1067"/>
                  </a:cubicBezTo>
                  <a:cubicBezTo>
                    <a:pt x="589" y="1067"/>
                    <a:pt x="606" y="1066"/>
                    <a:pt x="623" y="1065"/>
                  </a:cubicBezTo>
                  <a:cubicBezTo>
                    <a:pt x="744" y="1047"/>
                    <a:pt x="865" y="995"/>
                    <a:pt x="951" y="909"/>
                  </a:cubicBezTo>
                  <a:cubicBezTo>
                    <a:pt x="995" y="866"/>
                    <a:pt x="1029" y="814"/>
                    <a:pt x="1055" y="762"/>
                  </a:cubicBezTo>
                  <a:cubicBezTo>
                    <a:pt x="1241" y="373"/>
                    <a:pt x="972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8125037" y="813670"/>
              <a:ext cx="44166" cy="37820"/>
            </a:xfrm>
            <a:custGeom>
              <a:avLst/>
              <a:gdLst/>
              <a:ahLst/>
              <a:cxnLst/>
              <a:rect l="l" t="t" r="r" b="b"/>
              <a:pathLst>
                <a:path w="974" h="834" extrusionOk="0">
                  <a:moveTo>
                    <a:pt x="451" y="0"/>
                  </a:moveTo>
                  <a:cubicBezTo>
                    <a:pt x="442" y="0"/>
                    <a:pt x="433" y="0"/>
                    <a:pt x="424" y="1"/>
                  </a:cubicBezTo>
                  <a:cubicBezTo>
                    <a:pt x="242" y="10"/>
                    <a:pt x="78" y="157"/>
                    <a:pt x="44" y="329"/>
                  </a:cubicBezTo>
                  <a:cubicBezTo>
                    <a:pt x="0" y="502"/>
                    <a:pt x="95" y="701"/>
                    <a:pt x="251" y="779"/>
                  </a:cubicBezTo>
                  <a:cubicBezTo>
                    <a:pt x="309" y="815"/>
                    <a:pt x="378" y="833"/>
                    <a:pt x="445" y="833"/>
                  </a:cubicBezTo>
                  <a:cubicBezTo>
                    <a:pt x="458" y="833"/>
                    <a:pt x="472" y="832"/>
                    <a:pt x="485" y="831"/>
                  </a:cubicBezTo>
                  <a:cubicBezTo>
                    <a:pt x="588" y="822"/>
                    <a:pt x="675" y="779"/>
                    <a:pt x="744" y="710"/>
                  </a:cubicBezTo>
                  <a:cubicBezTo>
                    <a:pt x="779" y="675"/>
                    <a:pt x="805" y="632"/>
                    <a:pt x="822" y="589"/>
                  </a:cubicBezTo>
                  <a:cubicBezTo>
                    <a:pt x="973" y="286"/>
                    <a:pt x="757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052893" y="844234"/>
              <a:ext cx="43758" cy="37412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51" y="1"/>
                  </a:moveTo>
                  <a:cubicBezTo>
                    <a:pt x="442" y="1"/>
                    <a:pt x="433" y="1"/>
                    <a:pt x="424" y="1"/>
                  </a:cubicBezTo>
                  <a:cubicBezTo>
                    <a:pt x="243" y="10"/>
                    <a:pt x="78" y="148"/>
                    <a:pt x="44" y="321"/>
                  </a:cubicBezTo>
                  <a:cubicBezTo>
                    <a:pt x="0" y="494"/>
                    <a:pt x="87" y="693"/>
                    <a:pt x="251" y="780"/>
                  </a:cubicBezTo>
                  <a:cubicBezTo>
                    <a:pt x="308" y="808"/>
                    <a:pt x="378" y="825"/>
                    <a:pt x="444" y="825"/>
                  </a:cubicBezTo>
                  <a:cubicBezTo>
                    <a:pt x="458" y="825"/>
                    <a:pt x="471" y="824"/>
                    <a:pt x="485" y="823"/>
                  </a:cubicBezTo>
                  <a:cubicBezTo>
                    <a:pt x="580" y="814"/>
                    <a:pt x="675" y="771"/>
                    <a:pt x="744" y="702"/>
                  </a:cubicBezTo>
                  <a:cubicBezTo>
                    <a:pt x="779" y="667"/>
                    <a:pt x="805" y="633"/>
                    <a:pt x="822" y="589"/>
                  </a:cubicBezTo>
                  <a:cubicBezTo>
                    <a:pt x="965" y="287"/>
                    <a:pt x="756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214049" y="829315"/>
              <a:ext cx="44030" cy="37457"/>
            </a:xfrm>
            <a:custGeom>
              <a:avLst/>
              <a:gdLst/>
              <a:ahLst/>
              <a:cxnLst/>
              <a:rect l="l" t="t" r="r" b="b"/>
              <a:pathLst>
                <a:path w="971" h="826" extrusionOk="0">
                  <a:moveTo>
                    <a:pt x="462" y="0"/>
                  </a:moveTo>
                  <a:cubicBezTo>
                    <a:pt x="449" y="0"/>
                    <a:pt x="437" y="1"/>
                    <a:pt x="424" y="2"/>
                  </a:cubicBezTo>
                  <a:cubicBezTo>
                    <a:pt x="242" y="10"/>
                    <a:pt x="78" y="149"/>
                    <a:pt x="43" y="322"/>
                  </a:cubicBezTo>
                  <a:cubicBezTo>
                    <a:pt x="0" y="495"/>
                    <a:pt x="87" y="694"/>
                    <a:pt x="251" y="780"/>
                  </a:cubicBezTo>
                  <a:cubicBezTo>
                    <a:pt x="308" y="809"/>
                    <a:pt x="377" y="825"/>
                    <a:pt x="444" y="825"/>
                  </a:cubicBezTo>
                  <a:cubicBezTo>
                    <a:pt x="457" y="825"/>
                    <a:pt x="471" y="825"/>
                    <a:pt x="484" y="823"/>
                  </a:cubicBezTo>
                  <a:cubicBezTo>
                    <a:pt x="579" y="815"/>
                    <a:pt x="675" y="771"/>
                    <a:pt x="744" y="702"/>
                  </a:cubicBezTo>
                  <a:cubicBezTo>
                    <a:pt x="778" y="668"/>
                    <a:pt x="804" y="624"/>
                    <a:pt x="822" y="590"/>
                  </a:cubicBezTo>
                  <a:cubicBezTo>
                    <a:pt x="971" y="291"/>
                    <a:pt x="762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156008" y="956560"/>
              <a:ext cx="57679" cy="52286"/>
            </a:xfrm>
            <a:custGeom>
              <a:avLst/>
              <a:gdLst/>
              <a:ahLst/>
              <a:cxnLst/>
              <a:rect l="l" t="t" r="r" b="b"/>
              <a:pathLst>
                <a:path w="1272" h="1153" extrusionOk="0">
                  <a:moveTo>
                    <a:pt x="637" y="1"/>
                  </a:moveTo>
                  <a:cubicBezTo>
                    <a:pt x="389" y="1"/>
                    <a:pt x="158" y="162"/>
                    <a:pt x="87" y="412"/>
                  </a:cubicBezTo>
                  <a:cubicBezTo>
                    <a:pt x="0" y="715"/>
                    <a:pt x="173" y="1035"/>
                    <a:pt x="476" y="1130"/>
                  </a:cubicBezTo>
                  <a:cubicBezTo>
                    <a:pt x="529" y="1145"/>
                    <a:pt x="582" y="1152"/>
                    <a:pt x="634" y="1152"/>
                  </a:cubicBezTo>
                  <a:cubicBezTo>
                    <a:pt x="883" y="1152"/>
                    <a:pt x="1114" y="991"/>
                    <a:pt x="1185" y="741"/>
                  </a:cubicBezTo>
                  <a:cubicBezTo>
                    <a:pt x="1272" y="430"/>
                    <a:pt x="1099" y="118"/>
                    <a:pt x="796" y="23"/>
                  </a:cubicBezTo>
                  <a:cubicBezTo>
                    <a:pt x="743" y="8"/>
                    <a:pt x="69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8370490" y="748324"/>
              <a:ext cx="110596" cy="210503"/>
            </a:xfrm>
            <a:custGeom>
              <a:avLst/>
              <a:gdLst/>
              <a:ahLst/>
              <a:cxnLst/>
              <a:rect l="l" t="t" r="r" b="b"/>
              <a:pathLst>
                <a:path w="2439" h="4642" extrusionOk="0">
                  <a:moveTo>
                    <a:pt x="1037" y="0"/>
                  </a:moveTo>
                  <a:cubicBezTo>
                    <a:pt x="702" y="0"/>
                    <a:pt x="372" y="142"/>
                    <a:pt x="190" y="439"/>
                  </a:cubicBezTo>
                  <a:cubicBezTo>
                    <a:pt x="9" y="733"/>
                    <a:pt x="0" y="1165"/>
                    <a:pt x="121" y="1485"/>
                  </a:cubicBezTo>
                  <a:cubicBezTo>
                    <a:pt x="237" y="1774"/>
                    <a:pt x="509" y="2023"/>
                    <a:pt x="834" y="2023"/>
                  </a:cubicBezTo>
                  <a:cubicBezTo>
                    <a:pt x="850" y="2023"/>
                    <a:pt x="866" y="2022"/>
                    <a:pt x="882" y="2021"/>
                  </a:cubicBezTo>
                  <a:cubicBezTo>
                    <a:pt x="1228" y="2004"/>
                    <a:pt x="1557" y="1641"/>
                    <a:pt x="1418" y="1286"/>
                  </a:cubicBezTo>
                  <a:cubicBezTo>
                    <a:pt x="1342" y="1101"/>
                    <a:pt x="1145" y="984"/>
                    <a:pt x="954" y="984"/>
                  </a:cubicBezTo>
                  <a:cubicBezTo>
                    <a:pt x="842" y="984"/>
                    <a:pt x="732" y="1024"/>
                    <a:pt x="649" y="1113"/>
                  </a:cubicBezTo>
                  <a:cubicBezTo>
                    <a:pt x="562" y="1200"/>
                    <a:pt x="645" y="1323"/>
                    <a:pt x="739" y="1323"/>
                  </a:cubicBezTo>
                  <a:cubicBezTo>
                    <a:pt x="767" y="1323"/>
                    <a:pt x="796" y="1312"/>
                    <a:pt x="822" y="1286"/>
                  </a:cubicBezTo>
                  <a:cubicBezTo>
                    <a:pt x="861" y="1247"/>
                    <a:pt x="905" y="1229"/>
                    <a:pt x="954" y="1229"/>
                  </a:cubicBezTo>
                  <a:cubicBezTo>
                    <a:pt x="980" y="1229"/>
                    <a:pt x="1008" y="1234"/>
                    <a:pt x="1038" y="1243"/>
                  </a:cubicBezTo>
                  <a:cubicBezTo>
                    <a:pt x="1116" y="1269"/>
                    <a:pt x="1185" y="1330"/>
                    <a:pt x="1193" y="1416"/>
                  </a:cubicBezTo>
                  <a:cubicBezTo>
                    <a:pt x="1225" y="1624"/>
                    <a:pt x="1027" y="1773"/>
                    <a:pt x="833" y="1773"/>
                  </a:cubicBezTo>
                  <a:cubicBezTo>
                    <a:pt x="817" y="1773"/>
                    <a:pt x="802" y="1772"/>
                    <a:pt x="787" y="1770"/>
                  </a:cubicBezTo>
                  <a:cubicBezTo>
                    <a:pt x="519" y="1727"/>
                    <a:pt x="355" y="1477"/>
                    <a:pt x="311" y="1217"/>
                  </a:cubicBezTo>
                  <a:cubicBezTo>
                    <a:pt x="260" y="966"/>
                    <a:pt x="303" y="655"/>
                    <a:pt x="484" y="465"/>
                  </a:cubicBezTo>
                  <a:cubicBezTo>
                    <a:pt x="631" y="318"/>
                    <a:pt x="832" y="248"/>
                    <a:pt x="1036" y="248"/>
                  </a:cubicBezTo>
                  <a:cubicBezTo>
                    <a:pt x="1048" y="248"/>
                    <a:pt x="1060" y="248"/>
                    <a:pt x="1072" y="249"/>
                  </a:cubicBezTo>
                  <a:cubicBezTo>
                    <a:pt x="1306" y="249"/>
                    <a:pt x="1531" y="352"/>
                    <a:pt x="1695" y="517"/>
                  </a:cubicBezTo>
                  <a:cubicBezTo>
                    <a:pt x="2127" y="940"/>
                    <a:pt x="2188" y="1580"/>
                    <a:pt x="2144" y="2142"/>
                  </a:cubicBezTo>
                  <a:cubicBezTo>
                    <a:pt x="2119" y="2531"/>
                    <a:pt x="2058" y="2920"/>
                    <a:pt x="2015" y="3310"/>
                  </a:cubicBezTo>
                  <a:cubicBezTo>
                    <a:pt x="1963" y="3707"/>
                    <a:pt x="1911" y="4114"/>
                    <a:pt x="1868" y="4511"/>
                  </a:cubicBezTo>
                  <a:cubicBezTo>
                    <a:pt x="1859" y="4581"/>
                    <a:pt x="1928" y="4641"/>
                    <a:pt x="1989" y="4641"/>
                  </a:cubicBezTo>
                  <a:cubicBezTo>
                    <a:pt x="2067" y="4641"/>
                    <a:pt x="2110" y="4581"/>
                    <a:pt x="2119" y="4511"/>
                  </a:cubicBezTo>
                  <a:lnTo>
                    <a:pt x="2119" y="4520"/>
                  </a:lnTo>
                  <a:cubicBezTo>
                    <a:pt x="2162" y="4105"/>
                    <a:pt x="2214" y="3699"/>
                    <a:pt x="2266" y="3284"/>
                  </a:cubicBezTo>
                  <a:cubicBezTo>
                    <a:pt x="2309" y="2877"/>
                    <a:pt x="2378" y="2480"/>
                    <a:pt x="2395" y="2073"/>
                  </a:cubicBezTo>
                  <a:cubicBezTo>
                    <a:pt x="2438" y="1390"/>
                    <a:pt x="2300" y="638"/>
                    <a:pt x="1712" y="214"/>
                  </a:cubicBezTo>
                  <a:cubicBezTo>
                    <a:pt x="1521" y="73"/>
                    <a:pt x="1278" y="0"/>
                    <a:pt x="10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8509653" y="811312"/>
              <a:ext cx="176075" cy="163432"/>
            </a:xfrm>
            <a:custGeom>
              <a:avLst/>
              <a:gdLst/>
              <a:ahLst/>
              <a:cxnLst/>
              <a:rect l="l" t="t" r="r" b="b"/>
              <a:pathLst>
                <a:path w="3883" h="3604" extrusionOk="0">
                  <a:moveTo>
                    <a:pt x="2742" y="0"/>
                  </a:moveTo>
                  <a:cubicBezTo>
                    <a:pt x="2093" y="0"/>
                    <a:pt x="1549" y="492"/>
                    <a:pt x="1220" y="1021"/>
                  </a:cubicBezTo>
                  <a:cubicBezTo>
                    <a:pt x="995" y="1376"/>
                    <a:pt x="822" y="1774"/>
                    <a:pt x="632" y="2154"/>
                  </a:cubicBezTo>
                  <a:cubicBezTo>
                    <a:pt x="433" y="2578"/>
                    <a:pt x="234" y="2993"/>
                    <a:pt x="27" y="3416"/>
                  </a:cubicBezTo>
                  <a:cubicBezTo>
                    <a:pt x="1" y="3477"/>
                    <a:pt x="9" y="3555"/>
                    <a:pt x="70" y="3589"/>
                  </a:cubicBezTo>
                  <a:cubicBezTo>
                    <a:pt x="88" y="3598"/>
                    <a:pt x="110" y="3603"/>
                    <a:pt x="132" y="3603"/>
                  </a:cubicBezTo>
                  <a:cubicBezTo>
                    <a:pt x="175" y="3603"/>
                    <a:pt x="220" y="3586"/>
                    <a:pt x="243" y="3546"/>
                  </a:cubicBezTo>
                  <a:cubicBezTo>
                    <a:pt x="545" y="2906"/>
                    <a:pt x="848" y="2266"/>
                    <a:pt x="1159" y="1635"/>
                  </a:cubicBezTo>
                  <a:cubicBezTo>
                    <a:pt x="1419" y="1125"/>
                    <a:pt x="1747" y="572"/>
                    <a:pt x="2309" y="347"/>
                  </a:cubicBezTo>
                  <a:cubicBezTo>
                    <a:pt x="2447" y="288"/>
                    <a:pt x="2598" y="251"/>
                    <a:pt x="2750" y="251"/>
                  </a:cubicBezTo>
                  <a:cubicBezTo>
                    <a:pt x="2865" y="251"/>
                    <a:pt x="2979" y="272"/>
                    <a:pt x="3087" y="321"/>
                  </a:cubicBezTo>
                  <a:cubicBezTo>
                    <a:pt x="3295" y="399"/>
                    <a:pt x="3485" y="572"/>
                    <a:pt x="3563" y="788"/>
                  </a:cubicBezTo>
                  <a:cubicBezTo>
                    <a:pt x="3658" y="1056"/>
                    <a:pt x="3546" y="1333"/>
                    <a:pt x="3381" y="1549"/>
                  </a:cubicBezTo>
                  <a:cubicBezTo>
                    <a:pt x="3252" y="1724"/>
                    <a:pt x="3049" y="1859"/>
                    <a:pt x="2825" y="1859"/>
                  </a:cubicBezTo>
                  <a:cubicBezTo>
                    <a:pt x="2794" y="1859"/>
                    <a:pt x="2764" y="1857"/>
                    <a:pt x="2733" y="1851"/>
                  </a:cubicBezTo>
                  <a:cubicBezTo>
                    <a:pt x="2612" y="1825"/>
                    <a:pt x="2500" y="1756"/>
                    <a:pt x="2448" y="1644"/>
                  </a:cubicBezTo>
                  <a:cubicBezTo>
                    <a:pt x="2404" y="1549"/>
                    <a:pt x="2396" y="1428"/>
                    <a:pt x="2448" y="1341"/>
                  </a:cubicBezTo>
                  <a:cubicBezTo>
                    <a:pt x="2492" y="1267"/>
                    <a:pt x="2568" y="1235"/>
                    <a:pt x="2643" y="1235"/>
                  </a:cubicBezTo>
                  <a:cubicBezTo>
                    <a:pt x="2743" y="1235"/>
                    <a:pt x="2843" y="1294"/>
                    <a:pt x="2863" y="1393"/>
                  </a:cubicBezTo>
                  <a:cubicBezTo>
                    <a:pt x="2870" y="1450"/>
                    <a:pt x="2924" y="1484"/>
                    <a:pt x="2977" y="1484"/>
                  </a:cubicBezTo>
                  <a:cubicBezTo>
                    <a:pt x="2988" y="1484"/>
                    <a:pt x="2999" y="1483"/>
                    <a:pt x="3010" y="1480"/>
                  </a:cubicBezTo>
                  <a:cubicBezTo>
                    <a:pt x="3079" y="1462"/>
                    <a:pt x="3113" y="1393"/>
                    <a:pt x="3096" y="1333"/>
                  </a:cubicBezTo>
                  <a:cubicBezTo>
                    <a:pt x="3055" y="1115"/>
                    <a:pt x="2843" y="983"/>
                    <a:pt x="2632" y="983"/>
                  </a:cubicBezTo>
                  <a:cubicBezTo>
                    <a:pt x="2575" y="983"/>
                    <a:pt x="2518" y="992"/>
                    <a:pt x="2465" y="1013"/>
                  </a:cubicBezTo>
                  <a:cubicBezTo>
                    <a:pt x="2162" y="1125"/>
                    <a:pt x="2093" y="1506"/>
                    <a:pt x="2231" y="1774"/>
                  </a:cubicBezTo>
                  <a:cubicBezTo>
                    <a:pt x="2345" y="2000"/>
                    <a:pt x="2591" y="2103"/>
                    <a:pt x="2833" y="2103"/>
                  </a:cubicBezTo>
                  <a:cubicBezTo>
                    <a:pt x="2905" y="2103"/>
                    <a:pt x="2977" y="2094"/>
                    <a:pt x="3044" y="2076"/>
                  </a:cubicBezTo>
                  <a:cubicBezTo>
                    <a:pt x="3373" y="1990"/>
                    <a:pt x="3624" y="1704"/>
                    <a:pt x="3753" y="1402"/>
                  </a:cubicBezTo>
                  <a:cubicBezTo>
                    <a:pt x="3883" y="1099"/>
                    <a:pt x="3874" y="762"/>
                    <a:pt x="3675" y="477"/>
                  </a:cubicBezTo>
                  <a:cubicBezTo>
                    <a:pt x="3494" y="226"/>
                    <a:pt x="3209" y="53"/>
                    <a:pt x="2897" y="10"/>
                  </a:cubicBezTo>
                  <a:cubicBezTo>
                    <a:pt x="2845" y="3"/>
                    <a:pt x="2793" y="0"/>
                    <a:pt x="2742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415154" y="939555"/>
              <a:ext cx="590709" cy="754129"/>
            </a:xfrm>
            <a:custGeom>
              <a:avLst/>
              <a:gdLst/>
              <a:ahLst/>
              <a:cxnLst/>
              <a:rect l="l" t="t" r="r" b="b"/>
              <a:pathLst>
                <a:path w="13027" h="16630" extrusionOk="0">
                  <a:moveTo>
                    <a:pt x="7285" y="0"/>
                  </a:moveTo>
                  <a:cubicBezTo>
                    <a:pt x="6786" y="0"/>
                    <a:pt x="6278" y="95"/>
                    <a:pt x="5777" y="303"/>
                  </a:cubicBezTo>
                  <a:cubicBezTo>
                    <a:pt x="3970" y="1055"/>
                    <a:pt x="2396" y="2715"/>
                    <a:pt x="1514" y="4428"/>
                  </a:cubicBezTo>
                  <a:lnTo>
                    <a:pt x="70" y="9581"/>
                  </a:lnTo>
                  <a:cubicBezTo>
                    <a:pt x="1" y="9849"/>
                    <a:pt x="131" y="10316"/>
                    <a:pt x="165" y="10593"/>
                  </a:cubicBezTo>
                  <a:cubicBezTo>
                    <a:pt x="200" y="10938"/>
                    <a:pt x="252" y="11284"/>
                    <a:pt x="303" y="11621"/>
                  </a:cubicBezTo>
                  <a:cubicBezTo>
                    <a:pt x="407" y="12192"/>
                    <a:pt x="528" y="12771"/>
                    <a:pt x="736" y="13308"/>
                  </a:cubicBezTo>
                  <a:cubicBezTo>
                    <a:pt x="1151" y="14388"/>
                    <a:pt x="2067" y="15296"/>
                    <a:pt x="3044" y="15910"/>
                  </a:cubicBezTo>
                  <a:cubicBezTo>
                    <a:pt x="3746" y="16353"/>
                    <a:pt x="4577" y="16629"/>
                    <a:pt x="5394" y="16629"/>
                  </a:cubicBezTo>
                  <a:cubicBezTo>
                    <a:pt x="6077" y="16629"/>
                    <a:pt x="6751" y="16437"/>
                    <a:pt x="7333" y="15988"/>
                  </a:cubicBezTo>
                  <a:cubicBezTo>
                    <a:pt x="8552" y="15054"/>
                    <a:pt x="8786" y="13463"/>
                    <a:pt x="8405" y="12045"/>
                  </a:cubicBezTo>
                  <a:cubicBezTo>
                    <a:pt x="8077" y="10852"/>
                    <a:pt x="7333" y="9780"/>
                    <a:pt x="6339" y="9045"/>
                  </a:cubicBezTo>
                  <a:lnTo>
                    <a:pt x="6339" y="9045"/>
                  </a:lnTo>
                  <a:cubicBezTo>
                    <a:pt x="6385" y="9046"/>
                    <a:pt x="6432" y="9047"/>
                    <a:pt x="6479" y="9047"/>
                  </a:cubicBezTo>
                  <a:cubicBezTo>
                    <a:pt x="7238" y="9047"/>
                    <a:pt x="8006" y="8850"/>
                    <a:pt x="8682" y="8500"/>
                  </a:cubicBezTo>
                  <a:cubicBezTo>
                    <a:pt x="9616" y="8016"/>
                    <a:pt x="10489" y="7359"/>
                    <a:pt x="11086" y="6477"/>
                  </a:cubicBezTo>
                  <a:cubicBezTo>
                    <a:pt x="13027" y="3584"/>
                    <a:pt x="10350" y="0"/>
                    <a:pt x="728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48469" y="1457332"/>
              <a:ext cx="198430" cy="185698"/>
            </a:xfrm>
            <a:custGeom>
              <a:avLst/>
              <a:gdLst/>
              <a:ahLst/>
              <a:cxnLst/>
              <a:rect l="l" t="t" r="r" b="b"/>
              <a:pathLst>
                <a:path w="4376" h="4095" extrusionOk="0">
                  <a:moveTo>
                    <a:pt x="1954" y="0"/>
                  </a:moveTo>
                  <a:cubicBezTo>
                    <a:pt x="1882" y="0"/>
                    <a:pt x="1809" y="10"/>
                    <a:pt x="1739" y="31"/>
                  </a:cubicBezTo>
                  <a:cubicBezTo>
                    <a:pt x="1306" y="152"/>
                    <a:pt x="1021" y="670"/>
                    <a:pt x="1194" y="1094"/>
                  </a:cubicBezTo>
                  <a:cubicBezTo>
                    <a:pt x="1132" y="1044"/>
                    <a:pt x="1056" y="1026"/>
                    <a:pt x="983" y="1026"/>
                  </a:cubicBezTo>
                  <a:cubicBezTo>
                    <a:pt x="955" y="1026"/>
                    <a:pt x="927" y="1029"/>
                    <a:pt x="900" y="1034"/>
                  </a:cubicBezTo>
                  <a:cubicBezTo>
                    <a:pt x="571" y="1068"/>
                    <a:pt x="269" y="1267"/>
                    <a:pt x="130" y="1561"/>
                  </a:cubicBezTo>
                  <a:cubicBezTo>
                    <a:pt x="1" y="1855"/>
                    <a:pt x="61" y="2235"/>
                    <a:pt x="295" y="2452"/>
                  </a:cubicBezTo>
                  <a:cubicBezTo>
                    <a:pt x="486" y="2630"/>
                    <a:pt x="747" y="2686"/>
                    <a:pt x="1010" y="2686"/>
                  </a:cubicBezTo>
                  <a:cubicBezTo>
                    <a:pt x="1104" y="2686"/>
                    <a:pt x="1198" y="2679"/>
                    <a:pt x="1289" y="2668"/>
                  </a:cubicBezTo>
                  <a:lnTo>
                    <a:pt x="1289" y="2668"/>
                  </a:lnTo>
                  <a:cubicBezTo>
                    <a:pt x="1125" y="2832"/>
                    <a:pt x="1107" y="3109"/>
                    <a:pt x="1168" y="3334"/>
                  </a:cubicBezTo>
                  <a:cubicBezTo>
                    <a:pt x="1280" y="3740"/>
                    <a:pt x="1644" y="4086"/>
                    <a:pt x="2067" y="4094"/>
                  </a:cubicBezTo>
                  <a:cubicBezTo>
                    <a:pt x="2076" y="4095"/>
                    <a:pt x="2085" y="4095"/>
                    <a:pt x="2094" y="4095"/>
                  </a:cubicBezTo>
                  <a:cubicBezTo>
                    <a:pt x="2508" y="4095"/>
                    <a:pt x="2896" y="3714"/>
                    <a:pt x="2854" y="3308"/>
                  </a:cubicBezTo>
                  <a:lnTo>
                    <a:pt x="2854" y="3308"/>
                  </a:lnTo>
                  <a:cubicBezTo>
                    <a:pt x="2997" y="3488"/>
                    <a:pt x="3225" y="3588"/>
                    <a:pt x="3455" y="3588"/>
                  </a:cubicBezTo>
                  <a:cubicBezTo>
                    <a:pt x="3544" y="3588"/>
                    <a:pt x="3634" y="3573"/>
                    <a:pt x="3719" y="3541"/>
                  </a:cubicBezTo>
                  <a:cubicBezTo>
                    <a:pt x="4021" y="3429"/>
                    <a:pt x="4229" y="3117"/>
                    <a:pt x="4246" y="2797"/>
                  </a:cubicBezTo>
                  <a:cubicBezTo>
                    <a:pt x="4255" y="2478"/>
                    <a:pt x="4082" y="2158"/>
                    <a:pt x="3805" y="1993"/>
                  </a:cubicBezTo>
                  <a:cubicBezTo>
                    <a:pt x="4116" y="1898"/>
                    <a:pt x="4350" y="1596"/>
                    <a:pt x="4367" y="1267"/>
                  </a:cubicBezTo>
                  <a:cubicBezTo>
                    <a:pt x="4376" y="1094"/>
                    <a:pt x="4315" y="913"/>
                    <a:pt x="4212" y="766"/>
                  </a:cubicBezTo>
                  <a:cubicBezTo>
                    <a:pt x="4125" y="644"/>
                    <a:pt x="4013" y="549"/>
                    <a:pt x="3883" y="489"/>
                  </a:cubicBezTo>
                  <a:cubicBezTo>
                    <a:pt x="3775" y="440"/>
                    <a:pt x="3658" y="417"/>
                    <a:pt x="3541" y="417"/>
                  </a:cubicBezTo>
                  <a:cubicBezTo>
                    <a:pt x="3283" y="417"/>
                    <a:pt x="3023" y="531"/>
                    <a:pt x="2863" y="740"/>
                  </a:cubicBezTo>
                  <a:cubicBezTo>
                    <a:pt x="2789" y="320"/>
                    <a:pt x="2370" y="0"/>
                    <a:pt x="19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8618255" y="1514606"/>
              <a:ext cx="71826" cy="64666"/>
            </a:xfrm>
            <a:custGeom>
              <a:avLst/>
              <a:gdLst/>
              <a:ahLst/>
              <a:cxnLst/>
              <a:rect l="l" t="t" r="r" b="b"/>
              <a:pathLst>
                <a:path w="1584" h="1426" extrusionOk="0">
                  <a:moveTo>
                    <a:pt x="791" y="0"/>
                  </a:moveTo>
                  <a:cubicBezTo>
                    <a:pt x="482" y="0"/>
                    <a:pt x="198" y="202"/>
                    <a:pt x="113" y="514"/>
                  </a:cubicBezTo>
                  <a:cubicBezTo>
                    <a:pt x="1" y="886"/>
                    <a:pt x="217" y="1284"/>
                    <a:pt x="597" y="1396"/>
                  </a:cubicBezTo>
                  <a:cubicBezTo>
                    <a:pt x="664" y="1416"/>
                    <a:pt x="731" y="1426"/>
                    <a:pt x="798" y="1426"/>
                  </a:cubicBezTo>
                  <a:cubicBezTo>
                    <a:pt x="1102" y="1426"/>
                    <a:pt x="1387" y="1224"/>
                    <a:pt x="1479" y="912"/>
                  </a:cubicBezTo>
                  <a:cubicBezTo>
                    <a:pt x="1583" y="531"/>
                    <a:pt x="1367" y="142"/>
                    <a:pt x="995" y="30"/>
                  </a:cubicBezTo>
                  <a:cubicBezTo>
                    <a:pt x="927" y="10"/>
                    <a:pt x="858" y="0"/>
                    <a:pt x="7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8631994" y="1052062"/>
              <a:ext cx="200017" cy="185562"/>
            </a:xfrm>
            <a:custGeom>
              <a:avLst/>
              <a:gdLst/>
              <a:ahLst/>
              <a:cxnLst/>
              <a:rect l="l" t="t" r="r" b="b"/>
              <a:pathLst>
                <a:path w="4411" h="4092" extrusionOk="0">
                  <a:moveTo>
                    <a:pt x="2439" y="1"/>
                  </a:moveTo>
                  <a:cubicBezTo>
                    <a:pt x="2108" y="1"/>
                    <a:pt x="1806" y="248"/>
                    <a:pt x="1695" y="554"/>
                  </a:cubicBezTo>
                  <a:cubicBezTo>
                    <a:pt x="1546" y="466"/>
                    <a:pt x="1376" y="425"/>
                    <a:pt x="1204" y="425"/>
                  </a:cubicBezTo>
                  <a:cubicBezTo>
                    <a:pt x="821" y="425"/>
                    <a:pt x="430" y="631"/>
                    <a:pt x="251" y="978"/>
                  </a:cubicBezTo>
                  <a:cubicBezTo>
                    <a:pt x="0" y="1462"/>
                    <a:pt x="225" y="2137"/>
                    <a:pt x="727" y="2379"/>
                  </a:cubicBezTo>
                  <a:cubicBezTo>
                    <a:pt x="554" y="2491"/>
                    <a:pt x="467" y="2707"/>
                    <a:pt x="493" y="2915"/>
                  </a:cubicBezTo>
                  <a:cubicBezTo>
                    <a:pt x="511" y="3114"/>
                    <a:pt x="632" y="3304"/>
                    <a:pt x="787" y="3425"/>
                  </a:cubicBezTo>
                  <a:cubicBezTo>
                    <a:pt x="901" y="3523"/>
                    <a:pt x="1039" y="3590"/>
                    <a:pt x="1185" y="3590"/>
                  </a:cubicBezTo>
                  <a:cubicBezTo>
                    <a:pt x="1193" y="3590"/>
                    <a:pt x="1202" y="3590"/>
                    <a:pt x="1211" y="3589"/>
                  </a:cubicBezTo>
                  <a:cubicBezTo>
                    <a:pt x="1367" y="3581"/>
                    <a:pt x="1522" y="3494"/>
                    <a:pt x="1583" y="3347"/>
                  </a:cubicBezTo>
                  <a:cubicBezTo>
                    <a:pt x="1635" y="3633"/>
                    <a:pt x="1782" y="3927"/>
                    <a:pt x="2050" y="4039"/>
                  </a:cubicBezTo>
                  <a:cubicBezTo>
                    <a:pt x="2130" y="4075"/>
                    <a:pt x="2217" y="4092"/>
                    <a:pt x="2305" y="4092"/>
                  </a:cubicBezTo>
                  <a:cubicBezTo>
                    <a:pt x="2490" y="4092"/>
                    <a:pt x="2678" y="4018"/>
                    <a:pt x="2819" y="3901"/>
                  </a:cubicBezTo>
                  <a:cubicBezTo>
                    <a:pt x="2923" y="3797"/>
                    <a:pt x="3009" y="3676"/>
                    <a:pt x="3070" y="3546"/>
                  </a:cubicBezTo>
                  <a:cubicBezTo>
                    <a:pt x="3122" y="3425"/>
                    <a:pt x="3156" y="3304"/>
                    <a:pt x="3174" y="3174"/>
                  </a:cubicBezTo>
                  <a:cubicBezTo>
                    <a:pt x="3344" y="3273"/>
                    <a:pt x="3535" y="3371"/>
                    <a:pt x="3723" y="3371"/>
                  </a:cubicBezTo>
                  <a:cubicBezTo>
                    <a:pt x="3783" y="3371"/>
                    <a:pt x="3842" y="3361"/>
                    <a:pt x="3900" y="3339"/>
                  </a:cubicBezTo>
                  <a:cubicBezTo>
                    <a:pt x="4133" y="3252"/>
                    <a:pt x="4255" y="2967"/>
                    <a:pt x="4237" y="2707"/>
                  </a:cubicBezTo>
                  <a:cubicBezTo>
                    <a:pt x="4229" y="2465"/>
                    <a:pt x="4116" y="2215"/>
                    <a:pt x="3900" y="2111"/>
                  </a:cubicBezTo>
                  <a:cubicBezTo>
                    <a:pt x="4177" y="1972"/>
                    <a:pt x="4376" y="1678"/>
                    <a:pt x="4393" y="1367"/>
                  </a:cubicBezTo>
                  <a:cubicBezTo>
                    <a:pt x="4410" y="1065"/>
                    <a:pt x="4237" y="745"/>
                    <a:pt x="3961" y="598"/>
                  </a:cubicBezTo>
                  <a:cubicBezTo>
                    <a:pt x="3853" y="542"/>
                    <a:pt x="3731" y="515"/>
                    <a:pt x="3608" y="515"/>
                  </a:cubicBezTo>
                  <a:cubicBezTo>
                    <a:pt x="3423" y="515"/>
                    <a:pt x="3236" y="577"/>
                    <a:pt x="3096" y="701"/>
                  </a:cubicBezTo>
                  <a:cubicBezTo>
                    <a:pt x="3148" y="347"/>
                    <a:pt x="2811" y="1"/>
                    <a:pt x="2456" y="1"/>
                  </a:cubicBezTo>
                  <a:cubicBezTo>
                    <a:pt x="2450" y="1"/>
                    <a:pt x="2445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8506116" y="1162982"/>
              <a:ext cx="121615" cy="129422"/>
            </a:xfrm>
            <a:custGeom>
              <a:avLst/>
              <a:gdLst/>
              <a:ahLst/>
              <a:cxnLst/>
              <a:rect l="l" t="t" r="r" b="b"/>
              <a:pathLst>
                <a:path w="2682" h="2854" extrusionOk="0">
                  <a:moveTo>
                    <a:pt x="1064" y="0"/>
                  </a:moveTo>
                  <a:cubicBezTo>
                    <a:pt x="276" y="0"/>
                    <a:pt x="52" y="1337"/>
                    <a:pt x="18" y="1896"/>
                  </a:cubicBezTo>
                  <a:cubicBezTo>
                    <a:pt x="1" y="2250"/>
                    <a:pt x="139" y="2414"/>
                    <a:pt x="459" y="2544"/>
                  </a:cubicBezTo>
                  <a:cubicBezTo>
                    <a:pt x="675" y="2639"/>
                    <a:pt x="978" y="2743"/>
                    <a:pt x="1289" y="2804"/>
                  </a:cubicBezTo>
                  <a:cubicBezTo>
                    <a:pt x="1437" y="2834"/>
                    <a:pt x="1587" y="2854"/>
                    <a:pt x="1731" y="2854"/>
                  </a:cubicBezTo>
                  <a:cubicBezTo>
                    <a:pt x="2110" y="2854"/>
                    <a:pt x="2448" y="2721"/>
                    <a:pt x="2586" y="2319"/>
                  </a:cubicBezTo>
                  <a:cubicBezTo>
                    <a:pt x="2681" y="2060"/>
                    <a:pt x="2534" y="1775"/>
                    <a:pt x="2396" y="1532"/>
                  </a:cubicBezTo>
                  <a:cubicBezTo>
                    <a:pt x="2214" y="1230"/>
                    <a:pt x="2041" y="919"/>
                    <a:pt x="1869" y="616"/>
                  </a:cubicBezTo>
                  <a:cubicBezTo>
                    <a:pt x="1704" y="348"/>
                    <a:pt x="1453" y="19"/>
                    <a:pt x="1116" y="2"/>
                  </a:cubicBezTo>
                  <a:cubicBezTo>
                    <a:pt x="1099" y="1"/>
                    <a:pt x="1081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8474783" y="1363009"/>
              <a:ext cx="86292" cy="128515"/>
            </a:xfrm>
            <a:custGeom>
              <a:avLst/>
              <a:gdLst/>
              <a:ahLst/>
              <a:cxnLst/>
              <a:rect l="l" t="t" r="r" b="b"/>
              <a:pathLst>
                <a:path w="1903" h="2834" extrusionOk="0">
                  <a:moveTo>
                    <a:pt x="1040" y="0"/>
                  </a:moveTo>
                  <a:cubicBezTo>
                    <a:pt x="539" y="0"/>
                    <a:pt x="214" y="391"/>
                    <a:pt x="104" y="848"/>
                  </a:cubicBezTo>
                  <a:cubicBezTo>
                    <a:pt x="0" y="1237"/>
                    <a:pt x="43" y="1652"/>
                    <a:pt x="121" y="2050"/>
                  </a:cubicBezTo>
                  <a:cubicBezTo>
                    <a:pt x="156" y="2223"/>
                    <a:pt x="199" y="2387"/>
                    <a:pt x="285" y="2534"/>
                  </a:cubicBezTo>
                  <a:cubicBezTo>
                    <a:pt x="372" y="2681"/>
                    <a:pt x="519" y="2802"/>
                    <a:pt x="683" y="2828"/>
                  </a:cubicBezTo>
                  <a:cubicBezTo>
                    <a:pt x="712" y="2831"/>
                    <a:pt x="740" y="2833"/>
                    <a:pt x="768" y="2833"/>
                  </a:cubicBezTo>
                  <a:cubicBezTo>
                    <a:pt x="817" y="2833"/>
                    <a:pt x="864" y="2827"/>
                    <a:pt x="908" y="2811"/>
                  </a:cubicBezTo>
                  <a:cubicBezTo>
                    <a:pt x="1072" y="2759"/>
                    <a:pt x="1211" y="2638"/>
                    <a:pt x="1314" y="2500"/>
                  </a:cubicBezTo>
                  <a:cubicBezTo>
                    <a:pt x="1505" y="2258"/>
                    <a:pt x="1617" y="1964"/>
                    <a:pt x="1703" y="1670"/>
                  </a:cubicBezTo>
                  <a:cubicBezTo>
                    <a:pt x="1816" y="1306"/>
                    <a:pt x="1902" y="926"/>
                    <a:pt x="1790" y="571"/>
                  </a:cubicBezTo>
                  <a:cubicBezTo>
                    <a:pt x="1695" y="252"/>
                    <a:pt x="1410" y="1"/>
                    <a:pt x="1072" y="1"/>
                  </a:cubicBezTo>
                  <a:cubicBezTo>
                    <a:pt x="1061" y="0"/>
                    <a:pt x="105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8675117" y="1395977"/>
              <a:ext cx="50605" cy="49111"/>
            </a:xfrm>
            <a:custGeom>
              <a:avLst/>
              <a:gdLst/>
              <a:ahLst/>
              <a:cxnLst/>
              <a:rect l="l" t="t" r="r" b="b"/>
              <a:pathLst>
                <a:path w="1116" h="1083" extrusionOk="0">
                  <a:moveTo>
                    <a:pt x="513" y="1"/>
                  </a:moveTo>
                  <a:cubicBezTo>
                    <a:pt x="268" y="1"/>
                    <a:pt x="45" y="173"/>
                    <a:pt x="9" y="476"/>
                  </a:cubicBezTo>
                  <a:cubicBezTo>
                    <a:pt x="1" y="536"/>
                    <a:pt x="9" y="597"/>
                    <a:pt x="18" y="649"/>
                  </a:cubicBezTo>
                  <a:cubicBezTo>
                    <a:pt x="44" y="778"/>
                    <a:pt x="113" y="882"/>
                    <a:pt x="217" y="960"/>
                  </a:cubicBezTo>
                  <a:cubicBezTo>
                    <a:pt x="295" y="1029"/>
                    <a:pt x="398" y="1072"/>
                    <a:pt x="502" y="1081"/>
                  </a:cubicBezTo>
                  <a:cubicBezTo>
                    <a:pt x="513" y="1082"/>
                    <a:pt x="525" y="1082"/>
                    <a:pt x="536" y="1082"/>
                  </a:cubicBezTo>
                  <a:cubicBezTo>
                    <a:pt x="750" y="1082"/>
                    <a:pt x="964" y="932"/>
                    <a:pt x="1038" y="726"/>
                  </a:cubicBezTo>
                  <a:cubicBezTo>
                    <a:pt x="1116" y="510"/>
                    <a:pt x="1038" y="251"/>
                    <a:pt x="848" y="113"/>
                  </a:cubicBezTo>
                  <a:cubicBezTo>
                    <a:pt x="742" y="37"/>
                    <a:pt x="625" y="1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8597895" y="1373530"/>
              <a:ext cx="50605" cy="48794"/>
            </a:xfrm>
            <a:custGeom>
              <a:avLst/>
              <a:gdLst/>
              <a:ahLst/>
              <a:cxnLst/>
              <a:rect l="l" t="t" r="r" b="b"/>
              <a:pathLst>
                <a:path w="1116" h="1076" extrusionOk="0">
                  <a:moveTo>
                    <a:pt x="507" y="1"/>
                  </a:moveTo>
                  <a:cubicBezTo>
                    <a:pt x="264" y="1"/>
                    <a:pt x="44" y="169"/>
                    <a:pt x="9" y="469"/>
                  </a:cubicBezTo>
                  <a:cubicBezTo>
                    <a:pt x="0" y="530"/>
                    <a:pt x="9" y="590"/>
                    <a:pt x="17" y="651"/>
                  </a:cubicBezTo>
                  <a:cubicBezTo>
                    <a:pt x="43" y="772"/>
                    <a:pt x="113" y="884"/>
                    <a:pt x="216" y="962"/>
                  </a:cubicBezTo>
                  <a:cubicBezTo>
                    <a:pt x="294" y="1023"/>
                    <a:pt x="398" y="1066"/>
                    <a:pt x="502" y="1074"/>
                  </a:cubicBezTo>
                  <a:cubicBezTo>
                    <a:pt x="514" y="1075"/>
                    <a:pt x="526" y="1076"/>
                    <a:pt x="538" y="1076"/>
                  </a:cubicBezTo>
                  <a:cubicBezTo>
                    <a:pt x="751" y="1076"/>
                    <a:pt x="964" y="933"/>
                    <a:pt x="1038" y="729"/>
                  </a:cubicBezTo>
                  <a:cubicBezTo>
                    <a:pt x="1116" y="512"/>
                    <a:pt x="1038" y="244"/>
                    <a:pt x="848" y="115"/>
                  </a:cubicBezTo>
                  <a:cubicBezTo>
                    <a:pt x="740" y="37"/>
                    <a:pt x="621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8827658" y="1018323"/>
              <a:ext cx="39223" cy="38183"/>
            </a:xfrm>
            <a:custGeom>
              <a:avLst/>
              <a:gdLst/>
              <a:ahLst/>
              <a:cxnLst/>
              <a:rect l="l" t="t" r="r" b="b"/>
              <a:pathLst>
                <a:path w="865" h="842" extrusionOk="0">
                  <a:moveTo>
                    <a:pt x="398" y="0"/>
                  </a:moveTo>
                  <a:cubicBezTo>
                    <a:pt x="206" y="0"/>
                    <a:pt x="30" y="136"/>
                    <a:pt x="0" y="373"/>
                  </a:cubicBezTo>
                  <a:cubicBezTo>
                    <a:pt x="0" y="416"/>
                    <a:pt x="0" y="460"/>
                    <a:pt x="9" y="512"/>
                  </a:cubicBezTo>
                  <a:cubicBezTo>
                    <a:pt x="26" y="607"/>
                    <a:pt x="86" y="693"/>
                    <a:pt x="156" y="754"/>
                  </a:cubicBezTo>
                  <a:cubicBezTo>
                    <a:pt x="225" y="806"/>
                    <a:pt x="303" y="832"/>
                    <a:pt x="380" y="840"/>
                  </a:cubicBezTo>
                  <a:cubicBezTo>
                    <a:pt x="392" y="841"/>
                    <a:pt x="404" y="842"/>
                    <a:pt x="415" y="842"/>
                  </a:cubicBezTo>
                  <a:cubicBezTo>
                    <a:pt x="585" y="842"/>
                    <a:pt x="748" y="726"/>
                    <a:pt x="804" y="572"/>
                  </a:cubicBezTo>
                  <a:cubicBezTo>
                    <a:pt x="865" y="399"/>
                    <a:pt x="804" y="192"/>
                    <a:pt x="657" y="88"/>
                  </a:cubicBezTo>
                  <a:cubicBezTo>
                    <a:pt x="576" y="28"/>
                    <a:pt x="485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8871960" y="1082898"/>
              <a:ext cx="39632" cy="38273"/>
            </a:xfrm>
            <a:custGeom>
              <a:avLst/>
              <a:gdLst/>
              <a:ahLst/>
              <a:cxnLst/>
              <a:rect l="l" t="t" r="r" b="b"/>
              <a:pathLst>
                <a:path w="874" h="844" extrusionOk="0">
                  <a:moveTo>
                    <a:pt x="395" y="1"/>
                  </a:moveTo>
                  <a:cubicBezTo>
                    <a:pt x="208" y="1"/>
                    <a:pt x="38" y="132"/>
                    <a:pt x="9" y="367"/>
                  </a:cubicBezTo>
                  <a:cubicBezTo>
                    <a:pt x="0" y="419"/>
                    <a:pt x="0" y="462"/>
                    <a:pt x="9" y="506"/>
                  </a:cubicBezTo>
                  <a:cubicBezTo>
                    <a:pt x="26" y="601"/>
                    <a:pt x="87" y="687"/>
                    <a:pt x="164" y="748"/>
                  </a:cubicBezTo>
                  <a:cubicBezTo>
                    <a:pt x="225" y="800"/>
                    <a:pt x="303" y="834"/>
                    <a:pt x="389" y="843"/>
                  </a:cubicBezTo>
                  <a:cubicBezTo>
                    <a:pt x="396" y="843"/>
                    <a:pt x="402" y="843"/>
                    <a:pt x="409" y="843"/>
                  </a:cubicBezTo>
                  <a:cubicBezTo>
                    <a:pt x="583" y="843"/>
                    <a:pt x="746" y="733"/>
                    <a:pt x="813" y="566"/>
                  </a:cubicBezTo>
                  <a:cubicBezTo>
                    <a:pt x="873" y="393"/>
                    <a:pt x="804" y="194"/>
                    <a:pt x="657" y="91"/>
                  </a:cubicBezTo>
                  <a:cubicBezTo>
                    <a:pt x="574" y="30"/>
                    <a:pt x="483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8744132" y="983406"/>
              <a:ext cx="39632" cy="38183"/>
            </a:xfrm>
            <a:custGeom>
              <a:avLst/>
              <a:gdLst/>
              <a:ahLst/>
              <a:cxnLst/>
              <a:rect l="l" t="t" r="r" b="b"/>
              <a:pathLst>
                <a:path w="874" h="842" extrusionOk="0">
                  <a:moveTo>
                    <a:pt x="402" y="0"/>
                  </a:moveTo>
                  <a:cubicBezTo>
                    <a:pt x="210" y="0"/>
                    <a:pt x="39" y="134"/>
                    <a:pt x="9" y="365"/>
                  </a:cubicBezTo>
                  <a:cubicBezTo>
                    <a:pt x="0" y="417"/>
                    <a:pt x="0" y="460"/>
                    <a:pt x="18" y="503"/>
                  </a:cubicBezTo>
                  <a:cubicBezTo>
                    <a:pt x="35" y="607"/>
                    <a:pt x="87" y="685"/>
                    <a:pt x="165" y="745"/>
                  </a:cubicBezTo>
                  <a:cubicBezTo>
                    <a:pt x="234" y="797"/>
                    <a:pt x="312" y="832"/>
                    <a:pt x="389" y="841"/>
                  </a:cubicBezTo>
                  <a:cubicBezTo>
                    <a:pt x="396" y="841"/>
                    <a:pt x="402" y="841"/>
                    <a:pt x="409" y="841"/>
                  </a:cubicBezTo>
                  <a:cubicBezTo>
                    <a:pt x="584" y="841"/>
                    <a:pt x="755" y="731"/>
                    <a:pt x="813" y="564"/>
                  </a:cubicBezTo>
                  <a:cubicBezTo>
                    <a:pt x="874" y="400"/>
                    <a:pt x="813" y="192"/>
                    <a:pt x="666" y="88"/>
                  </a:cubicBezTo>
                  <a:cubicBezTo>
                    <a:pt x="582" y="28"/>
                    <a:pt x="490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8703367" y="1116818"/>
              <a:ext cx="58042" cy="52014"/>
            </a:xfrm>
            <a:custGeom>
              <a:avLst/>
              <a:gdLst/>
              <a:ahLst/>
              <a:cxnLst/>
              <a:rect l="l" t="t" r="r" b="b"/>
              <a:pathLst>
                <a:path w="1280" h="1147" extrusionOk="0">
                  <a:moveTo>
                    <a:pt x="636" y="0"/>
                  </a:moveTo>
                  <a:cubicBezTo>
                    <a:pt x="387" y="0"/>
                    <a:pt x="164" y="167"/>
                    <a:pt x="87" y="415"/>
                  </a:cubicBezTo>
                  <a:cubicBezTo>
                    <a:pt x="0" y="717"/>
                    <a:pt x="173" y="1037"/>
                    <a:pt x="476" y="1124"/>
                  </a:cubicBezTo>
                  <a:cubicBezTo>
                    <a:pt x="528" y="1139"/>
                    <a:pt x="582" y="1146"/>
                    <a:pt x="634" y="1146"/>
                  </a:cubicBezTo>
                  <a:cubicBezTo>
                    <a:pt x="883" y="1146"/>
                    <a:pt x="1115" y="985"/>
                    <a:pt x="1193" y="735"/>
                  </a:cubicBezTo>
                  <a:cubicBezTo>
                    <a:pt x="1280" y="432"/>
                    <a:pt x="1107" y="112"/>
                    <a:pt x="804" y="26"/>
                  </a:cubicBezTo>
                  <a:cubicBezTo>
                    <a:pt x="748" y="8"/>
                    <a:pt x="691" y="0"/>
                    <a:pt x="6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8235588" y="1086571"/>
              <a:ext cx="255700" cy="495195"/>
            </a:xfrm>
            <a:custGeom>
              <a:avLst/>
              <a:gdLst/>
              <a:ahLst/>
              <a:cxnLst/>
              <a:rect l="l" t="t" r="r" b="b"/>
              <a:pathLst>
                <a:path w="5639" h="10920" extrusionOk="0">
                  <a:moveTo>
                    <a:pt x="3771" y="1"/>
                  </a:moveTo>
                  <a:cubicBezTo>
                    <a:pt x="3771" y="1"/>
                    <a:pt x="1047" y="5803"/>
                    <a:pt x="528" y="7593"/>
                  </a:cubicBezTo>
                  <a:cubicBezTo>
                    <a:pt x="1" y="9382"/>
                    <a:pt x="433" y="10481"/>
                    <a:pt x="1678" y="10844"/>
                  </a:cubicBezTo>
                  <a:cubicBezTo>
                    <a:pt x="1855" y="10895"/>
                    <a:pt x="2024" y="10920"/>
                    <a:pt x="2184" y="10920"/>
                  </a:cubicBezTo>
                  <a:cubicBezTo>
                    <a:pt x="3159" y="10920"/>
                    <a:pt x="3827" y="10011"/>
                    <a:pt x="4220" y="8682"/>
                  </a:cubicBezTo>
                  <a:cubicBezTo>
                    <a:pt x="4506" y="7696"/>
                    <a:pt x="5638" y="615"/>
                    <a:pt x="5638" y="615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356025" y="1176495"/>
              <a:ext cx="119121" cy="45892"/>
            </a:xfrm>
            <a:custGeom>
              <a:avLst/>
              <a:gdLst/>
              <a:ahLst/>
              <a:cxnLst/>
              <a:rect l="l" t="t" r="r" b="b"/>
              <a:pathLst>
                <a:path w="2627" h="1012" extrusionOk="0">
                  <a:moveTo>
                    <a:pt x="176" y="0"/>
                  </a:moveTo>
                  <a:cubicBezTo>
                    <a:pt x="85" y="0"/>
                    <a:pt x="0" y="122"/>
                    <a:pt x="86" y="214"/>
                  </a:cubicBezTo>
                  <a:cubicBezTo>
                    <a:pt x="563" y="727"/>
                    <a:pt x="1263" y="1012"/>
                    <a:pt x="1962" y="1012"/>
                  </a:cubicBezTo>
                  <a:cubicBezTo>
                    <a:pt x="2136" y="1012"/>
                    <a:pt x="2310" y="994"/>
                    <a:pt x="2481" y="958"/>
                  </a:cubicBezTo>
                  <a:cubicBezTo>
                    <a:pt x="2626" y="925"/>
                    <a:pt x="2575" y="712"/>
                    <a:pt x="2441" y="712"/>
                  </a:cubicBezTo>
                  <a:cubicBezTo>
                    <a:pt x="2432" y="712"/>
                    <a:pt x="2422" y="713"/>
                    <a:pt x="2412" y="716"/>
                  </a:cubicBezTo>
                  <a:cubicBezTo>
                    <a:pt x="2261" y="748"/>
                    <a:pt x="2108" y="763"/>
                    <a:pt x="1954" y="763"/>
                  </a:cubicBezTo>
                  <a:cubicBezTo>
                    <a:pt x="1325" y="763"/>
                    <a:pt x="697" y="500"/>
                    <a:pt x="259" y="41"/>
                  </a:cubicBezTo>
                  <a:cubicBezTo>
                    <a:pt x="234" y="12"/>
                    <a:pt x="204" y="0"/>
                    <a:pt x="1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331674" y="1242975"/>
              <a:ext cx="135037" cy="45121"/>
            </a:xfrm>
            <a:custGeom>
              <a:avLst/>
              <a:gdLst/>
              <a:ahLst/>
              <a:cxnLst/>
              <a:rect l="l" t="t" r="r" b="b"/>
              <a:pathLst>
                <a:path w="2978" h="995" extrusionOk="0">
                  <a:moveTo>
                    <a:pt x="134" y="1"/>
                  </a:moveTo>
                  <a:cubicBezTo>
                    <a:pt x="105" y="1"/>
                    <a:pt x="77" y="12"/>
                    <a:pt x="52" y="37"/>
                  </a:cubicBezTo>
                  <a:cubicBezTo>
                    <a:pt x="9" y="80"/>
                    <a:pt x="0" y="166"/>
                    <a:pt x="52" y="209"/>
                  </a:cubicBezTo>
                  <a:cubicBezTo>
                    <a:pt x="624" y="679"/>
                    <a:pt x="1344" y="995"/>
                    <a:pt x="2081" y="995"/>
                  </a:cubicBezTo>
                  <a:cubicBezTo>
                    <a:pt x="2336" y="995"/>
                    <a:pt x="2592" y="957"/>
                    <a:pt x="2845" y="875"/>
                  </a:cubicBezTo>
                  <a:cubicBezTo>
                    <a:pt x="2978" y="836"/>
                    <a:pt x="2941" y="635"/>
                    <a:pt x="2818" y="635"/>
                  </a:cubicBezTo>
                  <a:cubicBezTo>
                    <a:pt x="2805" y="635"/>
                    <a:pt x="2791" y="637"/>
                    <a:pt x="2776" y="642"/>
                  </a:cubicBezTo>
                  <a:cubicBezTo>
                    <a:pt x="2549" y="714"/>
                    <a:pt x="2318" y="748"/>
                    <a:pt x="2088" y="748"/>
                  </a:cubicBezTo>
                  <a:cubicBezTo>
                    <a:pt x="1416" y="748"/>
                    <a:pt x="753" y="462"/>
                    <a:pt x="225" y="37"/>
                  </a:cubicBezTo>
                  <a:cubicBezTo>
                    <a:pt x="198" y="14"/>
                    <a:pt x="166" y="1"/>
                    <a:pt x="134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8303062" y="1312946"/>
              <a:ext cx="150364" cy="49837"/>
            </a:xfrm>
            <a:custGeom>
              <a:avLst/>
              <a:gdLst/>
              <a:ahLst/>
              <a:cxnLst/>
              <a:rect l="l" t="t" r="r" b="b"/>
              <a:pathLst>
                <a:path w="3316" h="1099" extrusionOk="0">
                  <a:moveTo>
                    <a:pt x="189" y="1"/>
                  </a:moveTo>
                  <a:cubicBezTo>
                    <a:pt x="91" y="1"/>
                    <a:pt x="0" y="126"/>
                    <a:pt x="95" y="214"/>
                  </a:cubicBezTo>
                  <a:cubicBezTo>
                    <a:pt x="687" y="782"/>
                    <a:pt x="1506" y="1099"/>
                    <a:pt x="2328" y="1099"/>
                  </a:cubicBezTo>
                  <a:cubicBezTo>
                    <a:pt x="2371" y="1099"/>
                    <a:pt x="2413" y="1098"/>
                    <a:pt x="2456" y="1096"/>
                  </a:cubicBezTo>
                  <a:cubicBezTo>
                    <a:pt x="2698" y="1079"/>
                    <a:pt x="2940" y="1044"/>
                    <a:pt x="3173" y="975"/>
                  </a:cubicBezTo>
                  <a:cubicBezTo>
                    <a:pt x="3316" y="928"/>
                    <a:pt x="3270" y="728"/>
                    <a:pt x="3148" y="728"/>
                  </a:cubicBezTo>
                  <a:cubicBezTo>
                    <a:pt x="3137" y="728"/>
                    <a:pt x="3125" y="729"/>
                    <a:pt x="3113" y="733"/>
                  </a:cubicBezTo>
                  <a:cubicBezTo>
                    <a:pt x="2849" y="810"/>
                    <a:pt x="2577" y="847"/>
                    <a:pt x="2304" y="847"/>
                  </a:cubicBezTo>
                  <a:cubicBezTo>
                    <a:pt x="1781" y="847"/>
                    <a:pt x="1259" y="709"/>
                    <a:pt x="804" y="448"/>
                  </a:cubicBezTo>
                  <a:cubicBezTo>
                    <a:pt x="614" y="327"/>
                    <a:pt x="432" y="197"/>
                    <a:pt x="268" y="33"/>
                  </a:cubicBezTo>
                  <a:cubicBezTo>
                    <a:pt x="244" y="10"/>
                    <a:pt x="216" y="1"/>
                    <a:pt x="18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8270912" y="1384731"/>
              <a:ext cx="173717" cy="56548"/>
            </a:xfrm>
            <a:custGeom>
              <a:avLst/>
              <a:gdLst/>
              <a:ahLst/>
              <a:cxnLst/>
              <a:rect l="l" t="t" r="r" b="b"/>
              <a:pathLst>
                <a:path w="3831" h="1247" extrusionOk="0">
                  <a:moveTo>
                    <a:pt x="175" y="1"/>
                  </a:moveTo>
                  <a:cubicBezTo>
                    <a:pt x="82" y="1"/>
                    <a:pt x="0" y="127"/>
                    <a:pt x="86" y="214"/>
                  </a:cubicBezTo>
                  <a:cubicBezTo>
                    <a:pt x="728" y="878"/>
                    <a:pt x="1659" y="1246"/>
                    <a:pt x="2580" y="1246"/>
                  </a:cubicBezTo>
                  <a:cubicBezTo>
                    <a:pt x="2677" y="1246"/>
                    <a:pt x="2774" y="1242"/>
                    <a:pt x="2871" y="1234"/>
                  </a:cubicBezTo>
                  <a:cubicBezTo>
                    <a:pt x="3165" y="1208"/>
                    <a:pt x="3450" y="1147"/>
                    <a:pt x="3727" y="1052"/>
                  </a:cubicBezTo>
                  <a:cubicBezTo>
                    <a:pt x="3787" y="1026"/>
                    <a:pt x="3830" y="966"/>
                    <a:pt x="3813" y="897"/>
                  </a:cubicBezTo>
                  <a:cubicBezTo>
                    <a:pt x="3799" y="847"/>
                    <a:pt x="3744" y="803"/>
                    <a:pt x="3692" y="803"/>
                  </a:cubicBezTo>
                  <a:cubicBezTo>
                    <a:pt x="3680" y="803"/>
                    <a:pt x="3668" y="805"/>
                    <a:pt x="3657" y="810"/>
                  </a:cubicBezTo>
                  <a:cubicBezTo>
                    <a:pt x="3313" y="936"/>
                    <a:pt x="2949" y="997"/>
                    <a:pt x="2584" y="997"/>
                  </a:cubicBezTo>
                  <a:cubicBezTo>
                    <a:pt x="1996" y="997"/>
                    <a:pt x="1406" y="838"/>
                    <a:pt x="899" y="533"/>
                  </a:cubicBezTo>
                  <a:cubicBezTo>
                    <a:pt x="666" y="395"/>
                    <a:pt x="450" y="231"/>
                    <a:pt x="259" y="41"/>
                  </a:cubicBezTo>
                  <a:cubicBezTo>
                    <a:pt x="233" y="12"/>
                    <a:pt x="204" y="1"/>
                    <a:pt x="175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8245020" y="1463137"/>
              <a:ext cx="176483" cy="58770"/>
            </a:xfrm>
            <a:custGeom>
              <a:avLst/>
              <a:gdLst/>
              <a:ahLst/>
              <a:cxnLst/>
              <a:rect l="l" t="t" r="r" b="b"/>
              <a:pathLst>
                <a:path w="3892" h="1296" extrusionOk="0">
                  <a:moveTo>
                    <a:pt x="179" y="1"/>
                  </a:moveTo>
                  <a:cubicBezTo>
                    <a:pt x="87" y="1"/>
                    <a:pt x="0" y="130"/>
                    <a:pt x="87" y="222"/>
                  </a:cubicBezTo>
                  <a:cubicBezTo>
                    <a:pt x="695" y="906"/>
                    <a:pt x="1584" y="1296"/>
                    <a:pt x="2493" y="1296"/>
                  </a:cubicBezTo>
                  <a:cubicBezTo>
                    <a:pt x="2630" y="1296"/>
                    <a:pt x="2768" y="1287"/>
                    <a:pt x="2905" y="1269"/>
                  </a:cubicBezTo>
                  <a:cubicBezTo>
                    <a:pt x="3225" y="1225"/>
                    <a:pt x="3528" y="1139"/>
                    <a:pt x="3813" y="1009"/>
                  </a:cubicBezTo>
                  <a:cubicBezTo>
                    <a:pt x="3874" y="983"/>
                    <a:pt x="3891" y="897"/>
                    <a:pt x="3857" y="845"/>
                  </a:cubicBezTo>
                  <a:cubicBezTo>
                    <a:pt x="3834" y="799"/>
                    <a:pt x="3795" y="780"/>
                    <a:pt x="3754" y="780"/>
                  </a:cubicBezTo>
                  <a:cubicBezTo>
                    <a:pt x="3734" y="780"/>
                    <a:pt x="3712" y="785"/>
                    <a:pt x="3692" y="793"/>
                  </a:cubicBezTo>
                  <a:cubicBezTo>
                    <a:pt x="3310" y="966"/>
                    <a:pt x="2899" y="1051"/>
                    <a:pt x="2489" y="1051"/>
                  </a:cubicBezTo>
                  <a:cubicBezTo>
                    <a:pt x="1916" y="1051"/>
                    <a:pt x="1345" y="886"/>
                    <a:pt x="856" y="568"/>
                  </a:cubicBezTo>
                  <a:cubicBezTo>
                    <a:pt x="640" y="421"/>
                    <a:pt x="433" y="240"/>
                    <a:pt x="260" y="41"/>
                  </a:cubicBezTo>
                  <a:cubicBezTo>
                    <a:pt x="236" y="13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8346547" y="950755"/>
              <a:ext cx="236882" cy="207419"/>
            </a:xfrm>
            <a:custGeom>
              <a:avLst/>
              <a:gdLst/>
              <a:ahLst/>
              <a:cxnLst/>
              <a:rect l="l" t="t" r="r" b="b"/>
              <a:pathLst>
                <a:path w="5224" h="4574" extrusionOk="0">
                  <a:moveTo>
                    <a:pt x="2615" y="1"/>
                  </a:moveTo>
                  <a:cubicBezTo>
                    <a:pt x="1811" y="1"/>
                    <a:pt x="1033" y="424"/>
                    <a:pt x="615" y="1172"/>
                  </a:cubicBezTo>
                  <a:cubicBezTo>
                    <a:pt x="1" y="2278"/>
                    <a:pt x="398" y="3670"/>
                    <a:pt x="1497" y="4284"/>
                  </a:cubicBezTo>
                  <a:cubicBezTo>
                    <a:pt x="1847" y="4480"/>
                    <a:pt x="2227" y="4573"/>
                    <a:pt x="2603" y="4573"/>
                  </a:cubicBezTo>
                  <a:cubicBezTo>
                    <a:pt x="3405" y="4573"/>
                    <a:pt x="4185" y="4150"/>
                    <a:pt x="4609" y="3402"/>
                  </a:cubicBezTo>
                  <a:cubicBezTo>
                    <a:pt x="5223" y="2304"/>
                    <a:pt x="4825" y="912"/>
                    <a:pt x="3727" y="290"/>
                  </a:cubicBezTo>
                  <a:cubicBezTo>
                    <a:pt x="3374" y="94"/>
                    <a:pt x="2992" y="1"/>
                    <a:pt x="26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8418691" y="996284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2" y="0"/>
                  </a:moveTo>
                  <a:cubicBezTo>
                    <a:pt x="318" y="0"/>
                    <a:pt x="146" y="168"/>
                    <a:pt x="78" y="401"/>
                  </a:cubicBezTo>
                  <a:cubicBezTo>
                    <a:pt x="1" y="669"/>
                    <a:pt x="87" y="928"/>
                    <a:pt x="269" y="980"/>
                  </a:cubicBezTo>
                  <a:cubicBezTo>
                    <a:pt x="293" y="988"/>
                    <a:pt x="318" y="992"/>
                    <a:pt x="342" y="992"/>
                  </a:cubicBezTo>
                  <a:cubicBezTo>
                    <a:pt x="452" y="992"/>
                    <a:pt x="565" y="918"/>
                    <a:pt x="649" y="799"/>
                  </a:cubicBezTo>
                  <a:lnTo>
                    <a:pt x="398" y="496"/>
                  </a:lnTo>
                  <a:lnTo>
                    <a:pt x="779" y="392"/>
                  </a:lnTo>
                  <a:cubicBezTo>
                    <a:pt x="779" y="202"/>
                    <a:pt x="692" y="46"/>
                    <a:pt x="554" y="12"/>
                  </a:cubicBezTo>
                  <a:cubicBezTo>
                    <a:pt x="530" y="4"/>
                    <a:pt x="50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8489656" y="1017053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8" y="0"/>
                  </a:moveTo>
                  <a:cubicBezTo>
                    <a:pt x="321" y="0"/>
                    <a:pt x="155" y="168"/>
                    <a:pt x="87" y="401"/>
                  </a:cubicBezTo>
                  <a:cubicBezTo>
                    <a:pt x="1" y="669"/>
                    <a:pt x="87" y="929"/>
                    <a:pt x="277" y="981"/>
                  </a:cubicBezTo>
                  <a:cubicBezTo>
                    <a:pt x="302" y="989"/>
                    <a:pt x="326" y="992"/>
                    <a:pt x="350" y="992"/>
                  </a:cubicBezTo>
                  <a:cubicBezTo>
                    <a:pt x="457" y="992"/>
                    <a:pt x="565" y="919"/>
                    <a:pt x="649" y="799"/>
                  </a:cubicBezTo>
                  <a:lnTo>
                    <a:pt x="407" y="496"/>
                  </a:lnTo>
                  <a:lnTo>
                    <a:pt x="779" y="393"/>
                  </a:lnTo>
                  <a:cubicBezTo>
                    <a:pt x="779" y="202"/>
                    <a:pt x="701" y="47"/>
                    <a:pt x="563" y="12"/>
                  </a:cubicBezTo>
                  <a:cubicBezTo>
                    <a:pt x="538" y="4"/>
                    <a:pt x="513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8412026" y="1066981"/>
              <a:ext cx="80442" cy="59269"/>
            </a:xfrm>
            <a:custGeom>
              <a:avLst/>
              <a:gdLst/>
              <a:ahLst/>
              <a:cxnLst/>
              <a:rect l="l" t="t" r="r" b="b"/>
              <a:pathLst>
                <a:path w="1774" h="1307" fill="none" extrusionOk="0">
                  <a:moveTo>
                    <a:pt x="269" y="1"/>
                  </a:moveTo>
                  <a:cubicBezTo>
                    <a:pt x="269" y="1"/>
                    <a:pt x="1" y="848"/>
                    <a:pt x="779" y="1073"/>
                  </a:cubicBezTo>
                  <a:cubicBezTo>
                    <a:pt x="1557" y="1306"/>
                    <a:pt x="1773" y="442"/>
                    <a:pt x="1773" y="44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8410847" y="1062673"/>
              <a:ext cx="24350" cy="5124"/>
            </a:xfrm>
            <a:custGeom>
              <a:avLst/>
              <a:gdLst/>
              <a:ahLst/>
              <a:cxnLst/>
              <a:rect l="l" t="t" r="r" b="b"/>
              <a:pathLst>
                <a:path w="537" h="113" fill="none" extrusionOk="0">
                  <a:moveTo>
                    <a:pt x="1" y="0"/>
                  </a:moveTo>
                  <a:cubicBezTo>
                    <a:pt x="130" y="61"/>
                    <a:pt x="329" y="113"/>
                    <a:pt x="537" y="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8484578" y="1077592"/>
              <a:ext cx="18455" cy="12561"/>
            </a:xfrm>
            <a:custGeom>
              <a:avLst/>
              <a:gdLst/>
              <a:ahLst/>
              <a:cxnLst/>
              <a:rect l="l" t="t" r="r" b="b"/>
              <a:pathLst>
                <a:path w="407" h="277" fill="none" extrusionOk="0">
                  <a:moveTo>
                    <a:pt x="407" y="277"/>
                  </a:moveTo>
                  <a:cubicBezTo>
                    <a:pt x="268" y="242"/>
                    <a:pt x="104" y="1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 rot="1740856">
            <a:off x="8598088" y="3954323"/>
            <a:ext cx="441297" cy="427418"/>
            <a:chOff x="859325" y="2965700"/>
            <a:chExt cx="175775" cy="170250"/>
          </a:xfrm>
        </p:grpSpPr>
        <p:sp>
          <p:nvSpPr>
            <p:cNvPr id="575" name="Google Shape;575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 rot="-583886">
            <a:off x="8395680" y="3684268"/>
            <a:ext cx="294085" cy="284824"/>
            <a:chOff x="859325" y="2965700"/>
            <a:chExt cx="175775" cy="170250"/>
          </a:xfrm>
        </p:grpSpPr>
        <p:sp>
          <p:nvSpPr>
            <p:cNvPr id="578" name="Google Shape;578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6"/>
          <p:cNvGrpSpPr/>
          <p:nvPr/>
        </p:nvGrpSpPr>
        <p:grpSpPr>
          <a:xfrm rot="-583769">
            <a:off x="8222025" y="4060294"/>
            <a:ext cx="222479" cy="215470"/>
            <a:chOff x="859325" y="2965700"/>
            <a:chExt cx="175775" cy="170250"/>
          </a:xfrm>
        </p:grpSpPr>
        <p:sp>
          <p:nvSpPr>
            <p:cNvPr id="581" name="Google Shape;581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84;p40"/>
          <p:cNvSpPr txBox="1">
            <a:spLocks/>
          </p:cNvSpPr>
          <p:nvPr/>
        </p:nvSpPr>
        <p:spPr>
          <a:xfrm>
            <a:off x="35496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1" name="Google Shape;784;p40"/>
          <p:cNvSpPr txBox="1">
            <a:spLocks/>
          </p:cNvSpPr>
          <p:nvPr/>
        </p:nvSpPr>
        <p:spPr>
          <a:xfrm>
            <a:off x="2009630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2" name="Google Shape;784;p40"/>
          <p:cNvSpPr txBox="1">
            <a:spLocks/>
          </p:cNvSpPr>
          <p:nvPr/>
        </p:nvSpPr>
        <p:spPr>
          <a:xfrm>
            <a:off x="4025854" y="11002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ប៉ា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3" name="Google Shape;784;p40"/>
          <p:cNvSpPr txBox="1">
            <a:spLocks/>
          </p:cNvSpPr>
          <p:nvPr/>
        </p:nvSpPr>
        <p:spPr>
          <a:xfrm>
            <a:off x="5898062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ជុ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4" name="Google Shape;784;p40"/>
          <p:cNvSpPr txBox="1">
            <a:spLocks/>
          </p:cNvSpPr>
          <p:nvPr/>
        </p:nvSpPr>
        <p:spPr>
          <a:xfrm>
            <a:off x="497462" y="25404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ឡាច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5" name="Google Shape;784;p40"/>
          <p:cNvSpPr txBox="1">
            <a:spLocks/>
          </p:cNvSpPr>
          <p:nvPr/>
        </p:nvSpPr>
        <p:spPr>
          <a:xfrm>
            <a:off x="2915816" y="25717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ទិច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6" name="Google Shape;784;p40"/>
          <p:cNvSpPr txBox="1">
            <a:spLocks/>
          </p:cNvSpPr>
          <p:nvPr/>
        </p:nvSpPr>
        <p:spPr>
          <a:xfrm>
            <a:off x="5177982" y="25717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</a:t>
            </a:r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ាច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1278"/>
            <a:ext cx="7663658" cy="394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" name="Google Shape;589;p37"/>
          <p:cNvSpPr/>
          <p:nvPr/>
        </p:nvSpPr>
        <p:spPr>
          <a:xfrm flipH="1">
            <a:off x="7902476" y="-368026"/>
            <a:ext cx="1416868" cy="1383819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37"/>
          <p:cNvGrpSpPr/>
          <p:nvPr/>
        </p:nvGrpSpPr>
        <p:grpSpPr>
          <a:xfrm rot="-1740856" flipH="1">
            <a:off x="245664" y="3867422"/>
            <a:ext cx="441297" cy="427418"/>
            <a:chOff x="859325" y="2965700"/>
            <a:chExt cx="175775" cy="170250"/>
          </a:xfrm>
        </p:grpSpPr>
        <p:sp>
          <p:nvSpPr>
            <p:cNvPr id="591" name="Google Shape;591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37"/>
          <p:cNvGrpSpPr/>
          <p:nvPr/>
        </p:nvGrpSpPr>
        <p:grpSpPr>
          <a:xfrm rot="583886" flipH="1">
            <a:off x="595285" y="3597367"/>
            <a:ext cx="294085" cy="284824"/>
            <a:chOff x="859325" y="2965700"/>
            <a:chExt cx="175775" cy="170250"/>
          </a:xfrm>
        </p:grpSpPr>
        <p:sp>
          <p:nvSpPr>
            <p:cNvPr id="594" name="Google Shape;594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7"/>
          <p:cNvGrpSpPr/>
          <p:nvPr/>
        </p:nvGrpSpPr>
        <p:grpSpPr>
          <a:xfrm rot="583769" flipH="1">
            <a:off x="840545" y="3973393"/>
            <a:ext cx="222479" cy="215470"/>
            <a:chOff x="859325" y="2965700"/>
            <a:chExt cx="175775" cy="170250"/>
          </a:xfrm>
        </p:grpSpPr>
        <p:sp>
          <p:nvSpPr>
            <p:cNvPr id="597" name="Google Shape;597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7"/>
          <p:cNvGrpSpPr/>
          <p:nvPr/>
        </p:nvGrpSpPr>
        <p:grpSpPr>
          <a:xfrm rot="-682493">
            <a:off x="7467685" y="3979957"/>
            <a:ext cx="1844383" cy="1187519"/>
            <a:chOff x="344225" y="1959650"/>
            <a:chExt cx="1284475" cy="826950"/>
          </a:xfrm>
        </p:grpSpPr>
        <p:sp>
          <p:nvSpPr>
            <p:cNvPr id="600" name="Google Shape;600;p37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37"/>
          <p:cNvGrpSpPr/>
          <p:nvPr/>
        </p:nvGrpSpPr>
        <p:grpSpPr>
          <a:xfrm rot="-1035594" flipH="1">
            <a:off x="7872957" y="582421"/>
            <a:ext cx="395737" cy="383293"/>
            <a:chOff x="859325" y="2965700"/>
            <a:chExt cx="175775" cy="170250"/>
          </a:xfrm>
        </p:grpSpPr>
        <p:sp>
          <p:nvSpPr>
            <p:cNvPr id="619" name="Google Shape;619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7"/>
          <p:cNvSpPr/>
          <p:nvPr/>
        </p:nvSpPr>
        <p:spPr>
          <a:xfrm>
            <a:off x="169700" y="-884634"/>
            <a:ext cx="1270093" cy="1493626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7"/>
          <p:cNvGrpSpPr/>
          <p:nvPr/>
        </p:nvGrpSpPr>
        <p:grpSpPr>
          <a:xfrm>
            <a:off x="-237749" y="4223077"/>
            <a:ext cx="1364808" cy="1387937"/>
            <a:chOff x="-237749" y="3933473"/>
            <a:chExt cx="1677542" cy="1677542"/>
          </a:xfrm>
        </p:grpSpPr>
        <p:grpSp>
          <p:nvGrpSpPr>
            <p:cNvPr id="623" name="Google Shape;623;p37"/>
            <p:cNvGrpSpPr/>
            <p:nvPr/>
          </p:nvGrpSpPr>
          <p:grpSpPr>
            <a:xfrm flipH="1">
              <a:off x="-237749" y="3933473"/>
              <a:ext cx="1677542" cy="1677542"/>
              <a:chOff x="6255225" y="3525975"/>
              <a:chExt cx="924775" cy="924775"/>
            </a:xfrm>
          </p:grpSpPr>
          <p:sp>
            <p:nvSpPr>
              <p:cNvPr id="624" name="Google Shape;624;p37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7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7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7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7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7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2" name="Google Shape;632;p37"/>
            <p:cNvSpPr/>
            <p:nvPr/>
          </p:nvSpPr>
          <p:spPr>
            <a:xfrm flipH="1">
              <a:off x="-237749" y="3933473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/>
          <p:nvPr/>
        </p:nvSpPr>
        <p:spPr>
          <a:xfrm>
            <a:off x="7707700" y="41272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/>
          <p:nvPr/>
        </p:nvSpPr>
        <p:spPr>
          <a:xfrm flipH="1">
            <a:off x="-398625" y="292936"/>
            <a:ext cx="1332929" cy="126537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6"/>
          <p:cNvGrpSpPr/>
          <p:nvPr/>
        </p:nvGrpSpPr>
        <p:grpSpPr>
          <a:xfrm rot="-9328967">
            <a:off x="379775" y="15110"/>
            <a:ext cx="410471" cy="799483"/>
            <a:chOff x="3022925" y="3963150"/>
            <a:chExt cx="299200" cy="537925"/>
          </a:xfrm>
        </p:grpSpPr>
        <p:sp>
          <p:nvSpPr>
            <p:cNvPr id="518" name="Google Shape;518;p36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131141" y="4170030"/>
            <a:ext cx="767570" cy="649756"/>
            <a:chOff x="1309825" y="3282300"/>
            <a:chExt cx="517300" cy="437900"/>
          </a:xfrm>
        </p:grpSpPr>
        <p:sp>
          <p:nvSpPr>
            <p:cNvPr id="528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7792817" y="195196"/>
            <a:ext cx="1238417" cy="1044398"/>
            <a:chOff x="7811567" y="699258"/>
            <a:chExt cx="1238417" cy="1044398"/>
          </a:xfrm>
        </p:grpSpPr>
        <p:sp>
          <p:nvSpPr>
            <p:cNvPr id="535" name="Google Shape;535;p36"/>
            <p:cNvSpPr/>
            <p:nvPr/>
          </p:nvSpPr>
          <p:spPr>
            <a:xfrm>
              <a:off x="7811567" y="699258"/>
              <a:ext cx="1238417" cy="1044398"/>
            </a:xfrm>
            <a:custGeom>
              <a:avLst/>
              <a:gdLst/>
              <a:ahLst/>
              <a:cxnLst/>
              <a:rect l="l" t="t" r="r" b="b"/>
              <a:pathLst>
                <a:path w="27311" h="23031" extrusionOk="0">
                  <a:moveTo>
                    <a:pt x="13267" y="1"/>
                  </a:moveTo>
                  <a:cubicBezTo>
                    <a:pt x="11899" y="1"/>
                    <a:pt x="11133" y="1348"/>
                    <a:pt x="11133" y="1348"/>
                  </a:cubicBezTo>
                  <a:cubicBezTo>
                    <a:pt x="10188" y="769"/>
                    <a:pt x="9179" y="507"/>
                    <a:pt x="8194" y="507"/>
                  </a:cubicBezTo>
                  <a:cubicBezTo>
                    <a:pt x="5972" y="507"/>
                    <a:pt x="3872" y="1839"/>
                    <a:pt x="2901" y="3864"/>
                  </a:cubicBezTo>
                  <a:cubicBezTo>
                    <a:pt x="1509" y="6778"/>
                    <a:pt x="3610" y="9796"/>
                    <a:pt x="3610" y="9796"/>
                  </a:cubicBezTo>
                  <a:cubicBezTo>
                    <a:pt x="3610" y="9796"/>
                    <a:pt x="610" y="11205"/>
                    <a:pt x="264" y="14387"/>
                  </a:cubicBezTo>
                  <a:cubicBezTo>
                    <a:pt x="1" y="16880"/>
                    <a:pt x="2673" y="19353"/>
                    <a:pt x="5830" y="19353"/>
                  </a:cubicBezTo>
                  <a:cubicBezTo>
                    <a:pt x="6713" y="19353"/>
                    <a:pt x="7634" y="19159"/>
                    <a:pt x="8539" y="18719"/>
                  </a:cubicBezTo>
                  <a:cubicBezTo>
                    <a:pt x="8539" y="18719"/>
                    <a:pt x="9144" y="20154"/>
                    <a:pt x="10571" y="20578"/>
                  </a:cubicBezTo>
                  <a:cubicBezTo>
                    <a:pt x="10834" y="20655"/>
                    <a:pt x="11090" y="20686"/>
                    <a:pt x="11331" y="20686"/>
                  </a:cubicBezTo>
                  <a:cubicBezTo>
                    <a:pt x="12397" y="20686"/>
                    <a:pt x="13191" y="20076"/>
                    <a:pt x="13191" y="20076"/>
                  </a:cubicBezTo>
                  <a:cubicBezTo>
                    <a:pt x="13191" y="20076"/>
                    <a:pt x="14021" y="21996"/>
                    <a:pt x="16727" y="22748"/>
                  </a:cubicBezTo>
                  <a:cubicBezTo>
                    <a:pt x="17427" y="22943"/>
                    <a:pt x="18063" y="23031"/>
                    <a:pt x="18638" y="23031"/>
                  </a:cubicBezTo>
                  <a:cubicBezTo>
                    <a:pt x="20696" y="23031"/>
                    <a:pt x="21980" y="21910"/>
                    <a:pt x="22616" y="20552"/>
                  </a:cubicBezTo>
                  <a:cubicBezTo>
                    <a:pt x="23420" y="18814"/>
                    <a:pt x="23039" y="16419"/>
                    <a:pt x="21976" y="15217"/>
                  </a:cubicBezTo>
                  <a:cubicBezTo>
                    <a:pt x="21976" y="15217"/>
                    <a:pt x="23178" y="14828"/>
                    <a:pt x="24215" y="13903"/>
                  </a:cubicBezTo>
                  <a:cubicBezTo>
                    <a:pt x="25253" y="12986"/>
                    <a:pt x="27311" y="9761"/>
                    <a:pt x="25279" y="6562"/>
                  </a:cubicBezTo>
                  <a:cubicBezTo>
                    <a:pt x="23893" y="4386"/>
                    <a:pt x="22044" y="4040"/>
                    <a:pt x="21009" y="4040"/>
                  </a:cubicBezTo>
                  <a:cubicBezTo>
                    <a:pt x="20526" y="4040"/>
                    <a:pt x="20220" y="4115"/>
                    <a:pt x="20220" y="4115"/>
                  </a:cubicBezTo>
                  <a:cubicBezTo>
                    <a:pt x="20220" y="4115"/>
                    <a:pt x="20411" y="2273"/>
                    <a:pt x="18638" y="1590"/>
                  </a:cubicBezTo>
                  <a:cubicBezTo>
                    <a:pt x="18291" y="1455"/>
                    <a:pt x="17981" y="1399"/>
                    <a:pt x="17706" y="1399"/>
                  </a:cubicBezTo>
                  <a:cubicBezTo>
                    <a:pt x="16414" y="1399"/>
                    <a:pt x="15897" y="2628"/>
                    <a:pt x="15897" y="2628"/>
                  </a:cubicBezTo>
                  <a:cubicBezTo>
                    <a:pt x="15767" y="1434"/>
                    <a:pt x="15422" y="475"/>
                    <a:pt x="13805" y="68"/>
                  </a:cubicBezTo>
                  <a:cubicBezTo>
                    <a:pt x="13616" y="21"/>
                    <a:pt x="13437" y="1"/>
                    <a:pt x="13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7867024" y="774580"/>
              <a:ext cx="536839" cy="741432"/>
            </a:xfrm>
            <a:custGeom>
              <a:avLst/>
              <a:gdLst/>
              <a:ahLst/>
              <a:cxnLst/>
              <a:rect l="l" t="t" r="r" b="b"/>
              <a:pathLst>
                <a:path w="11839" h="16350" extrusionOk="0">
                  <a:moveTo>
                    <a:pt x="6839" y="1"/>
                  </a:moveTo>
                  <a:cubicBezTo>
                    <a:pt x="4638" y="1"/>
                    <a:pt x="2428" y="1525"/>
                    <a:pt x="2483" y="4062"/>
                  </a:cubicBezTo>
                  <a:cubicBezTo>
                    <a:pt x="2508" y="5126"/>
                    <a:pt x="2898" y="6155"/>
                    <a:pt x="3425" y="7071"/>
                  </a:cubicBezTo>
                  <a:cubicBezTo>
                    <a:pt x="3823" y="7772"/>
                    <a:pt x="4411" y="8377"/>
                    <a:pt x="5102" y="8783"/>
                  </a:cubicBezTo>
                  <a:cubicBezTo>
                    <a:pt x="3866" y="8870"/>
                    <a:pt x="2664" y="9371"/>
                    <a:pt x="1748" y="10201"/>
                  </a:cubicBezTo>
                  <a:cubicBezTo>
                    <a:pt x="658" y="11187"/>
                    <a:pt x="1" y="12657"/>
                    <a:pt x="528" y="14101"/>
                  </a:cubicBezTo>
                  <a:cubicBezTo>
                    <a:pt x="1073" y="15623"/>
                    <a:pt x="2655" y="16332"/>
                    <a:pt x="4177" y="16349"/>
                  </a:cubicBezTo>
                  <a:cubicBezTo>
                    <a:pt x="4195" y="16349"/>
                    <a:pt x="4212" y="16349"/>
                    <a:pt x="4229" y="16349"/>
                  </a:cubicBezTo>
                  <a:cubicBezTo>
                    <a:pt x="5365" y="16349"/>
                    <a:pt x="6604" y="16071"/>
                    <a:pt x="7523" y="15398"/>
                  </a:cubicBezTo>
                  <a:cubicBezTo>
                    <a:pt x="7990" y="15052"/>
                    <a:pt x="8405" y="14637"/>
                    <a:pt x="8795" y="14205"/>
                  </a:cubicBezTo>
                  <a:cubicBezTo>
                    <a:pt x="9028" y="13954"/>
                    <a:pt x="9253" y="13686"/>
                    <a:pt x="9469" y="13418"/>
                  </a:cubicBezTo>
                  <a:cubicBezTo>
                    <a:pt x="9642" y="13202"/>
                    <a:pt x="10014" y="12882"/>
                    <a:pt x="10091" y="12614"/>
                  </a:cubicBezTo>
                  <a:lnTo>
                    <a:pt x="11657" y="7495"/>
                  </a:lnTo>
                  <a:cubicBezTo>
                    <a:pt x="11838" y="5575"/>
                    <a:pt x="11406" y="3336"/>
                    <a:pt x="10282" y="1728"/>
                  </a:cubicBezTo>
                  <a:cubicBezTo>
                    <a:pt x="9456" y="541"/>
                    <a:pt x="8149" y="1"/>
                    <a:pt x="683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7932502" y="1270365"/>
              <a:ext cx="196480" cy="187875"/>
            </a:xfrm>
            <a:custGeom>
              <a:avLst/>
              <a:gdLst/>
              <a:ahLst/>
              <a:cxnLst/>
              <a:rect l="l" t="t" r="r" b="b"/>
              <a:pathLst>
                <a:path w="4333" h="4143" extrusionOk="0">
                  <a:moveTo>
                    <a:pt x="1581" y="0"/>
                  </a:moveTo>
                  <a:cubicBezTo>
                    <a:pt x="1479" y="0"/>
                    <a:pt x="1380" y="21"/>
                    <a:pt x="1289" y="64"/>
                  </a:cubicBezTo>
                  <a:cubicBezTo>
                    <a:pt x="1116" y="133"/>
                    <a:pt x="969" y="245"/>
                    <a:pt x="883" y="401"/>
                  </a:cubicBezTo>
                  <a:cubicBezTo>
                    <a:pt x="719" y="686"/>
                    <a:pt x="753" y="1075"/>
                    <a:pt x="969" y="1317"/>
                  </a:cubicBezTo>
                  <a:cubicBezTo>
                    <a:pt x="962" y="1317"/>
                    <a:pt x="954" y="1317"/>
                    <a:pt x="946" y="1317"/>
                  </a:cubicBezTo>
                  <a:cubicBezTo>
                    <a:pt x="634" y="1317"/>
                    <a:pt x="317" y="1488"/>
                    <a:pt x="165" y="1758"/>
                  </a:cubicBezTo>
                  <a:cubicBezTo>
                    <a:pt x="1" y="2035"/>
                    <a:pt x="10" y="2407"/>
                    <a:pt x="200" y="2666"/>
                  </a:cubicBezTo>
                  <a:cubicBezTo>
                    <a:pt x="342" y="2861"/>
                    <a:pt x="587" y="2973"/>
                    <a:pt x="828" y="2973"/>
                  </a:cubicBezTo>
                  <a:cubicBezTo>
                    <a:pt x="909" y="2973"/>
                    <a:pt x="989" y="2960"/>
                    <a:pt x="1064" y="2934"/>
                  </a:cubicBezTo>
                  <a:lnTo>
                    <a:pt x="1064" y="2934"/>
                  </a:lnTo>
                  <a:cubicBezTo>
                    <a:pt x="796" y="3263"/>
                    <a:pt x="935" y="3808"/>
                    <a:pt x="1298" y="4024"/>
                  </a:cubicBezTo>
                  <a:cubicBezTo>
                    <a:pt x="1435" y="4105"/>
                    <a:pt x="1590" y="4143"/>
                    <a:pt x="1747" y="4143"/>
                  </a:cubicBezTo>
                  <a:cubicBezTo>
                    <a:pt x="2007" y="4143"/>
                    <a:pt x="2271" y="4041"/>
                    <a:pt x="2465" y="3868"/>
                  </a:cubicBezTo>
                  <a:cubicBezTo>
                    <a:pt x="2638" y="3713"/>
                    <a:pt x="2768" y="3462"/>
                    <a:pt x="2725" y="3237"/>
                  </a:cubicBezTo>
                  <a:lnTo>
                    <a:pt x="2725" y="3237"/>
                  </a:lnTo>
                  <a:cubicBezTo>
                    <a:pt x="2958" y="3433"/>
                    <a:pt x="3245" y="3603"/>
                    <a:pt x="3544" y="3603"/>
                  </a:cubicBezTo>
                  <a:cubicBezTo>
                    <a:pt x="3588" y="3603"/>
                    <a:pt x="3632" y="3599"/>
                    <a:pt x="3676" y="3592"/>
                  </a:cubicBezTo>
                  <a:cubicBezTo>
                    <a:pt x="3996" y="3540"/>
                    <a:pt x="4246" y="3246"/>
                    <a:pt x="4290" y="2926"/>
                  </a:cubicBezTo>
                  <a:cubicBezTo>
                    <a:pt x="4333" y="2606"/>
                    <a:pt x="4186" y="2277"/>
                    <a:pt x="3935" y="2070"/>
                  </a:cubicBezTo>
                  <a:cubicBezTo>
                    <a:pt x="3863" y="2014"/>
                    <a:pt x="3769" y="1965"/>
                    <a:pt x="3673" y="1965"/>
                  </a:cubicBezTo>
                  <a:cubicBezTo>
                    <a:pt x="3665" y="1965"/>
                    <a:pt x="3657" y="1965"/>
                    <a:pt x="3650" y="1966"/>
                  </a:cubicBezTo>
                  <a:cubicBezTo>
                    <a:pt x="4022" y="1698"/>
                    <a:pt x="4065" y="1110"/>
                    <a:pt x="3762" y="773"/>
                  </a:cubicBezTo>
                  <a:cubicBezTo>
                    <a:pt x="3597" y="586"/>
                    <a:pt x="3349" y="493"/>
                    <a:pt x="3098" y="493"/>
                  </a:cubicBezTo>
                  <a:cubicBezTo>
                    <a:pt x="2851" y="493"/>
                    <a:pt x="2603" y="584"/>
                    <a:pt x="2431" y="764"/>
                  </a:cubicBezTo>
                  <a:cubicBezTo>
                    <a:pt x="2405" y="392"/>
                    <a:pt x="2085" y="64"/>
                    <a:pt x="1713" y="12"/>
                  </a:cubicBezTo>
                  <a:cubicBezTo>
                    <a:pt x="1669" y="4"/>
                    <a:pt x="1625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996801" y="1332808"/>
              <a:ext cx="72189" cy="64529"/>
            </a:xfrm>
            <a:custGeom>
              <a:avLst/>
              <a:gdLst/>
              <a:ahLst/>
              <a:cxnLst/>
              <a:rect l="l" t="t" r="r" b="b"/>
              <a:pathLst>
                <a:path w="1592" h="1423" extrusionOk="0">
                  <a:moveTo>
                    <a:pt x="805" y="1"/>
                  </a:moveTo>
                  <a:cubicBezTo>
                    <a:pt x="497" y="1"/>
                    <a:pt x="207" y="202"/>
                    <a:pt x="113" y="511"/>
                  </a:cubicBezTo>
                  <a:cubicBezTo>
                    <a:pt x="1" y="892"/>
                    <a:pt x="217" y="1289"/>
                    <a:pt x="598" y="1393"/>
                  </a:cubicBezTo>
                  <a:cubicBezTo>
                    <a:pt x="666" y="1413"/>
                    <a:pt x="734" y="1423"/>
                    <a:pt x="802" y="1423"/>
                  </a:cubicBezTo>
                  <a:cubicBezTo>
                    <a:pt x="1109" y="1423"/>
                    <a:pt x="1387" y="1223"/>
                    <a:pt x="1480" y="918"/>
                  </a:cubicBezTo>
                  <a:cubicBezTo>
                    <a:pt x="1592" y="537"/>
                    <a:pt x="1376" y="139"/>
                    <a:pt x="995" y="27"/>
                  </a:cubicBezTo>
                  <a:cubicBezTo>
                    <a:pt x="932" y="9"/>
                    <a:pt x="868" y="1"/>
                    <a:pt x="8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8080735" y="886498"/>
              <a:ext cx="206274" cy="185879"/>
            </a:xfrm>
            <a:custGeom>
              <a:avLst/>
              <a:gdLst/>
              <a:ahLst/>
              <a:cxnLst/>
              <a:rect l="l" t="t" r="r" b="b"/>
              <a:pathLst>
                <a:path w="4549" h="4099" extrusionOk="0">
                  <a:moveTo>
                    <a:pt x="1512" y="1"/>
                  </a:moveTo>
                  <a:cubicBezTo>
                    <a:pt x="1222" y="1"/>
                    <a:pt x="942" y="168"/>
                    <a:pt x="804" y="418"/>
                  </a:cubicBezTo>
                  <a:cubicBezTo>
                    <a:pt x="649" y="686"/>
                    <a:pt x="657" y="1041"/>
                    <a:pt x="813" y="1309"/>
                  </a:cubicBezTo>
                  <a:cubicBezTo>
                    <a:pt x="791" y="1306"/>
                    <a:pt x="769" y="1304"/>
                    <a:pt x="747" y="1304"/>
                  </a:cubicBezTo>
                  <a:cubicBezTo>
                    <a:pt x="536" y="1304"/>
                    <a:pt x="333" y="1449"/>
                    <a:pt x="208" y="1629"/>
                  </a:cubicBezTo>
                  <a:cubicBezTo>
                    <a:pt x="61" y="1836"/>
                    <a:pt x="0" y="2139"/>
                    <a:pt x="156" y="2346"/>
                  </a:cubicBezTo>
                  <a:cubicBezTo>
                    <a:pt x="312" y="2554"/>
                    <a:pt x="597" y="2580"/>
                    <a:pt x="856" y="2597"/>
                  </a:cubicBezTo>
                  <a:cubicBezTo>
                    <a:pt x="804" y="2710"/>
                    <a:pt x="761" y="2831"/>
                    <a:pt x="744" y="2960"/>
                  </a:cubicBezTo>
                  <a:cubicBezTo>
                    <a:pt x="718" y="3107"/>
                    <a:pt x="727" y="3254"/>
                    <a:pt x="770" y="3393"/>
                  </a:cubicBezTo>
                  <a:cubicBezTo>
                    <a:pt x="848" y="3661"/>
                    <a:pt x="1064" y="3885"/>
                    <a:pt x="1332" y="3929"/>
                  </a:cubicBezTo>
                  <a:cubicBezTo>
                    <a:pt x="1364" y="3933"/>
                    <a:pt x="1396" y="3936"/>
                    <a:pt x="1427" y="3936"/>
                  </a:cubicBezTo>
                  <a:cubicBezTo>
                    <a:pt x="1685" y="3936"/>
                    <a:pt x="1924" y="3785"/>
                    <a:pt x="2101" y="3600"/>
                  </a:cubicBezTo>
                  <a:lnTo>
                    <a:pt x="2101" y="3600"/>
                  </a:lnTo>
                  <a:cubicBezTo>
                    <a:pt x="2076" y="3747"/>
                    <a:pt x="2153" y="3911"/>
                    <a:pt x="2283" y="3998"/>
                  </a:cubicBezTo>
                  <a:cubicBezTo>
                    <a:pt x="2384" y="4072"/>
                    <a:pt x="2501" y="4099"/>
                    <a:pt x="2622" y="4099"/>
                  </a:cubicBezTo>
                  <a:cubicBezTo>
                    <a:pt x="2656" y="4099"/>
                    <a:pt x="2690" y="4097"/>
                    <a:pt x="2724" y="4093"/>
                  </a:cubicBezTo>
                  <a:cubicBezTo>
                    <a:pt x="2932" y="4076"/>
                    <a:pt x="3130" y="3981"/>
                    <a:pt x="3251" y="3816"/>
                  </a:cubicBezTo>
                  <a:cubicBezTo>
                    <a:pt x="3381" y="3661"/>
                    <a:pt x="3424" y="3427"/>
                    <a:pt x="3347" y="3237"/>
                  </a:cubicBezTo>
                  <a:lnTo>
                    <a:pt x="3347" y="3237"/>
                  </a:lnTo>
                  <a:cubicBezTo>
                    <a:pt x="3385" y="3242"/>
                    <a:pt x="3423" y="3244"/>
                    <a:pt x="3460" y="3244"/>
                  </a:cubicBezTo>
                  <a:cubicBezTo>
                    <a:pt x="3966" y="3244"/>
                    <a:pt x="4448" y="2827"/>
                    <a:pt x="4497" y="2312"/>
                  </a:cubicBezTo>
                  <a:cubicBezTo>
                    <a:pt x="4548" y="1758"/>
                    <a:pt x="4073" y="1205"/>
                    <a:pt x="3511" y="1188"/>
                  </a:cubicBezTo>
                  <a:cubicBezTo>
                    <a:pt x="3580" y="859"/>
                    <a:pt x="3459" y="479"/>
                    <a:pt x="3174" y="306"/>
                  </a:cubicBezTo>
                  <a:cubicBezTo>
                    <a:pt x="3070" y="243"/>
                    <a:pt x="2950" y="213"/>
                    <a:pt x="2830" y="213"/>
                  </a:cubicBezTo>
                  <a:cubicBezTo>
                    <a:pt x="2588" y="213"/>
                    <a:pt x="2347" y="334"/>
                    <a:pt x="2248" y="548"/>
                  </a:cubicBezTo>
                  <a:cubicBezTo>
                    <a:pt x="2171" y="254"/>
                    <a:pt x="1885" y="20"/>
                    <a:pt x="1574" y="3"/>
                  </a:cubicBezTo>
                  <a:cubicBezTo>
                    <a:pt x="1553" y="1"/>
                    <a:pt x="1533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203076" y="1090924"/>
              <a:ext cx="151770" cy="117813"/>
            </a:xfrm>
            <a:custGeom>
              <a:avLst/>
              <a:gdLst/>
              <a:ahLst/>
              <a:cxnLst/>
              <a:rect l="l" t="t" r="r" b="b"/>
              <a:pathLst>
                <a:path w="3347" h="2598" extrusionOk="0">
                  <a:moveTo>
                    <a:pt x="2317" y="0"/>
                  </a:moveTo>
                  <a:cubicBezTo>
                    <a:pt x="2089" y="0"/>
                    <a:pt x="1850" y="95"/>
                    <a:pt x="1660" y="190"/>
                  </a:cubicBezTo>
                  <a:cubicBezTo>
                    <a:pt x="1340" y="355"/>
                    <a:pt x="1029" y="519"/>
                    <a:pt x="718" y="683"/>
                  </a:cubicBezTo>
                  <a:cubicBezTo>
                    <a:pt x="467" y="804"/>
                    <a:pt x="190" y="968"/>
                    <a:pt x="130" y="1237"/>
                  </a:cubicBezTo>
                  <a:cubicBezTo>
                    <a:pt x="0" y="1807"/>
                    <a:pt x="450" y="2144"/>
                    <a:pt x="968" y="2352"/>
                  </a:cubicBezTo>
                  <a:cubicBezTo>
                    <a:pt x="1262" y="2464"/>
                    <a:pt x="1574" y="2534"/>
                    <a:pt x="1807" y="2577"/>
                  </a:cubicBezTo>
                  <a:cubicBezTo>
                    <a:pt x="1882" y="2590"/>
                    <a:pt x="1950" y="2598"/>
                    <a:pt x="2014" y="2598"/>
                  </a:cubicBezTo>
                  <a:cubicBezTo>
                    <a:pt x="2235" y="2598"/>
                    <a:pt x="2390" y="2506"/>
                    <a:pt x="2525" y="2257"/>
                  </a:cubicBezTo>
                  <a:cubicBezTo>
                    <a:pt x="2802" y="1764"/>
                    <a:pt x="3346" y="467"/>
                    <a:pt x="2620" y="69"/>
                  </a:cubicBezTo>
                  <a:cubicBezTo>
                    <a:pt x="2525" y="20"/>
                    <a:pt x="2422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170518" y="1275988"/>
              <a:ext cx="95315" cy="124207"/>
            </a:xfrm>
            <a:custGeom>
              <a:avLst/>
              <a:gdLst/>
              <a:ahLst/>
              <a:cxnLst/>
              <a:rect l="l" t="t" r="r" b="b"/>
              <a:pathLst>
                <a:path w="2102" h="2739" extrusionOk="0">
                  <a:moveTo>
                    <a:pt x="1207" y="0"/>
                  </a:moveTo>
                  <a:cubicBezTo>
                    <a:pt x="1015" y="0"/>
                    <a:pt x="824" y="71"/>
                    <a:pt x="675" y="199"/>
                  </a:cubicBezTo>
                  <a:cubicBezTo>
                    <a:pt x="389" y="441"/>
                    <a:pt x="251" y="804"/>
                    <a:pt x="147" y="1168"/>
                  </a:cubicBezTo>
                  <a:cubicBezTo>
                    <a:pt x="70" y="1470"/>
                    <a:pt x="0" y="1773"/>
                    <a:pt x="26" y="2084"/>
                  </a:cubicBezTo>
                  <a:cubicBezTo>
                    <a:pt x="44" y="2257"/>
                    <a:pt x="96" y="2439"/>
                    <a:pt x="208" y="2560"/>
                  </a:cubicBezTo>
                  <a:cubicBezTo>
                    <a:pt x="251" y="2620"/>
                    <a:pt x="312" y="2672"/>
                    <a:pt x="389" y="2698"/>
                  </a:cubicBezTo>
                  <a:cubicBezTo>
                    <a:pt x="452" y="2726"/>
                    <a:pt x="518" y="2738"/>
                    <a:pt x="585" y="2738"/>
                  </a:cubicBezTo>
                  <a:cubicBezTo>
                    <a:pt x="686" y="2738"/>
                    <a:pt x="789" y="2710"/>
                    <a:pt x="882" y="2663"/>
                  </a:cubicBezTo>
                  <a:cubicBezTo>
                    <a:pt x="1029" y="2586"/>
                    <a:pt x="1159" y="2465"/>
                    <a:pt x="1271" y="2343"/>
                  </a:cubicBezTo>
                  <a:cubicBezTo>
                    <a:pt x="1557" y="2058"/>
                    <a:pt x="1816" y="1730"/>
                    <a:pt x="1946" y="1340"/>
                  </a:cubicBezTo>
                  <a:cubicBezTo>
                    <a:pt x="2102" y="882"/>
                    <a:pt x="2032" y="372"/>
                    <a:pt x="1591" y="104"/>
                  </a:cubicBezTo>
                  <a:cubicBezTo>
                    <a:pt x="1472" y="34"/>
                    <a:pt x="1339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8036796" y="1210460"/>
              <a:ext cx="56228" cy="48023"/>
            </a:xfrm>
            <a:custGeom>
              <a:avLst/>
              <a:gdLst/>
              <a:ahLst/>
              <a:cxnLst/>
              <a:rect l="l" t="t" r="r" b="b"/>
              <a:pathLst>
                <a:path w="1240" h="1059" extrusionOk="0">
                  <a:moveTo>
                    <a:pt x="586" y="0"/>
                  </a:moveTo>
                  <a:cubicBezTo>
                    <a:pt x="572" y="0"/>
                    <a:pt x="559" y="0"/>
                    <a:pt x="546" y="1"/>
                  </a:cubicBezTo>
                  <a:cubicBezTo>
                    <a:pt x="312" y="10"/>
                    <a:pt x="105" y="191"/>
                    <a:pt x="53" y="416"/>
                  </a:cubicBezTo>
                  <a:cubicBezTo>
                    <a:pt x="1" y="641"/>
                    <a:pt x="113" y="892"/>
                    <a:pt x="321" y="996"/>
                  </a:cubicBezTo>
                  <a:cubicBezTo>
                    <a:pt x="393" y="1039"/>
                    <a:pt x="484" y="1058"/>
                    <a:pt x="572" y="1058"/>
                  </a:cubicBezTo>
                  <a:cubicBezTo>
                    <a:pt x="590" y="1058"/>
                    <a:pt x="607" y="1058"/>
                    <a:pt x="623" y="1056"/>
                  </a:cubicBezTo>
                  <a:cubicBezTo>
                    <a:pt x="745" y="1047"/>
                    <a:pt x="866" y="996"/>
                    <a:pt x="952" y="901"/>
                  </a:cubicBezTo>
                  <a:cubicBezTo>
                    <a:pt x="995" y="857"/>
                    <a:pt x="1030" y="814"/>
                    <a:pt x="1056" y="754"/>
                  </a:cubicBezTo>
                  <a:cubicBezTo>
                    <a:pt x="1240" y="369"/>
                    <a:pt x="979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8114064" y="1232817"/>
              <a:ext cx="56318" cy="48386"/>
            </a:xfrm>
            <a:custGeom>
              <a:avLst/>
              <a:gdLst/>
              <a:ahLst/>
              <a:cxnLst/>
              <a:rect l="l" t="t" r="r" b="b"/>
              <a:pathLst>
                <a:path w="1242" h="1067" extrusionOk="0">
                  <a:moveTo>
                    <a:pt x="572" y="1"/>
                  </a:moveTo>
                  <a:cubicBezTo>
                    <a:pt x="563" y="1"/>
                    <a:pt x="554" y="1"/>
                    <a:pt x="545" y="1"/>
                  </a:cubicBezTo>
                  <a:cubicBezTo>
                    <a:pt x="312" y="18"/>
                    <a:pt x="104" y="200"/>
                    <a:pt x="52" y="416"/>
                  </a:cubicBezTo>
                  <a:cubicBezTo>
                    <a:pt x="0" y="641"/>
                    <a:pt x="113" y="892"/>
                    <a:pt x="320" y="1004"/>
                  </a:cubicBezTo>
                  <a:cubicBezTo>
                    <a:pt x="393" y="1048"/>
                    <a:pt x="483" y="1067"/>
                    <a:pt x="572" y="1067"/>
                  </a:cubicBezTo>
                  <a:cubicBezTo>
                    <a:pt x="589" y="1067"/>
                    <a:pt x="606" y="1066"/>
                    <a:pt x="623" y="1065"/>
                  </a:cubicBezTo>
                  <a:cubicBezTo>
                    <a:pt x="744" y="1047"/>
                    <a:pt x="865" y="995"/>
                    <a:pt x="951" y="909"/>
                  </a:cubicBezTo>
                  <a:cubicBezTo>
                    <a:pt x="995" y="866"/>
                    <a:pt x="1029" y="814"/>
                    <a:pt x="1055" y="762"/>
                  </a:cubicBezTo>
                  <a:cubicBezTo>
                    <a:pt x="1241" y="373"/>
                    <a:pt x="972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8125037" y="813670"/>
              <a:ext cx="44166" cy="37820"/>
            </a:xfrm>
            <a:custGeom>
              <a:avLst/>
              <a:gdLst/>
              <a:ahLst/>
              <a:cxnLst/>
              <a:rect l="l" t="t" r="r" b="b"/>
              <a:pathLst>
                <a:path w="974" h="834" extrusionOk="0">
                  <a:moveTo>
                    <a:pt x="451" y="0"/>
                  </a:moveTo>
                  <a:cubicBezTo>
                    <a:pt x="442" y="0"/>
                    <a:pt x="433" y="0"/>
                    <a:pt x="424" y="1"/>
                  </a:cubicBezTo>
                  <a:cubicBezTo>
                    <a:pt x="242" y="10"/>
                    <a:pt x="78" y="157"/>
                    <a:pt x="44" y="329"/>
                  </a:cubicBezTo>
                  <a:cubicBezTo>
                    <a:pt x="0" y="502"/>
                    <a:pt x="95" y="701"/>
                    <a:pt x="251" y="779"/>
                  </a:cubicBezTo>
                  <a:cubicBezTo>
                    <a:pt x="309" y="815"/>
                    <a:pt x="378" y="833"/>
                    <a:pt x="445" y="833"/>
                  </a:cubicBezTo>
                  <a:cubicBezTo>
                    <a:pt x="458" y="833"/>
                    <a:pt x="472" y="832"/>
                    <a:pt x="485" y="831"/>
                  </a:cubicBezTo>
                  <a:cubicBezTo>
                    <a:pt x="588" y="822"/>
                    <a:pt x="675" y="779"/>
                    <a:pt x="744" y="710"/>
                  </a:cubicBezTo>
                  <a:cubicBezTo>
                    <a:pt x="779" y="675"/>
                    <a:pt x="805" y="632"/>
                    <a:pt x="822" y="589"/>
                  </a:cubicBezTo>
                  <a:cubicBezTo>
                    <a:pt x="973" y="286"/>
                    <a:pt x="757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052893" y="844234"/>
              <a:ext cx="43758" cy="37412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51" y="1"/>
                  </a:moveTo>
                  <a:cubicBezTo>
                    <a:pt x="442" y="1"/>
                    <a:pt x="433" y="1"/>
                    <a:pt x="424" y="1"/>
                  </a:cubicBezTo>
                  <a:cubicBezTo>
                    <a:pt x="243" y="10"/>
                    <a:pt x="78" y="148"/>
                    <a:pt x="44" y="321"/>
                  </a:cubicBezTo>
                  <a:cubicBezTo>
                    <a:pt x="0" y="494"/>
                    <a:pt x="87" y="693"/>
                    <a:pt x="251" y="780"/>
                  </a:cubicBezTo>
                  <a:cubicBezTo>
                    <a:pt x="308" y="808"/>
                    <a:pt x="378" y="825"/>
                    <a:pt x="444" y="825"/>
                  </a:cubicBezTo>
                  <a:cubicBezTo>
                    <a:pt x="458" y="825"/>
                    <a:pt x="471" y="824"/>
                    <a:pt x="485" y="823"/>
                  </a:cubicBezTo>
                  <a:cubicBezTo>
                    <a:pt x="580" y="814"/>
                    <a:pt x="675" y="771"/>
                    <a:pt x="744" y="702"/>
                  </a:cubicBezTo>
                  <a:cubicBezTo>
                    <a:pt x="779" y="667"/>
                    <a:pt x="805" y="633"/>
                    <a:pt x="822" y="589"/>
                  </a:cubicBezTo>
                  <a:cubicBezTo>
                    <a:pt x="965" y="287"/>
                    <a:pt x="756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214049" y="829315"/>
              <a:ext cx="44030" cy="37457"/>
            </a:xfrm>
            <a:custGeom>
              <a:avLst/>
              <a:gdLst/>
              <a:ahLst/>
              <a:cxnLst/>
              <a:rect l="l" t="t" r="r" b="b"/>
              <a:pathLst>
                <a:path w="971" h="826" extrusionOk="0">
                  <a:moveTo>
                    <a:pt x="462" y="0"/>
                  </a:moveTo>
                  <a:cubicBezTo>
                    <a:pt x="449" y="0"/>
                    <a:pt x="437" y="1"/>
                    <a:pt x="424" y="2"/>
                  </a:cubicBezTo>
                  <a:cubicBezTo>
                    <a:pt x="242" y="10"/>
                    <a:pt x="78" y="149"/>
                    <a:pt x="43" y="322"/>
                  </a:cubicBezTo>
                  <a:cubicBezTo>
                    <a:pt x="0" y="495"/>
                    <a:pt x="87" y="694"/>
                    <a:pt x="251" y="780"/>
                  </a:cubicBezTo>
                  <a:cubicBezTo>
                    <a:pt x="308" y="809"/>
                    <a:pt x="377" y="825"/>
                    <a:pt x="444" y="825"/>
                  </a:cubicBezTo>
                  <a:cubicBezTo>
                    <a:pt x="457" y="825"/>
                    <a:pt x="471" y="825"/>
                    <a:pt x="484" y="823"/>
                  </a:cubicBezTo>
                  <a:cubicBezTo>
                    <a:pt x="579" y="815"/>
                    <a:pt x="675" y="771"/>
                    <a:pt x="744" y="702"/>
                  </a:cubicBezTo>
                  <a:cubicBezTo>
                    <a:pt x="778" y="668"/>
                    <a:pt x="804" y="624"/>
                    <a:pt x="822" y="590"/>
                  </a:cubicBezTo>
                  <a:cubicBezTo>
                    <a:pt x="971" y="291"/>
                    <a:pt x="762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156008" y="956560"/>
              <a:ext cx="57679" cy="52286"/>
            </a:xfrm>
            <a:custGeom>
              <a:avLst/>
              <a:gdLst/>
              <a:ahLst/>
              <a:cxnLst/>
              <a:rect l="l" t="t" r="r" b="b"/>
              <a:pathLst>
                <a:path w="1272" h="1153" extrusionOk="0">
                  <a:moveTo>
                    <a:pt x="637" y="1"/>
                  </a:moveTo>
                  <a:cubicBezTo>
                    <a:pt x="389" y="1"/>
                    <a:pt x="158" y="162"/>
                    <a:pt x="87" y="412"/>
                  </a:cubicBezTo>
                  <a:cubicBezTo>
                    <a:pt x="0" y="715"/>
                    <a:pt x="173" y="1035"/>
                    <a:pt x="476" y="1130"/>
                  </a:cubicBezTo>
                  <a:cubicBezTo>
                    <a:pt x="529" y="1145"/>
                    <a:pt x="582" y="1152"/>
                    <a:pt x="634" y="1152"/>
                  </a:cubicBezTo>
                  <a:cubicBezTo>
                    <a:pt x="883" y="1152"/>
                    <a:pt x="1114" y="991"/>
                    <a:pt x="1185" y="741"/>
                  </a:cubicBezTo>
                  <a:cubicBezTo>
                    <a:pt x="1272" y="430"/>
                    <a:pt x="1099" y="118"/>
                    <a:pt x="796" y="23"/>
                  </a:cubicBezTo>
                  <a:cubicBezTo>
                    <a:pt x="743" y="8"/>
                    <a:pt x="69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8370490" y="748324"/>
              <a:ext cx="110596" cy="210503"/>
            </a:xfrm>
            <a:custGeom>
              <a:avLst/>
              <a:gdLst/>
              <a:ahLst/>
              <a:cxnLst/>
              <a:rect l="l" t="t" r="r" b="b"/>
              <a:pathLst>
                <a:path w="2439" h="4642" extrusionOk="0">
                  <a:moveTo>
                    <a:pt x="1037" y="0"/>
                  </a:moveTo>
                  <a:cubicBezTo>
                    <a:pt x="702" y="0"/>
                    <a:pt x="372" y="142"/>
                    <a:pt x="190" y="439"/>
                  </a:cubicBezTo>
                  <a:cubicBezTo>
                    <a:pt x="9" y="733"/>
                    <a:pt x="0" y="1165"/>
                    <a:pt x="121" y="1485"/>
                  </a:cubicBezTo>
                  <a:cubicBezTo>
                    <a:pt x="237" y="1774"/>
                    <a:pt x="509" y="2023"/>
                    <a:pt x="834" y="2023"/>
                  </a:cubicBezTo>
                  <a:cubicBezTo>
                    <a:pt x="850" y="2023"/>
                    <a:pt x="866" y="2022"/>
                    <a:pt x="882" y="2021"/>
                  </a:cubicBezTo>
                  <a:cubicBezTo>
                    <a:pt x="1228" y="2004"/>
                    <a:pt x="1557" y="1641"/>
                    <a:pt x="1418" y="1286"/>
                  </a:cubicBezTo>
                  <a:cubicBezTo>
                    <a:pt x="1342" y="1101"/>
                    <a:pt x="1145" y="984"/>
                    <a:pt x="954" y="984"/>
                  </a:cubicBezTo>
                  <a:cubicBezTo>
                    <a:pt x="842" y="984"/>
                    <a:pt x="732" y="1024"/>
                    <a:pt x="649" y="1113"/>
                  </a:cubicBezTo>
                  <a:cubicBezTo>
                    <a:pt x="562" y="1200"/>
                    <a:pt x="645" y="1323"/>
                    <a:pt x="739" y="1323"/>
                  </a:cubicBezTo>
                  <a:cubicBezTo>
                    <a:pt x="767" y="1323"/>
                    <a:pt x="796" y="1312"/>
                    <a:pt x="822" y="1286"/>
                  </a:cubicBezTo>
                  <a:cubicBezTo>
                    <a:pt x="861" y="1247"/>
                    <a:pt x="905" y="1229"/>
                    <a:pt x="954" y="1229"/>
                  </a:cubicBezTo>
                  <a:cubicBezTo>
                    <a:pt x="980" y="1229"/>
                    <a:pt x="1008" y="1234"/>
                    <a:pt x="1038" y="1243"/>
                  </a:cubicBezTo>
                  <a:cubicBezTo>
                    <a:pt x="1116" y="1269"/>
                    <a:pt x="1185" y="1330"/>
                    <a:pt x="1193" y="1416"/>
                  </a:cubicBezTo>
                  <a:cubicBezTo>
                    <a:pt x="1225" y="1624"/>
                    <a:pt x="1027" y="1773"/>
                    <a:pt x="833" y="1773"/>
                  </a:cubicBezTo>
                  <a:cubicBezTo>
                    <a:pt x="817" y="1773"/>
                    <a:pt x="802" y="1772"/>
                    <a:pt x="787" y="1770"/>
                  </a:cubicBezTo>
                  <a:cubicBezTo>
                    <a:pt x="519" y="1727"/>
                    <a:pt x="355" y="1477"/>
                    <a:pt x="311" y="1217"/>
                  </a:cubicBezTo>
                  <a:cubicBezTo>
                    <a:pt x="260" y="966"/>
                    <a:pt x="303" y="655"/>
                    <a:pt x="484" y="465"/>
                  </a:cubicBezTo>
                  <a:cubicBezTo>
                    <a:pt x="631" y="318"/>
                    <a:pt x="832" y="248"/>
                    <a:pt x="1036" y="248"/>
                  </a:cubicBezTo>
                  <a:cubicBezTo>
                    <a:pt x="1048" y="248"/>
                    <a:pt x="1060" y="248"/>
                    <a:pt x="1072" y="249"/>
                  </a:cubicBezTo>
                  <a:cubicBezTo>
                    <a:pt x="1306" y="249"/>
                    <a:pt x="1531" y="352"/>
                    <a:pt x="1695" y="517"/>
                  </a:cubicBezTo>
                  <a:cubicBezTo>
                    <a:pt x="2127" y="940"/>
                    <a:pt x="2188" y="1580"/>
                    <a:pt x="2144" y="2142"/>
                  </a:cubicBezTo>
                  <a:cubicBezTo>
                    <a:pt x="2119" y="2531"/>
                    <a:pt x="2058" y="2920"/>
                    <a:pt x="2015" y="3310"/>
                  </a:cubicBezTo>
                  <a:cubicBezTo>
                    <a:pt x="1963" y="3707"/>
                    <a:pt x="1911" y="4114"/>
                    <a:pt x="1868" y="4511"/>
                  </a:cubicBezTo>
                  <a:cubicBezTo>
                    <a:pt x="1859" y="4581"/>
                    <a:pt x="1928" y="4641"/>
                    <a:pt x="1989" y="4641"/>
                  </a:cubicBezTo>
                  <a:cubicBezTo>
                    <a:pt x="2067" y="4641"/>
                    <a:pt x="2110" y="4581"/>
                    <a:pt x="2119" y="4511"/>
                  </a:cubicBezTo>
                  <a:lnTo>
                    <a:pt x="2119" y="4520"/>
                  </a:lnTo>
                  <a:cubicBezTo>
                    <a:pt x="2162" y="4105"/>
                    <a:pt x="2214" y="3699"/>
                    <a:pt x="2266" y="3284"/>
                  </a:cubicBezTo>
                  <a:cubicBezTo>
                    <a:pt x="2309" y="2877"/>
                    <a:pt x="2378" y="2480"/>
                    <a:pt x="2395" y="2073"/>
                  </a:cubicBezTo>
                  <a:cubicBezTo>
                    <a:pt x="2438" y="1390"/>
                    <a:pt x="2300" y="638"/>
                    <a:pt x="1712" y="214"/>
                  </a:cubicBezTo>
                  <a:cubicBezTo>
                    <a:pt x="1521" y="73"/>
                    <a:pt x="1278" y="0"/>
                    <a:pt x="10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8509653" y="811312"/>
              <a:ext cx="176075" cy="163432"/>
            </a:xfrm>
            <a:custGeom>
              <a:avLst/>
              <a:gdLst/>
              <a:ahLst/>
              <a:cxnLst/>
              <a:rect l="l" t="t" r="r" b="b"/>
              <a:pathLst>
                <a:path w="3883" h="3604" extrusionOk="0">
                  <a:moveTo>
                    <a:pt x="2742" y="0"/>
                  </a:moveTo>
                  <a:cubicBezTo>
                    <a:pt x="2093" y="0"/>
                    <a:pt x="1549" y="492"/>
                    <a:pt x="1220" y="1021"/>
                  </a:cubicBezTo>
                  <a:cubicBezTo>
                    <a:pt x="995" y="1376"/>
                    <a:pt x="822" y="1774"/>
                    <a:pt x="632" y="2154"/>
                  </a:cubicBezTo>
                  <a:cubicBezTo>
                    <a:pt x="433" y="2578"/>
                    <a:pt x="234" y="2993"/>
                    <a:pt x="27" y="3416"/>
                  </a:cubicBezTo>
                  <a:cubicBezTo>
                    <a:pt x="1" y="3477"/>
                    <a:pt x="9" y="3555"/>
                    <a:pt x="70" y="3589"/>
                  </a:cubicBezTo>
                  <a:cubicBezTo>
                    <a:pt x="88" y="3598"/>
                    <a:pt x="110" y="3603"/>
                    <a:pt x="132" y="3603"/>
                  </a:cubicBezTo>
                  <a:cubicBezTo>
                    <a:pt x="175" y="3603"/>
                    <a:pt x="220" y="3586"/>
                    <a:pt x="243" y="3546"/>
                  </a:cubicBezTo>
                  <a:cubicBezTo>
                    <a:pt x="545" y="2906"/>
                    <a:pt x="848" y="2266"/>
                    <a:pt x="1159" y="1635"/>
                  </a:cubicBezTo>
                  <a:cubicBezTo>
                    <a:pt x="1419" y="1125"/>
                    <a:pt x="1747" y="572"/>
                    <a:pt x="2309" y="347"/>
                  </a:cubicBezTo>
                  <a:cubicBezTo>
                    <a:pt x="2447" y="288"/>
                    <a:pt x="2598" y="251"/>
                    <a:pt x="2750" y="251"/>
                  </a:cubicBezTo>
                  <a:cubicBezTo>
                    <a:pt x="2865" y="251"/>
                    <a:pt x="2979" y="272"/>
                    <a:pt x="3087" y="321"/>
                  </a:cubicBezTo>
                  <a:cubicBezTo>
                    <a:pt x="3295" y="399"/>
                    <a:pt x="3485" y="572"/>
                    <a:pt x="3563" y="788"/>
                  </a:cubicBezTo>
                  <a:cubicBezTo>
                    <a:pt x="3658" y="1056"/>
                    <a:pt x="3546" y="1333"/>
                    <a:pt x="3381" y="1549"/>
                  </a:cubicBezTo>
                  <a:cubicBezTo>
                    <a:pt x="3252" y="1724"/>
                    <a:pt x="3049" y="1859"/>
                    <a:pt x="2825" y="1859"/>
                  </a:cubicBezTo>
                  <a:cubicBezTo>
                    <a:pt x="2794" y="1859"/>
                    <a:pt x="2764" y="1857"/>
                    <a:pt x="2733" y="1851"/>
                  </a:cubicBezTo>
                  <a:cubicBezTo>
                    <a:pt x="2612" y="1825"/>
                    <a:pt x="2500" y="1756"/>
                    <a:pt x="2448" y="1644"/>
                  </a:cubicBezTo>
                  <a:cubicBezTo>
                    <a:pt x="2404" y="1549"/>
                    <a:pt x="2396" y="1428"/>
                    <a:pt x="2448" y="1341"/>
                  </a:cubicBezTo>
                  <a:cubicBezTo>
                    <a:pt x="2492" y="1267"/>
                    <a:pt x="2568" y="1235"/>
                    <a:pt x="2643" y="1235"/>
                  </a:cubicBezTo>
                  <a:cubicBezTo>
                    <a:pt x="2743" y="1235"/>
                    <a:pt x="2843" y="1294"/>
                    <a:pt x="2863" y="1393"/>
                  </a:cubicBezTo>
                  <a:cubicBezTo>
                    <a:pt x="2870" y="1450"/>
                    <a:pt x="2924" y="1484"/>
                    <a:pt x="2977" y="1484"/>
                  </a:cubicBezTo>
                  <a:cubicBezTo>
                    <a:pt x="2988" y="1484"/>
                    <a:pt x="2999" y="1483"/>
                    <a:pt x="3010" y="1480"/>
                  </a:cubicBezTo>
                  <a:cubicBezTo>
                    <a:pt x="3079" y="1462"/>
                    <a:pt x="3113" y="1393"/>
                    <a:pt x="3096" y="1333"/>
                  </a:cubicBezTo>
                  <a:cubicBezTo>
                    <a:pt x="3055" y="1115"/>
                    <a:pt x="2843" y="983"/>
                    <a:pt x="2632" y="983"/>
                  </a:cubicBezTo>
                  <a:cubicBezTo>
                    <a:pt x="2575" y="983"/>
                    <a:pt x="2518" y="992"/>
                    <a:pt x="2465" y="1013"/>
                  </a:cubicBezTo>
                  <a:cubicBezTo>
                    <a:pt x="2162" y="1125"/>
                    <a:pt x="2093" y="1506"/>
                    <a:pt x="2231" y="1774"/>
                  </a:cubicBezTo>
                  <a:cubicBezTo>
                    <a:pt x="2345" y="2000"/>
                    <a:pt x="2591" y="2103"/>
                    <a:pt x="2833" y="2103"/>
                  </a:cubicBezTo>
                  <a:cubicBezTo>
                    <a:pt x="2905" y="2103"/>
                    <a:pt x="2977" y="2094"/>
                    <a:pt x="3044" y="2076"/>
                  </a:cubicBezTo>
                  <a:cubicBezTo>
                    <a:pt x="3373" y="1990"/>
                    <a:pt x="3624" y="1704"/>
                    <a:pt x="3753" y="1402"/>
                  </a:cubicBezTo>
                  <a:cubicBezTo>
                    <a:pt x="3883" y="1099"/>
                    <a:pt x="3874" y="762"/>
                    <a:pt x="3675" y="477"/>
                  </a:cubicBezTo>
                  <a:cubicBezTo>
                    <a:pt x="3494" y="226"/>
                    <a:pt x="3209" y="53"/>
                    <a:pt x="2897" y="10"/>
                  </a:cubicBezTo>
                  <a:cubicBezTo>
                    <a:pt x="2845" y="3"/>
                    <a:pt x="2793" y="0"/>
                    <a:pt x="2742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415154" y="939555"/>
              <a:ext cx="590709" cy="754129"/>
            </a:xfrm>
            <a:custGeom>
              <a:avLst/>
              <a:gdLst/>
              <a:ahLst/>
              <a:cxnLst/>
              <a:rect l="l" t="t" r="r" b="b"/>
              <a:pathLst>
                <a:path w="13027" h="16630" extrusionOk="0">
                  <a:moveTo>
                    <a:pt x="7285" y="0"/>
                  </a:moveTo>
                  <a:cubicBezTo>
                    <a:pt x="6786" y="0"/>
                    <a:pt x="6278" y="95"/>
                    <a:pt x="5777" y="303"/>
                  </a:cubicBezTo>
                  <a:cubicBezTo>
                    <a:pt x="3970" y="1055"/>
                    <a:pt x="2396" y="2715"/>
                    <a:pt x="1514" y="4428"/>
                  </a:cubicBezTo>
                  <a:lnTo>
                    <a:pt x="70" y="9581"/>
                  </a:lnTo>
                  <a:cubicBezTo>
                    <a:pt x="1" y="9849"/>
                    <a:pt x="131" y="10316"/>
                    <a:pt x="165" y="10593"/>
                  </a:cubicBezTo>
                  <a:cubicBezTo>
                    <a:pt x="200" y="10938"/>
                    <a:pt x="252" y="11284"/>
                    <a:pt x="303" y="11621"/>
                  </a:cubicBezTo>
                  <a:cubicBezTo>
                    <a:pt x="407" y="12192"/>
                    <a:pt x="528" y="12771"/>
                    <a:pt x="736" y="13308"/>
                  </a:cubicBezTo>
                  <a:cubicBezTo>
                    <a:pt x="1151" y="14388"/>
                    <a:pt x="2067" y="15296"/>
                    <a:pt x="3044" y="15910"/>
                  </a:cubicBezTo>
                  <a:cubicBezTo>
                    <a:pt x="3746" y="16353"/>
                    <a:pt x="4577" y="16629"/>
                    <a:pt x="5394" y="16629"/>
                  </a:cubicBezTo>
                  <a:cubicBezTo>
                    <a:pt x="6077" y="16629"/>
                    <a:pt x="6751" y="16437"/>
                    <a:pt x="7333" y="15988"/>
                  </a:cubicBezTo>
                  <a:cubicBezTo>
                    <a:pt x="8552" y="15054"/>
                    <a:pt x="8786" y="13463"/>
                    <a:pt x="8405" y="12045"/>
                  </a:cubicBezTo>
                  <a:cubicBezTo>
                    <a:pt x="8077" y="10852"/>
                    <a:pt x="7333" y="9780"/>
                    <a:pt x="6339" y="9045"/>
                  </a:cubicBezTo>
                  <a:lnTo>
                    <a:pt x="6339" y="9045"/>
                  </a:lnTo>
                  <a:cubicBezTo>
                    <a:pt x="6385" y="9046"/>
                    <a:pt x="6432" y="9047"/>
                    <a:pt x="6479" y="9047"/>
                  </a:cubicBezTo>
                  <a:cubicBezTo>
                    <a:pt x="7238" y="9047"/>
                    <a:pt x="8006" y="8850"/>
                    <a:pt x="8682" y="8500"/>
                  </a:cubicBezTo>
                  <a:cubicBezTo>
                    <a:pt x="9616" y="8016"/>
                    <a:pt x="10489" y="7359"/>
                    <a:pt x="11086" y="6477"/>
                  </a:cubicBezTo>
                  <a:cubicBezTo>
                    <a:pt x="13027" y="3584"/>
                    <a:pt x="10350" y="0"/>
                    <a:pt x="728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48469" y="1457332"/>
              <a:ext cx="198430" cy="185698"/>
            </a:xfrm>
            <a:custGeom>
              <a:avLst/>
              <a:gdLst/>
              <a:ahLst/>
              <a:cxnLst/>
              <a:rect l="l" t="t" r="r" b="b"/>
              <a:pathLst>
                <a:path w="4376" h="4095" extrusionOk="0">
                  <a:moveTo>
                    <a:pt x="1954" y="0"/>
                  </a:moveTo>
                  <a:cubicBezTo>
                    <a:pt x="1882" y="0"/>
                    <a:pt x="1809" y="10"/>
                    <a:pt x="1739" y="31"/>
                  </a:cubicBezTo>
                  <a:cubicBezTo>
                    <a:pt x="1306" y="152"/>
                    <a:pt x="1021" y="670"/>
                    <a:pt x="1194" y="1094"/>
                  </a:cubicBezTo>
                  <a:cubicBezTo>
                    <a:pt x="1132" y="1044"/>
                    <a:pt x="1056" y="1026"/>
                    <a:pt x="983" y="1026"/>
                  </a:cubicBezTo>
                  <a:cubicBezTo>
                    <a:pt x="955" y="1026"/>
                    <a:pt x="927" y="1029"/>
                    <a:pt x="900" y="1034"/>
                  </a:cubicBezTo>
                  <a:cubicBezTo>
                    <a:pt x="571" y="1068"/>
                    <a:pt x="269" y="1267"/>
                    <a:pt x="130" y="1561"/>
                  </a:cubicBezTo>
                  <a:cubicBezTo>
                    <a:pt x="1" y="1855"/>
                    <a:pt x="61" y="2235"/>
                    <a:pt x="295" y="2452"/>
                  </a:cubicBezTo>
                  <a:cubicBezTo>
                    <a:pt x="486" y="2630"/>
                    <a:pt x="747" y="2686"/>
                    <a:pt x="1010" y="2686"/>
                  </a:cubicBezTo>
                  <a:cubicBezTo>
                    <a:pt x="1104" y="2686"/>
                    <a:pt x="1198" y="2679"/>
                    <a:pt x="1289" y="2668"/>
                  </a:cubicBezTo>
                  <a:lnTo>
                    <a:pt x="1289" y="2668"/>
                  </a:lnTo>
                  <a:cubicBezTo>
                    <a:pt x="1125" y="2832"/>
                    <a:pt x="1107" y="3109"/>
                    <a:pt x="1168" y="3334"/>
                  </a:cubicBezTo>
                  <a:cubicBezTo>
                    <a:pt x="1280" y="3740"/>
                    <a:pt x="1644" y="4086"/>
                    <a:pt x="2067" y="4094"/>
                  </a:cubicBezTo>
                  <a:cubicBezTo>
                    <a:pt x="2076" y="4095"/>
                    <a:pt x="2085" y="4095"/>
                    <a:pt x="2094" y="4095"/>
                  </a:cubicBezTo>
                  <a:cubicBezTo>
                    <a:pt x="2508" y="4095"/>
                    <a:pt x="2896" y="3714"/>
                    <a:pt x="2854" y="3308"/>
                  </a:cubicBezTo>
                  <a:lnTo>
                    <a:pt x="2854" y="3308"/>
                  </a:lnTo>
                  <a:cubicBezTo>
                    <a:pt x="2997" y="3488"/>
                    <a:pt x="3225" y="3588"/>
                    <a:pt x="3455" y="3588"/>
                  </a:cubicBezTo>
                  <a:cubicBezTo>
                    <a:pt x="3544" y="3588"/>
                    <a:pt x="3634" y="3573"/>
                    <a:pt x="3719" y="3541"/>
                  </a:cubicBezTo>
                  <a:cubicBezTo>
                    <a:pt x="4021" y="3429"/>
                    <a:pt x="4229" y="3117"/>
                    <a:pt x="4246" y="2797"/>
                  </a:cubicBezTo>
                  <a:cubicBezTo>
                    <a:pt x="4255" y="2478"/>
                    <a:pt x="4082" y="2158"/>
                    <a:pt x="3805" y="1993"/>
                  </a:cubicBezTo>
                  <a:cubicBezTo>
                    <a:pt x="4116" y="1898"/>
                    <a:pt x="4350" y="1596"/>
                    <a:pt x="4367" y="1267"/>
                  </a:cubicBezTo>
                  <a:cubicBezTo>
                    <a:pt x="4376" y="1094"/>
                    <a:pt x="4315" y="913"/>
                    <a:pt x="4212" y="766"/>
                  </a:cubicBezTo>
                  <a:cubicBezTo>
                    <a:pt x="4125" y="644"/>
                    <a:pt x="4013" y="549"/>
                    <a:pt x="3883" y="489"/>
                  </a:cubicBezTo>
                  <a:cubicBezTo>
                    <a:pt x="3775" y="440"/>
                    <a:pt x="3658" y="417"/>
                    <a:pt x="3541" y="417"/>
                  </a:cubicBezTo>
                  <a:cubicBezTo>
                    <a:pt x="3283" y="417"/>
                    <a:pt x="3023" y="531"/>
                    <a:pt x="2863" y="740"/>
                  </a:cubicBezTo>
                  <a:cubicBezTo>
                    <a:pt x="2789" y="320"/>
                    <a:pt x="2370" y="0"/>
                    <a:pt x="19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8618255" y="1514606"/>
              <a:ext cx="71826" cy="64666"/>
            </a:xfrm>
            <a:custGeom>
              <a:avLst/>
              <a:gdLst/>
              <a:ahLst/>
              <a:cxnLst/>
              <a:rect l="l" t="t" r="r" b="b"/>
              <a:pathLst>
                <a:path w="1584" h="1426" extrusionOk="0">
                  <a:moveTo>
                    <a:pt x="791" y="0"/>
                  </a:moveTo>
                  <a:cubicBezTo>
                    <a:pt x="482" y="0"/>
                    <a:pt x="198" y="202"/>
                    <a:pt x="113" y="514"/>
                  </a:cubicBezTo>
                  <a:cubicBezTo>
                    <a:pt x="1" y="886"/>
                    <a:pt x="217" y="1284"/>
                    <a:pt x="597" y="1396"/>
                  </a:cubicBezTo>
                  <a:cubicBezTo>
                    <a:pt x="664" y="1416"/>
                    <a:pt x="731" y="1426"/>
                    <a:pt x="798" y="1426"/>
                  </a:cubicBezTo>
                  <a:cubicBezTo>
                    <a:pt x="1102" y="1426"/>
                    <a:pt x="1387" y="1224"/>
                    <a:pt x="1479" y="912"/>
                  </a:cubicBezTo>
                  <a:cubicBezTo>
                    <a:pt x="1583" y="531"/>
                    <a:pt x="1367" y="142"/>
                    <a:pt x="995" y="30"/>
                  </a:cubicBezTo>
                  <a:cubicBezTo>
                    <a:pt x="927" y="10"/>
                    <a:pt x="858" y="0"/>
                    <a:pt x="7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8631994" y="1052062"/>
              <a:ext cx="200017" cy="185562"/>
            </a:xfrm>
            <a:custGeom>
              <a:avLst/>
              <a:gdLst/>
              <a:ahLst/>
              <a:cxnLst/>
              <a:rect l="l" t="t" r="r" b="b"/>
              <a:pathLst>
                <a:path w="4411" h="4092" extrusionOk="0">
                  <a:moveTo>
                    <a:pt x="2439" y="1"/>
                  </a:moveTo>
                  <a:cubicBezTo>
                    <a:pt x="2108" y="1"/>
                    <a:pt x="1806" y="248"/>
                    <a:pt x="1695" y="554"/>
                  </a:cubicBezTo>
                  <a:cubicBezTo>
                    <a:pt x="1546" y="466"/>
                    <a:pt x="1376" y="425"/>
                    <a:pt x="1204" y="425"/>
                  </a:cubicBezTo>
                  <a:cubicBezTo>
                    <a:pt x="821" y="425"/>
                    <a:pt x="430" y="631"/>
                    <a:pt x="251" y="978"/>
                  </a:cubicBezTo>
                  <a:cubicBezTo>
                    <a:pt x="0" y="1462"/>
                    <a:pt x="225" y="2137"/>
                    <a:pt x="727" y="2379"/>
                  </a:cubicBezTo>
                  <a:cubicBezTo>
                    <a:pt x="554" y="2491"/>
                    <a:pt x="467" y="2707"/>
                    <a:pt x="493" y="2915"/>
                  </a:cubicBezTo>
                  <a:cubicBezTo>
                    <a:pt x="511" y="3114"/>
                    <a:pt x="632" y="3304"/>
                    <a:pt x="787" y="3425"/>
                  </a:cubicBezTo>
                  <a:cubicBezTo>
                    <a:pt x="901" y="3523"/>
                    <a:pt x="1039" y="3590"/>
                    <a:pt x="1185" y="3590"/>
                  </a:cubicBezTo>
                  <a:cubicBezTo>
                    <a:pt x="1193" y="3590"/>
                    <a:pt x="1202" y="3590"/>
                    <a:pt x="1211" y="3589"/>
                  </a:cubicBezTo>
                  <a:cubicBezTo>
                    <a:pt x="1367" y="3581"/>
                    <a:pt x="1522" y="3494"/>
                    <a:pt x="1583" y="3347"/>
                  </a:cubicBezTo>
                  <a:cubicBezTo>
                    <a:pt x="1635" y="3633"/>
                    <a:pt x="1782" y="3927"/>
                    <a:pt x="2050" y="4039"/>
                  </a:cubicBezTo>
                  <a:cubicBezTo>
                    <a:pt x="2130" y="4075"/>
                    <a:pt x="2217" y="4092"/>
                    <a:pt x="2305" y="4092"/>
                  </a:cubicBezTo>
                  <a:cubicBezTo>
                    <a:pt x="2490" y="4092"/>
                    <a:pt x="2678" y="4018"/>
                    <a:pt x="2819" y="3901"/>
                  </a:cubicBezTo>
                  <a:cubicBezTo>
                    <a:pt x="2923" y="3797"/>
                    <a:pt x="3009" y="3676"/>
                    <a:pt x="3070" y="3546"/>
                  </a:cubicBezTo>
                  <a:cubicBezTo>
                    <a:pt x="3122" y="3425"/>
                    <a:pt x="3156" y="3304"/>
                    <a:pt x="3174" y="3174"/>
                  </a:cubicBezTo>
                  <a:cubicBezTo>
                    <a:pt x="3344" y="3273"/>
                    <a:pt x="3535" y="3371"/>
                    <a:pt x="3723" y="3371"/>
                  </a:cubicBezTo>
                  <a:cubicBezTo>
                    <a:pt x="3783" y="3371"/>
                    <a:pt x="3842" y="3361"/>
                    <a:pt x="3900" y="3339"/>
                  </a:cubicBezTo>
                  <a:cubicBezTo>
                    <a:pt x="4133" y="3252"/>
                    <a:pt x="4255" y="2967"/>
                    <a:pt x="4237" y="2707"/>
                  </a:cubicBezTo>
                  <a:cubicBezTo>
                    <a:pt x="4229" y="2465"/>
                    <a:pt x="4116" y="2215"/>
                    <a:pt x="3900" y="2111"/>
                  </a:cubicBezTo>
                  <a:cubicBezTo>
                    <a:pt x="4177" y="1972"/>
                    <a:pt x="4376" y="1678"/>
                    <a:pt x="4393" y="1367"/>
                  </a:cubicBezTo>
                  <a:cubicBezTo>
                    <a:pt x="4410" y="1065"/>
                    <a:pt x="4237" y="745"/>
                    <a:pt x="3961" y="598"/>
                  </a:cubicBezTo>
                  <a:cubicBezTo>
                    <a:pt x="3853" y="542"/>
                    <a:pt x="3731" y="515"/>
                    <a:pt x="3608" y="515"/>
                  </a:cubicBezTo>
                  <a:cubicBezTo>
                    <a:pt x="3423" y="515"/>
                    <a:pt x="3236" y="577"/>
                    <a:pt x="3096" y="701"/>
                  </a:cubicBezTo>
                  <a:cubicBezTo>
                    <a:pt x="3148" y="347"/>
                    <a:pt x="2811" y="1"/>
                    <a:pt x="2456" y="1"/>
                  </a:cubicBezTo>
                  <a:cubicBezTo>
                    <a:pt x="2450" y="1"/>
                    <a:pt x="2445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8506116" y="1162982"/>
              <a:ext cx="121615" cy="129422"/>
            </a:xfrm>
            <a:custGeom>
              <a:avLst/>
              <a:gdLst/>
              <a:ahLst/>
              <a:cxnLst/>
              <a:rect l="l" t="t" r="r" b="b"/>
              <a:pathLst>
                <a:path w="2682" h="2854" extrusionOk="0">
                  <a:moveTo>
                    <a:pt x="1064" y="0"/>
                  </a:moveTo>
                  <a:cubicBezTo>
                    <a:pt x="276" y="0"/>
                    <a:pt x="52" y="1337"/>
                    <a:pt x="18" y="1896"/>
                  </a:cubicBezTo>
                  <a:cubicBezTo>
                    <a:pt x="1" y="2250"/>
                    <a:pt x="139" y="2414"/>
                    <a:pt x="459" y="2544"/>
                  </a:cubicBezTo>
                  <a:cubicBezTo>
                    <a:pt x="675" y="2639"/>
                    <a:pt x="978" y="2743"/>
                    <a:pt x="1289" y="2804"/>
                  </a:cubicBezTo>
                  <a:cubicBezTo>
                    <a:pt x="1437" y="2834"/>
                    <a:pt x="1587" y="2854"/>
                    <a:pt x="1731" y="2854"/>
                  </a:cubicBezTo>
                  <a:cubicBezTo>
                    <a:pt x="2110" y="2854"/>
                    <a:pt x="2448" y="2721"/>
                    <a:pt x="2586" y="2319"/>
                  </a:cubicBezTo>
                  <a:cubicBezTo>
                    <a:pt x="2681" y="2060"/>
                    <a:pt x="2534" y="1775"/>
                    <a:pt x="2396" y="1532"/>
                  </a:cubicBezTo>
                  <a:cubicBezTo>
                    <a:pt x="2214" y="1230"/>
                    <a:pt x="2041" y="919"/>
                    <a:pt x="1869" y="616"/>
                  </a:cubicBezTo>
                  <a:cubicBezTo>
                    <a:pt x="1704" y="348"/>
                    <a:pt x="1453" y="19"/>
                    <a:pt x="1116" y="2"/>
                  </a:cubicBezTo>
                  <a:cubicBezTo>
                    <a:pt x="1099" y="1"/>
                    <a:pt x="1081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8474783" y="1363009"/>
              <a:ext cx="86292" cy="128515"/>
            </a:xfrm>
            <a:custGeom>
              <a:avLst/>
              <a:gdLst/>
              <a:ahLst/>
              <a:cxnLst/>
              <a:rect l="l" t="t" r="r" b="b"/>
              <a:pathLst>
                <a:path w="1903" h="2834" extrusionOk="0">
                  <a:moveTo>
                    <a:pt x="1040" y="0"/>
                  </a:moveTo>
                  <a:cubicBezTo>
                    <a:pt x="539" y="0"/>
                    <a:pt x="214" y="391"/>
                    <a:pt x="104" y="848"/>
                  </a:cubicBezTo>
                  <a:cubicBezTo>
                    <a:pt x="0" y="1237"/>
                    <a:pt x="43" y="1652"/>
                    <a:pt x="121" y="2050"/>
                  </a:cubicBezTo>
                  <a:cubicBezTo>
                    <a:pt x="156" y="2223"/>
                    <a:pt x="199" y="2387"/>
                    <a:pt x="285" y="2534"/>
                  </a:cubicBezTo>
                  <a:cubicBezTo>
                    <a:pt x="372" y="2681"/>
                    <a:pt x="519" y="2802"/>
                    <a:pt x="683" y="2828"/>
                  </a:cubicBezTo>
                  <a:cubicBezTo>
                    <a:pt x="712" y="2831"/>
                    <a:pt x="740" y="2833"/>
                    <a:pt x="768" y="2833"/>
                  </a:cubicBezTo>
                  <a:cubicBezTo>
                    <a:pt x="817" y="2833"/>
                    <a:pt x="864" y="2827"/>
                    <a:pt x="908" y="2811"/>
                  </a:cubicBezTo>
                  <a:cubicBezTo>
                    <a:pt x="1072" y="2759"/>
                    <a:pt x="1211" y="2638"/>
                    <a:pt x="1314" y="2500"/>
                  </a:cubicBezTo>
                  <a:cubicBezTo>
                    <a:pt x="1505" y="2258"/>
                    <a:pt x="1617" y="1964"/>
                    <a:pt x="1703" y="1670"/>
                  </a:cubicBezTo>
                  <a:cubicBezTo>
                    <a:pt x="1816" y="1306"/>
                    <a:pt x="1902" y="926"/>
                    <a:pt x="1790" y="571"/>
                  </a:cubicBezTo>
                  <a:cubicBezTo>
                    <a:pt x="1695" y="252"/>
                    <a:pt x="1410" y="1"/>
                    <a:pt x="1072" y="1"/>
                  </a:cubicBezTo>
                  <a:cubicBezTo>
                    <a:pt x="1061" y="0"/>
                    <a:pt x="105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8675117" y="1395977"/>
              <a:ext cx="50605" cy="49111"/>
            </a:xfrm>
            <a:custGeom>
              <a:avLst/>
              <a:gdLst/>
              <a:ahLst/>
              <a:cxnLst/>
              <a:rect l="l" t="t" r="r" b="b"/>
              <a:pathLst>
                <a:path w="1116" h="1083" extrusionOk="0">
                  <a:moveTo>
                    <a:pt x="513" y="1"/>
                  </a:moveTo>
                  <a:cubicBezTo>
                    <a:pt x="268" y="1"/>
                    <a:pt x="45" y="173"/>
                    <a:pt x="9" y="476"/>
                  </a:cubicBezTo>
                  <a:cubicBezTo>
                    <a:pt x="1" y="536"/>
                    <a:pt x="9" y="597"/>
                    <a:pt x="18" y="649"/>
                  </a:cubicBezTo>
                  <a:cubicBezTo>
                    <a:pt x="44" y="778"/>
                    <a:pt x="113" y="882"/>
                    <a:pt x="217" y="960"/>
                  </a:cubicBezTo>
                  <a:cubicBezTo>
                    <a:pt x="295" y="1029"/>
                    <a:pt x="398" y="1072"/>
                    <a:pt x="502" y="1081"/>
                  </a:cubicBezTo>
                  <a:cubicBezTo>
                    <a:pt x="513" y="1082"/>
                    <a:pt x="525" y="1082"/>
                    <a:pt x="536" y="1082"/>
                  </a:cubicBezTo>
                  <a:cubicBezTo>
                    <a:pt x="750" y="1082"/>
                    <a:pt x="964" y="932"/>
                    <a:pt x="1038" y="726"/>
                  </a:cubicBezTo>
                  <a:cubicBezTo>
                    <a:pt x="1116" y="510"/>
                    <a:pt x="1038" y="251"/>
                    <a:pt x="848" y="113"/>
                  </a:cubicBezTo>
                  <a:cubicBezTo>
                    <a:pt x="742" y="37"/>
                    <a:pt x="625" y="1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8597895" y="1373530"/>
              <a:ext cx="50605" cy="48794"/>
            </a:xfrm>
            <a:custGeom>
              <a:avLst/>
              <a:gdLst/>
              <a:ahLst/>
              <a:cxnLst/>
              <a:rect l="l" t="t" r="r" b="b"/>
              <a:pathLst>
                <a:path w="1116" h="1076" extrusionOk="0">
                  <a:moveTo>
                    <a:pt x="507" y="1"/>
                  </a:moveTo>
                  <a:cubicBezTo>
                    <a:pt x="264" y="1"/>
                    <a:pt x="44" y="169"/>
                    <a:pt x="9" y="469"/>
                  </a:cubicBezTo>
                  <a:cubicBezTo>
                    <a:pt x="0" y="530"/>
                    <a:pt x="9" y="590"/>
                    <a:pt x="17" y="651"/>
                  </a:cubicBezTo>
                  <a:cubicBezTo>
                    <a:pt x="43" y="772"/>
                    <a:pt x="113" y="884"/>
                    <a:pt x="216" y="962"/>
                  </a:cubicBezTo>
                  <a:cubicBezTo>
                    <a:pt x="294" y="1023"/>
                    <a:pt x="398" y="1066"/>
                    <a:pt x="502" y="1074"/>
                  </a:cubicBezTo>
                  <a:cubicBezTo>
                    <a:pt x="514" y="1075"/>
                    <a:pt x="526" y="1076"/>
                    <a:pt x="538" y="1076"/>
                  </a:cubicBezTo>
                  <a:cubicBezTo>
                    <a:pt x="751" y="1076"/>
                    <a:pt x="964" y="933"/>
                    <a:pt x="1038" y="729"/>
                  </a:cubicBezTo>
                  <a:cubicBezTo>
                    <a:pt x="1116" y="512"/>
                    <a:pt x="1038" y="244"/>
                    <a:pt x="848" y="115"/>
                  </a:cubicBezTo>
                  <a:cubicBezTo>
                    <a:pt x="740" y="37"/>
                    <a:pt x="621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8827658" y="1018323"/>
              <a:ext cx="39223" cy="38183"/>
            </a:xfrm>
            <a:custGeom>
              <a:avLst/>
              <a:gdLst/>
              <a:ahLst/>
              <a:cxnLst/>
              <a:rect l="l" t="t" r="r" b="b"/>
              <a:pathLst>
                <a:path w="865" h="842" extrusionOk="0">
                  <a:moveTo>
                    <a:pt x="398" y="0"/>
                  </a:moveTo>
                  <a:cubicBezTo>
                    <a:pt x="206" y="0"/>
                    <a:pt x="30" y="136"/>
                    <a:pt x="0" y="373"/>
                  </a:cubicBezTo>
                  <a:cubicBezTo>
                    <a:pt x="0" y="416"/>
                    <a:pt x="0" y="460"/>
                    <a:pt x="9" y="512"/>
                  </a:cubicBezTo>
                  <a:cubicBezTo>
                    <a:pt x="26" y="607"/>
                    <a:pt x="86" y="693"/>
                    <a:pt x="156" y="754"/>
                  </a:cubicBezTo>
                  <a:cubicBezTo>
                    <a:pt x="225" y="806"/>
                    <a:pt x="303" y="832"/>
                    <a:pt x="380" y="840"/>
                  </a:cubicBezTo>
                  <a:cubicBezTo>
                    <a:pt x="392" y="841"/>
                    <a:pt x="404" y="842"/>
                    <a:pt x="415" y="842"/>
                  </a:cubicBezTo>
                  <a:cubicBezTo>
                    <a:pt x="585" y="842"/>
                    <a:pt x="748" y="726"/>
                    <a:pt x="804" y="572"/>
                  </a:cubicBezTo>
                  <a:cubicBezTo>
                    <a:pt x="865" y="399"/>
                    <a:pt x="804" y="192"/>
                    <a:pt x="657" y="88"/>
                  </a:cubicBezTo>
                  <a:cubicBezTo>
                    <a:pt x="576" y="28"/>
                    <a:pt x="485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8871960" y="1082898"/>
              <a:ext cx="39632" cy="38273"/>
            </a:xfrm>
            <a:custGeom>
              <a:avLst/>
              <a:gdLst/>
              <a:ahLst/>
              <a:cxnLst/>
              <a:rect l="l" t="t" r="r" b="b"/>
              <a:pathLst>
                <a:path w="874" h="844" extrusionOk="0">
                  <a:moveTo>
                    <a:pt x="395" y="1"/>
                  </a:moveTo>
                  <a:cubicBezTo>
                    <a:pt x="208" y="1"/>
                    <a:pt x="38" y="132"/>
                    <a:pt x="9" y="367"/>
                  </a:cubicBezTo>
                  <a:cubicBezTo>
                    <a:pt x="0" y="419"/>
                    <a:pt x="0" y="462"/>
                    <a:pt x="9" y="506"/>
                  </a:cubicBezTo>
                  <a:cubicBezTo>
                    <a:pt x="26" y="601"/>
                    <a:pt x="87" y="687"/>
                    <a:pt x="164" y="748"/>
                  </a:cubicBezTo>
                  <a:cubicBezTo>
                    <a:pt x="225" y="800"/>
                    <a:pt x="303" y="834"/>
                    <a:pt x="389" y="843"/>
                  </a:cubicBezTo>
                  <a:cubicBezTo>
                    <a:pt x="396" y="843"/>
                    <a:pt x="402" y="843"/>
                    <a:pt x="409" y="843"/>
                  </a:cubicBezTo>
                  <a:cubicBezTo>
                    <a:pt x="583" y="843"/>
                    <a:pt x="746" y="733"/>
                    <a:pt x="813" y="566"/>
                  </a:cubicBezTo>
                  <a:cubicBezTo>
                    <a:pt x="873" y="393"/>
                    <a:pt x="804" y="194"/>
                    <a:pt x="657" y="91"/>
                  </a:cubicBezTo>
                  <a:cubicBezTo>
                    <a:pt x="574" y="30"/>
                    <a:pt x="483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8744132" y="983406"/>
              <a:ext cx="39632" cy="38183"/>
            </a:xfrm>
            <a:custGeom>
              <a:avLst/>
              <a:gdLst/>
              <a:ahLst/>
              <a:cxnLst/>
              <a:rect l="l" t="t" r="r" b="b"/>
              <a:pathLst>
                <a:path w="874" h="842" extrusionOk="0">
                  <a:moveTo>
                    <a:pt x="402" y="0"/>
                  </a:moveTo>
                  <a:cubicBezTo>
                    <a:pt x="210" y="0"/>
                    <a:pt x="39" y="134"/>
                    <a:pt x="9" y="365"/>
                  </a:cubicBezTo>
                  <a:cubicBezTo>
                    <a:pt x="0" y="417"/>
                    <a:pt x="0" y="460"/>
                    <a:pt x="18" y="503"/>
                  </a:cubicBezTo>
                  <a:cubicBezTo>
                    <a:pt x="35" y="607"/>
                    <a:pt x="87" y="685"/>
                    <a:pt x="165" y="745"/>
                  </a:cubicBezTo>
                  <a:cubicBezTo>
                    <a:pt x="234" y="797"/>
                    <a:pt x="312" y="832"/>
                    <a:pt x="389" y="841"/>
                  </a:cubicBezTo>
                  <a:cubicBezTo>
                    <a:pt x="396" y="841"/>
                    <a:pt x="402" y="841"/>
                    <a:pt x="409" y="841"/>
                  </a:cubicBezTo>
                  <a:cubicBezTo>
                    <a:pt x="584" y="841"/>
                    <a:pt x="755" y="731"/>
                    <a:pt x="813" y="564"/>
                  </a:cubicBezTo>
                  <a:cubicBezTo>
                    <a:pt x="874" y="400"/>
                    <a:pt x="813" y="192"/>
                    <a:pt x="666" y="88"/>
                  </a:cubicBezTo>
                  <a:cubicBezTo>
                    <a:pt x="582" y="28"/>
                    <a:pt x="490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8703367" y="1116818"/>
              <a:ext cx="58042" cy="52014"/>
            </a:xfrm>
            <a:custGeom>
              <a:avLst/>
              <a:gdLst/>
              <a:ahLst/>
              <a:cxnLst/>
              <a:rect l="l" t="t" r="r" b="b"/>
              <a:pathLst>
                <a:path w="1280" h="1147" extrusionOk="0">
                  <a:moveTo>
                    <a:pt x="636" y="0"/>
                  </a:moveTo>
                  <a:cubicBezTo>
                    <a:pt x="387" y="0"/>
                    <a:pt x="164" y="167"/>
                    <a:pt x="87" y="415"/>
                  </a:cubicBezTo>
                  <a:cubicBezTo>
                    <a:pt x="0" y="717"/>
                    <a:pt x="173" y="1037"/>
                    <a:pt x="476" y="1124"/>
                  </a:cubicBezTo>
                  <a:cubicBezTo>
                    <a:pt x="528" y="1139"/>
                    <a:pt x="582" y="1146"/>
                    <a:pt x="634" y="1146"/>
                  </a:cubicBezTo>
                  <a:cubicBezTo>
                    <a:pt x="883" y="1146"/>
                    <a:pt x="1115" y="985"/>
                    <a:pt x="1193" y="735"/>
                  </a:cubicBezTo>
                  <a:cubicBezTo>
                    <a:pt x="1280" y="432"/>
                    <a:pt x="1107" y="112"/>
                    <a:pt x="804" y="26"/>
                  </a:cubicBezTo>
                  <a:cubicBezTo>
                    <a:pt x="748" y="8"/>
                    <a:pt x="691" y="0"/>
                    <a:pt x="6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8235588" y="1086571"/>
              <a:ext cx="255700" cy="495195"/>
            </a:xfrm>
            <a:custGeom>
              <a:avLst/>
              <a:gdLst/>
              <a:ahLst/>
              <a:cxnLst/>
              <a:rect l="l" t="t" r="r" b="b"/>
              <a:pathLst>
                <a:path w="5639" h="10920" extrusionOk="0">
                  <a:moveTo>
                    <a:pt x="3771" y="1"/>
                  </a:moveTo>
                  <a:cubicBezTo>
                    <a:pt x="3771" y="1"/>
                    <a:pt x="1047" y="5803"/>
                    <a:pt x="528" y="7593"/>
                  </a:cubicBezTo>
                  <a:cubicBezTo>
                    <a:pt x="1" y="9382"/>
                    <a:pt x="433" y="10481"/>
                    <a:pt x="1678" y="10844"/>
                  </a:cubicBezTo>
                  <a:cubicBezTo>
                    <a:pt x="1855" y="10895"/>
                    <a:pt x="2024" y="10920"/>
                    <a:pt x="2184" y="10920"/>
                  </a:cubicBezTo>
                  <a:cubicBezTo>
                    <a:pt x="3159" y="10920"/>
                    <a:pt x="3827" y="10011"/>
                    <a:pt x="4220" y="8682"/>
                  </a:cubicBezTo>
                  <a:cubicBezTo>
                    <a:pt x="4506" y="7696"/>
                    <a:pt x="5638" y="615"/>
                    <a:pt x="5638" y="615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356025" y="1176495"/>
              <a:ext cx="119121" cy="45892"/>
            </a:xfrm>
            <a:custGeom>
              <a:avLst/>
              <a:gdLst/>
              <a:ahLst/>
              <a:cxnLst/>
              <a:rect l="l" t="t" r="r" b="b"/>
              <a:pathLst>
                <a:path w="2627" h="1012" extrusionOk="0">
                  <a:moveTo>
                    <a:pt x="176" y="0"/>
                  </a:moveTo>
                  <a:cubicBezTo>
                    <a:pt x="85" y="0"/>
                    <a:pt x="0" y="122"/>
                    <a:pt x="86" y="214"/>
                  </a:cubicBezTo>
                  <a:cubicBezTo>
                    <a:pt x="563" y="727"/>
                    <a:pt x="1263" y="1012"/>
                    <a:pt x="1962" y="1012"/>
                  </a:cubicBezTo>
                  <a:cubicBezTo>
                    <a:pt x="2136" y="1012"/>
                    <a:pt x="2310" y="994"/>
                    <a:pt x="2481" y="958"/>
                  </a:cubicBezTo>
                  <a:cubicBezTo>
                    <a:pt x="2626" y="925"/>
                    <a:pt x="2575" y="712"/>
                    <a:pt x="2441" y="712"/>
                  </a:cubicBezTo>
                  <a:cubicBezTo>
                    <a:pt x="2432" y="712"/>
                    <a:pt x="2422" y="713"/>
                    <a:pt x="2412" y="716"/>
                  </a:cubicBezTo>
                  <a:cubicBezTo>
                    <a:pt x="2261" y="748"/>
                    <a:pt x="2108" y="763"/>
                    <a:pt x="1954" y="763"/>
                  </a:cubicBezTo>
                  <a:cubicBezTo>
                    <a:pt x="1325" y="763"/>
                    <a:pt x="697" y="500"/>
                    <a:pt x="259" y="41"/>
                  </a:cubicBezTo>
                  <a:cubicBezTo>
                    <a:pt x="234" y="12"/>
                    <a:pt x="204" y="0"/>
                    <a:pt x="1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331674" y="1242975"/>
              <a:ext cx="135037" cy="45121"/>
            </a:xfrm>
            <a:custGeom>
              <a:avLst/>
              <a:gdLst/>
              <a:ahLst/>
              <a:cxnLst/>
              <a:rect l="l" t="t" r="r" b="b"/>
              <a:pathLst>
                <a:path w="2978" h="995" extrusionOk="0">
                  <a:moveTo>
                    <a:pt x="134" y="1"/>
                  </a:moveTo>
                  <a:cubicBezTo>
                    <a:pt x="105" y="1"/>
                    <a:pt x="77" y="12"/>
                    <a:pt x="52" y="37"/>
                  </a:cubicBezTo>
                  <a:cubicBezTo>
                    <a:pt x="9" y="80"/>
                    <a:pt x="0" y="166"/>
                    <a:pt x="52" y="209"/>
                  </a:cubicBezTo>
                  <a:cubicBezTo>
                    <a:pt x="624" y="679"/>
                    <a:pt x="1344" y="995"/>
                    <a:pt x="2081" y="995"/>
                  </a:cubicBezTo>
                  <a:cubicBezTo>
                    <a:pt x="2336" y="995"/>
                    <a:pt x="2592" y="957"/>
                    <a:pt x="2845" y="875"/>
                  </a:cubicBezTo>
                  <a:cubicBezTo>
                    <a:pt x="2978" y="836"/>
                    <a:pt x="2941" y="635"/>
                    <a:pt x="2818" y="635"/>
                  </a:cubicBezTo>
                  <a:cubicBezTo>
                    <a:pt x="2805" y="635"/>
                    <a:pt x="2791" y="637"/>
                    <a:pt x="2776" y="642"/>
                  </a:cubicBezTo>
                  <a:cubicBezTo>
                    <a:pt x="2549" y="714"/>
                    <a:pt x="2318" y="748"/>
                    <a:pt x="2088" y="748"/>
                  </a:cubicBezTo>
                  <a:cubicBezTo>
                    <a:pt x="1416" y="748"/>
                    <a:pt x="753" y="462"/>
                    <a:pt x="225" y="37"/>
                  </a:cubicBezTo>
                  <a:cubicBezTo>
                    <a:pt x="198" y="14"/>
                    <a:pt x="166" y="1"/>
                    <a:pt x="134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8303062" y="1312946"/>
              <a:ext cx="150364" cy="49837"/>
            </a:xfrm>
            <a:custGeom>
              <a:avLst/>
              <a:gdLst/>
              <a:ahLst/>
              <a:cxnLst/>
              <a:rect l="l" t="t" r="r" b="b"/>
              <a:pathLst>
                <a:path w="3316" h="1099" extrusionOk="0">
                  <a:moveTo>
                    <a:pt x="189" y="1"/>
                  </a:moveTo>
                  <a:cubicBezTo>
                    <a:pt x="91" y="1"/>
                    <a:pt x="0" y="126"/>
                    <a:pt x="95" y="214"/>
                  </a:cubicBezTo>
                  <a:cubicBezTo>
                    <a:pt x="687" y="782"/>
                    <a:pt x="1506" y="1099"/>
                    <a:pt x="2328" y="1099"/>
                  </a:cubicBezTo>
                  <a:cubicBezTo>
                    <a:pt x="2371" y="1099"/>
                    <a:pt x="2413" y="1098"/>
                    <a:pt x="2456" y="1096"/>
                  </a:cubicBezTo>
                  <a:cubicBezTo>
                    <a:pt x="2698" y="1079"/>
                    <a:pt x="2940" y="1044"/>
                    <a:pt x="3173" y="975"/>
                  </a:cubicBezTo>
                  <a:cubicBezTo>
                    <a:pt x="3316" y="928"/>
                    <a:pt x="3270" y="728"/>
                    <a:pt x="3148" y="728"/>
                  </a:cubicBezTo>
                  <a:cubicBezTo>
                    <a:pt x="3137" y="728"/>
                    <a:pt x="3125" y="729"/>
                    <a:pt x="3113" y="733"/>
                  </a:cubicBezTo>
                  <a:cubicBezTo>
                    <a:pt x="2849" y="810"/>
                    <a:pt x="2577" y="847"/>
                    <a:pt x="2304" y="847"/>
                  </a:cubicBezTo>
                  <a:cubicBezTo>
                    <a:pt x="1781" y="847"/>
                    <a:pt x="1259" y="709"/>
                    <a:pt x="804" y="448"/>
                  </a:cubicBezTo>
                  <a:cubicBezTo>
                    <a:pt x="614" y="327"/>
                    <a:pt x="432" y="197"/>
                    <a:pt x="268" y="33"/>
                  </a:cubicBezTo>
                  <a:cubicBezTo>
                    <a:pt x="244" y="10"/>
                    <a:pt x="216" y="1"/>
                    <a:pt x="18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8270912" y="1384731"/>
              <a:ext cx="173717" cy="56548"/>
            </a:xfrm>
            <a:custGeom>
              <a:avLst/>
              <a:gdLst/>
              <a:ahLst/>
              <a:cxnLst/>
              <a:rect l="l" t="t" r="r" b="b"/>
              <a:pathLst>
                <a:path w="3831" h="1247" extrusionOk="0">
                  <a:moveTo>
                    <a:pt x="175" y="1"/>
                  </a:moveTo>
                  <a:cubicBezTo>
                    <a:pt x="82" y="1"/>
                    <a:pt x="0" y="127"/>
                    <a:pt x="86" y="214"/>
                  </a:cubicBezTo>
                  <a:cubicBezTo>
                    <a:pt x="728" y="878"/>
                    <a:pt x="1659" y="1246"/>
                    <a:pt x="2580" y="1246"/>
                  </a:cubicBezTo>
                  <a:cubicBezTo>
                    <a:pt x="2677" y="1246"/>
                    <a:pt x="2774" y="1242"/>
                    <a:pt x="2871" y="1234"/>
                  </a:cubicBezTo>
                  <a:cubicBezTo>
                    <a:pt x="3165" y="1208"/>
                    <a:pt x="3450" y="1147"/>
                    <a:pt x="3727" y="1052"/>
                  </a:cubicBezTo>
                  <a:cubicBezTo>
                    <a:pt x="3787" y="1026"/>
                    <a:pt x="3830" y="966"/>
                    <a:pt x="3813" y="897"/>
                  </a:cubicBezTo>
                  <a:cubicBezTo>
                    <a:pt x="3799" y="847"/>
                    <a:pt x="3744" y="803"/>
                    <a:pt x="3692" y="803"/>
                  </a:cubicBezTo>
                  <a:cubicBezTo>
                    <a:pt x="3680" y="803"/>
                    <a:pt x="3668" y="805"/>
                    <a:pt x="3657" y="810"/>
                  </a:cubicBezTo>
                  <a:cubicBezTo>
                    <a:pt x="3313" y="936"/>
                    <a:pt x="2949" y="997"/>
                    <a:pt x="2584" y="997"/>
                  </a:cubicBezTo>
                  <a:cubicBezTo>
                    <a:pt x="1996" y="997"/>
                    <a:pt x="1406" y="838"/>
                    <a:pt x="899" y="533"/>
                  </a:cubicBezTo>
                  <a:cubicBezTo>
                    <a:pt x="666" y="395"/>
                    <a:pt x="450" y="231"/>
                    <a:pt x="259" y="41"/>
                  </a:cubicBezTo>
                  <a:cubicBezTo>
                    <a:pt x="233" y="12"/>
                    <a:pt x="204" y="1"/>
                    <a:pt x="175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8245020" y="1463137"/>
              <a:ext cx="176483" cy="58770"/>
            </a:xfrm>
            <a:custGeom>
              <a:avLst/>
              <a:gdLst/>
              <a:ahLst/>
              <a:cxnLst/>
              <a:rect l="l" t="t" r="r" b="b"/>
              <a:pathLst>
                <a:path w="3892" h="1296" extrusionOk="0">
                  <a:moveTo>
                    <a:pt x="179" y="1"/>
                  </a:moveTo>
                  <a:cubicBezTo>
                    <a:pt x="87" y="1"/>
                    <a:pt x="0" y="130"/>
                    <a:pt x="87" y="222"/>
                  </a:cubicBezTo>
                  <a:cubicBezTo>
                    <a:pt x="695" y="906"/>
                    <a:pt x="1584" y="1296"/>
                    <a:pt x="2493" y="1296"/>
                  </a:cubicBezTo>
                  <a:cubicBezTo>
                    <a:pt x="2630" y="1296"/>
                    <a:pt x="2768" y="1287"/>
                    <a:pt x="2905" y="1269"/>
                  </a:cubicBezTo>
                  <a:cubicBezTo>
                    <a:pt x="3225" y="1225"/>
                    <a:pt x="3528" y="1139"/>
                    <a:pt x="3813" y="1009"/>
                  </a:cubicBezTo>
                  <a:cubicBezTo>
                    <a:pt x="3874" y="983"/>
                    <a:pt x="3891" y="897"/>
                    <a:pt x="3857" y="845"/>
                  </a:cubicBezTo>
                  <a:cubicBezTo>
                    <a:pt x="3834" y="799"/>
                    <a:pt x="3795" y="780"/>
                    <a:pt x="3754" y="780"/>
                  </a:cubicBezTo>
                  <a:cubicBezTo>
                    <a:pt x="3734" y="780"/>
                    <a:pt x="3712" y="785"/>
                    <a:pt x="3692" y="793"/>
                  </a:cubicBezTo>
                  <a:cubicBezTo>
                    <a:pt x="3310" y="966"/>
                    <a:pt x="2899" y="1051"/>
                    <a:pt x="2489" y="1051"/>
                  </a:cubicBezTo>
                  <a:cubicBezTo>
                    <a:pt x="1916" y="1051"/>
                    <a:pt x="1345" y="886"/>
                    <a:pt x="856" y="568"/>
                  </a:cubicBezTo>
                  <a:cubicBezTo>
                    <a:pt x="640" y="421"/>
                    <a:pt x="433" y="240"/>
                    <a:pt x="260" y="41"/>
                  </a:cubicBezTo>
                  <a:cubicBezTo>
                    <a:pt x="236" y="13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8346547" y="950755"/>
              <a:ext cx="236882" cy="207419"/>
            </a:xfrm>
            <a:custGeom>
              <a:avLst/>
              <a:gdLst/>
              <a:ahLst/>
              <a:cxnLst/>
              <a:rect l="l" t="t" r="r" b="b"/>
              <a:pathLst>
                <a:path w="5224" h="4574" extrusionOk="0">
                  <a:moveTo>
                    <a:pt x="2615" y="1"/>
                  </a:moveTo>
                  <a:cubicBezTo>
                    <a:pt x="1811" y="1"/>
                    <a:pt x="1033" y="424"/>
                    <a:pt x="615" y="1172"/>
                  </a:cubicBezTo>
                  <a:cubicBezTo>
                    <a:pt x="1" y="2278"/>
                    <a:pt x="398" y="3670"/>
                    <a:pt x="1497" y="4284"/>
                  </a:cubicBezTo>
                  <a:cubicBezTo>
                    <a:pt x="1847" y="4480"/>
                    <a:pt x="2227" y="4573"/>
                    <a:pt x="2603" y="4573"/>
                  </a:cubicBezTo>
                  <a:cubicBezTo>
                    <a:pt x="3405" y="4573"/>
                    <a:pt x="4185" y="4150"/>
                    <a:pt x="4609" y="3402"/>
                  </a:cubicBezTo>
                  <a:cubicBezTo>
                    <a:pt x="5223" y="2304"/>
                    <a:pt x="4825" y="912"/>
                    <a:pt x="3727" y="290"/>
                  </a:cubicBezTo>
                  <a:cubicBezTo>
                    <a:pt x="3374" y="94"/>
                    <a:pt x="2992" y="1"/>
                    <a:pt x="26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8418691" y="996284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2" y="0"/>
                  </a:moveTo>
                  <a:cubicBezTo>
                    <a:pt x="318" y="0"/>
                    <a:pt x="146" y="168"/>
                    <a:pt x="78" y="401"/>
                  </a:cubicBezTo>
                  <a:cubicBezTo>
                    <a:pt x="1" y="669"/>
                    <a:pt x="87" y="928"/>
                    <a:pt x="269" y="980"/>
                  </a:cubicBezTo>
                  <a:cubicBezTo>
                    <a:pt x="293" y="988"/>
                    <a:pt x="318" y="992"/>
                    <a:pt x="342" y="992"/>
                  </a:cubicBezTo>
                  <a:cubicBezTo>
                    <a:pt x="452" y="992"/>
                    <a:pt x="565" y="918"/>
                    <a:pt x="649" y="799"/>
                  </a:cubicBezTo>
                  <a:lnTo>
                    <a:pt x="398" y="496"/>
                  </a:lnTo>
                  <a:lnTo>
                    <a:pt x="779" y="392"/>
                  </a:lnTo>
                  <a:cubicBezTo>
                    <a:pt x="779" y="202"/>
                    <a:pt x="692" y="46"/>
                    <a:pt x="554" y="12"/>
                  </a:cubicBezTo>
                  <a:cubicBezTo>
                    <a:pt x="530" y="4"/>
                    <a:pt x="50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8489656" y="1017053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8" y="0"/>
                  </a:moveTo>
                  <a:cubicBezTo>
                    <a:pt x="321" y="0"/>
                    <a:pt x="155" y="168"/>
                    <a:pt x="87" y="401"/>
                  </a:cubicBezTo>
                  <a:cubicBezTo>
                    <a:pt x="1" y="669"/>
                    <a:pt x="87" y="929"/>
                    <a:pt x="277" y="981"/>
                  </a:cubicBezTo>
                  <a:cubicBezTo>
                    <a:pt x="302" y="989"/>
                    <a:pt x="326" y="992"/>
                    <a:pt x="350" y="992"/>
                  </a:cubicBezTo>
                  <a:cubicBezTo>
                    <a:pt x="457" y="992"/>
                    <a:pt x="565" y="919"/>
                    <a:pt x="649" y="799"/>
                  </a:cubicBezTo>
                  <a:lnTo>
                    <a:pt x="407" y="496"/>
                  </a:lnTo>
                  <a:lnTo>
                    <a:pt x="779" y="393"/>
                  </a:lnTo>
                  <a:cubicBezTo>
                    <a:pt x="779" y="202"/>
                    <a:pt x="701" y="47"/>
                    <a:pt x="563" y="12"/>
                  </a:cubicBezTo>
                  <a:cubicBezTo>
                    <a:pt x="538" y="4"/>
                    <a:pt x="513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8412026" y="1066981"/>
              <a:ext cx="80442" cy="59269"/>
            </a:xfrm>
            <a:custGeom>
              <a:avLst/>
              <a:gdLst/>
              <a:ahLst/>
              <a:cxnLst/>
              <a:rect l="l" t="t" r="r" b="b"/>
              <a:pathLst>
                <a:path w="1774" h="1307" fill="none" extrusionOk="0">
                  <a:moveTo>
                    <a:pt x="269" y="1"/>
                  </a:moveTo>
                  <a:cubicBezTo>
                    <a:pt x="269" y="1"/>
                    <a:pt x="1" y="848"/>
                    <a:pt x="779" y="1073"/>
                  </a:cubicBezTo>
                  <a:cubicBezTo>
                    <a:pt x="1557" y="1306"/>
                    <a:pt x="1773" y="442"/>
                    <a:pt x="1773" y="44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8410847" y="1062673"/>
              <a:ext cx="24350" cy="5124"/>
            </a:xfrm>
            <a:custGeom>
              <a:avLst/>
              <a:gdLst/>
              <a:ahLst/>
              <a:cxnLst/>
              <a:rect l="l" t="t" r="r" b="b"/>
              <a:pathLst>
                <a:path w="537" h="113" fill="none" extrusionOk="0">
                  <a:moveTo>
                    <a:pt x="1" y="0"/>
                  </a:moveTo>
                  <a:cubicBezTo>
                    <a:pt x="130" y="61"/>
                    <a:pt x="329" y="113"/>
                    <a:pt x="537" y="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8484578" y="1077592"/>
              <a:ext cx="18455" cy="12561"/>
            </a:xfrm>
            <a:custGeom>
              <a:avLst/>
              <a:gdLst/>
              <a:ahLst/>
              <a:cxnLst/>
              <a:rect l="l" t="t" r="r" b="b"/>
              <a:pathLst>
                <a:path w="407" h="277" fill="none" extrusionOk="0">
                  <a:moveTo>
                    <a:pt x="407" y="277"/>
                  </a:moveTo>
                  <a:cubicBezTo>
                    <a:pt x="268" y="242"/>
                    <a:pt x="104" y="1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 rot="1740856">
            <a:off x="8598088" y="3954323"/>
            <a:ext cx="441297" cy="427418"/>
            <a:chOff x="859325" y="2965700"/>
            <a:chExt cx="175775" cy="170250"/>
          </a:xfrm>
        </p:grpSpPr>
        <p:sp>
          <p:nvSpPr>
            <p:cNvPr id="575" name="Google Shape;575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 rot="-583886">
            <a:off x="8395680" y="3684268"/>
            <a:ext cx="294085" cy="284824"/>
            <a:chOff x="859325" y="2965700"/>
            <a:chExt cx="175775" cy="170250"/>
          </a:xfrm>
        </p:grpSpPr>
        <p:sp>
          <p:nvSpPr>
            <p:cNvPr id="578" name="Google Shape;578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6"/>
          <p:cNvGrpSpPr/>
          <p:nvPr/>
        </p:nvGrpSpPr>
        <p:grpSpPr>
          <a:xfrm rot="-583769">
            <a:off x="8222025" y="4060294"/>
            <a:ext cx="222479" cy="215470"/>
            <a:chOff x="859325" y="2965700"/>
            <a:chExt cx="175775" cy="170250"/>
          </a:xfrm>
        </p:grpSpPr>
        <p:sp>
          <p:nvSpPr>
            <p:cNvPr id="581" name="Google Shape;581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84;p40"/>
          <p:cNvSpPr txBox="1">
            <a:spLocks/>
          </p:cNvSpPr>
          <p:nvPr/>
        </p:nvSpPr>
        <p:spPr>
          <a:xfrm>
            <a:off x="281438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1" name="Google Shape;784;p40"/>
          <p:cNvSpPr txBox="1">
            <a:spLocks/>
          </p:cNvSpPr>
          <p:nvPr/>
        </p:nvSpPr>
        <p:spPr>
          <a:xfrm>
            <a:off x="2225654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2" name="Google Shape;784;p40"/>
          <p:cNvSpPr txBox="1">
            <a:spLocks/>
          </p:cNvSpPr>
          <p:nvPr/>
        </p:nvSpPr>
        <p:spPr>
          <a:xfrm>
            <a:off x="4025854" y="7715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ប៉ា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3" name="Google Shape;784;p40"/>
          <p:cNvSpPr txBox="1">
            <a:spLocks/>
          </p:cNvSpPr>
          <p:nvPr/>
        </p:nvSpPr>
        <p:spPr>
          <a:xfrm>
            <a:off x="5898062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ជុ</a:t>
            </a:r>
            <a:r>
              <a:rPr lang="km-KH" sz="5400" dirty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4" name="Google Shape;784;p40"/>
          <p:cNvSpPr txBox="1">
            <a:spLocks/>
          </p:cNvSpPr>
          <p:nvPr/>
        </p:nvSpPr>
        <p:spPr>
          <a:xfrm>
            <a:off x="569470" y="199568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ឡាច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5" name="Google Shape;784;p40"/>
          <p:cNvSpPr txBox="1">
            <a:spLocks/>
          </p:cNvSpPr>
          <p:nvPr/>
        </p:nvSpPr>
        <p:spPr>
          <a:xfrm>
            <a:off x="2987824" y="202699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ទិច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6" name="Google Shape;784;p40"/>
          <p:cNvSpPr txBox="1">
            <a:spLocks/>
          </p:cNvSpPr>
          <p:nvPr/>
        </p:nvSpPr>
        <p:spPr>
          <a:xfrm>
            <a:off x="5249990" y="202699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កាច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7" name="Google Shape;784;p40"/>
          <p:cNvSpPr txBox="1">
            <a:spLocks/>
          </p:cNvSpPr>
          <p:nvPr/>
        </p:nvSpPr>
        <p:spPr>
          <a:xfrm>
            <a:off x="251520" y="3476695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កំទេ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8" name="Google Shape;784;p40"/>
          <p:cNvSpPr txBox="1">
            <a:spLocks/>
          </p:cNvSpPr>
          <p:nvPr/>
        </p:nvSpPr>
        <p:spPr>
          <a:xfrm>
            <a:off x="2699792" y="350785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បីបា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9" name="Google Shape;784;p40"/>
          <p:cNvSpPr txBox="1">
            <a:spLocks/>
          </p:cNvSpPr>
          <p:nvPr/>
        </p:nvSpPr>
        <p:spPr>
          <a:xfrm>
            <a:off x="5508104" y="354855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សំណើ</a:t>
            </a:r>
            <a:r>
              <a:rPr lang="km-KH" sz="5400" dirty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3518"/>
            <a:ext cx="8440909" cy="355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0" name="Google Shape;730;p39"/>
          <p:cNvSpPr/>
          <p:nvPr/>
        </p:nvSpPr>
        <p:spPr>
          <a:xfrm>
            <a:off x="-514850" y="40877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39"/>
          <p:cNvGrpSpPr/>
          <p:nvPr/>
        </p:nvGrpSpPr>
        <p:grpSpPr>
          <a:xfrm rot="579506" flipH="1">
            <a:off x="511023" y="3890288"/>
            <a:ext cx="404408" cy="391699"/>
            <a:chOff x="859325" y="2965700"/>
            <a:chExt cx="175775" cy="170250"/>
          </a:xfrm>
        </p:grpSpPr>
        <p:sp>
          <p:nvSpPr>
            <p:cNvPr id="732" name="Google Shape;732;p3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9"/>
          <p:cNvGrpSpPr/>
          <p:nvPr/>
        </p:nvGrpSpPr>
        <p:grpSpPr>
          <a:xfrm rot="-353227" flipH="1">
            <a:off x="821799" y="4307057"/>
            <a:ext cx="294076" cy="284832"/>
            <a:chOff x="859325" y="2965700"/>
            <a:chExt cx="175775" cy="170250"/>
          </a:xfrm>
        </p:grpSpPr>
        <p:sp>
          <p:nvSpPr>
            <p:cNvPr id="735" name="Google Shape;735;p3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39"/>
          <p:cNvGrpSpPr/>
          <p:nvPr/>
        </p:nvGrpSpPr>
        <p:grpSpPr>
          <a:xfrm flipH="1">
            <a:off x="8107035" y="-7468"/>
            <a:ext cx="1139971" cy="1144922"/>
            <a:chOff x="3324900" y="1929900"/>
            <a:chExt cx="817125" cy="820850"/>
          </a:xfrm>
        </p:grpSpPr>
        <p:sp>
          <p:nvSpPr>
            <p:cNvPr id="738" name="Google Shape;738;p39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796;p40"/>
          <p:cNvGrpSpPr/>
          <p:nvPr/>
        </p:nvGrpSpPr>
        <p:grpSpPr>
          <a:xfrm rot="-786892" flipH="1">
            <a:off x="7726814" y="4190588"/>
            <a:ext cx="1521049" cy="1170065"/>
            <a:chOff x="3702075" y="3078775"/>
            <a:chExt cx="1521076" cy="1170085"/>
          </a:xfrm>
        </p:grpSpPr>
        <p:sp>
          <p:nvSpPr>
            <p:cNvPr id="42" name="Google Shape;797;p40"/>
            <p:cNvSpPr/>
            <p:nvPr/>
          </p:nvSpPr>
          <p:spPr>
            <a:xfrm>
              <a:off x="3702075" y="3078775"/>
              <a:ext cx="1521076" cy="1170085"/>
            </a:xfrm>
            <a:custGeom>
              <a:avLst/>
              <a:gdLst/>
              <a:ahLst/>
              <a:cxnLst/>
              <a:rect l="l" t="t" r="r" b="b"/>
              <a:pathLst>
                <a:path w="30704" h="23619" extrusionOk="0">
                  <a:moveTo>
                    <a:pt x="15342" y="1"/>
                  </a:moveTo>
                  <a:cubicBezTo>
                    <a:pt x="15049" y="1"/>
                    <a:pt x="14756" y="29"/>
                    <a:pt x="14466" y="87"/>
                  </a:cubicBezTo>
                  <a:cubicBezTo>
                    <a:pt x="14301" y="113"/>
                    <a:pt x="14129" y="156"/>
                    <a:pt x="13964" y="208"/>
                  </a:cubicBezTo>
                  <a:cubicBezTo>
                    <a:pt x="12114" y="796"/>
                    <a:pt x="8370" y="2110"/>
                    <a:pt x="6978" y="4583"/>
                  </a:cubicBezTo>
                  <a:cubicBezTo>
                    <a:pt x="6883" y="4756"/>
                    <a:pt x="6814" y="4938"/>
                    <a:pt x="6770" y="5128"/>
                  </a:cubicBezTo>
                  <a:cubicBezTo>
                    <a:pt x="6718" y="5344"/>
                    <a:pt x="6692" y="5569"/>
                    <a:pt x="6701" y="5794"/>
                  </a:cubicBezTo>
                  <a:lnTo>
                    <a:pt x="6883" y="10022"/>
                  </a:lnTo>
                  <a:cubicBezTo>
                    <a:pt x="6883" y="10022"/>
                    <a:pt x="1375" y="11059"/>
                    <a:pt x="78" y="15936"/>
                  </a:cubicBezTo>
                  <a:cubicBezTo>
                    <a:pt x="17" y="16144"/>
                    <a:pt x="0" y="16368"/>
                    <a:pt x="0" y="16585"/>
                  </a:cubicBezTo>
                  <a:cubicBezTo>
                    <a:pt x="9" y="16801"/>
                    <a:pt x="52" y="17017"/>
                    <a:pt x="121" y="17233"/>
                  </a:cubicBezTo>
                  <a:lnTo>
                    <a:pt x="1211" y="20527"/>
                  </a:lnTo>
                  <a:cubicBezTo>
                    <a:pt x="1375" y="21029"/>
                    <a:pt x="1703" y="21444"/>
                    <a:pt x="2136" y="21729"/>
                  </a:cubicBezTo>
                  <a:cubicBezTo>
                    <a:pt x="2352" y="21876"/>
                    <a:pt x="2594" y="21980"/>
                    <a:pt x="2862" y="22049"/>
                  </a:cubicBezTo>
                  <a:lnTo>
                    <a:pt x="6684" y="22974"/>
                  </a:lnTo>
                  <a:cubicBezTo>
                    <a:pt x="6860" y="23020"/>
                    <a:pt x="7043" y="23042"/>
                    <a:pt x="7226" y="23042"/>
                  </a:cubicBezTo>
                  <a:cubicBezTo>
                    <a:pt x="7357" y="23042"/>
                    <a:pt x="7488" y="23031"/>
                    <a:pt x="7618" y="23009"/>
                  </a:cubicBezTo>
                  <a:cubicBezTo>
                    <a:pt x="7929" y="22957"/>
                    <a:pt x="8223" y="22845"/>
                    <a:pt x="8491" y="22672"/>
                  </a:cubicBezTo>
                  <a:lnTo>
                    <a:pt x="8603" y="22594"/>
                  </a:lnTo>
                  <a:cubicBezTo>
                    <a:pt x="8603" y="22594"/>
                    <a:pt x="9730" y="23619"/>
                    <a:pt x="11522" y="23619"/>
                  </a:cubicBezTo>
                  <a:cubicBezTo>
                    <a:pt x="12005" y="23619"/>
                    <a:pt x="12537" y="23544"/>
                    <a:pt x="13108" y="23355"/>
                  </a:cubicBezTo>
                  <a:cubicBezTo>
                    <a:pt x="15797" y="22464"/>
                    <a:pt x="16230" y="20355"/>
                    <a:pt x="16013" y="18651"/>
                  </a:cubicBezTo>
                  <a:lnTo>
                    <a:pt x="22550" y="15253"/>
                  </a:lnTo>
                  <a:cubicBezTo>
                    <a:pt x="22550" y="15253"/>
                    <a:pt x="23673" y="16516"/>
                    <a:pt x="25600" y="16516"/>
                  </a:cubicBezTo>
                  <a:cubicBezTo>
                    <a:pt x="26022" y="16516"/>
                    <a:pt x="26482" y="16455"/>
                    <a:pt x="26977" y="16308"/>
                  </a:cubicBezTo>
                  <a:cubicBezTo>
                    <a:pt x="29736" y="15478"/>
                    <a:pt x="30704" y="12875"/>
                    <a:pt x="30090" y="11284"/>
                  </a:cubicBezTo>
                  <a:cubicBezTo>
                    <a:pt x="29476" y="9685"/>
                    <a:pt x="28810" y="9391"/>
                    <a:pt x="28810" y="9391"/>
                  </a:cubicBezTo>
                  <a:cubicBezTo>
                    <a:pt x="28810" y="9391"/>
                    <a:pt x="29009" y="8924"/>
                    <a:pt x="28828" y="8223"/>
                  </a:cubicBezTo>
                  <a:cubicBezTo>
                    <a:pt x="28750" y="7929"/>
                    <a:pt x="28612" y="7601"/>
                    <a:pt x="28361" y="7238"/>
                  </a:cubicBezTo>
                  <a:cubicBezTo>
                    <a:pt x="27522" y="6019"/>
                    <a:pt x="26104" y="5413"/>
                    <a:pt x="26104" y="5413"/>
                  </a:cubicBezTo>
                  <a:lnTo>
                    <a:pt x="22663" y="1514"/>
                  </a:lnTo>
                  <a:cubicBezTo>
                    <a:pt x="22490" y="1315"/>
                    <a:pt x="22282" y="1151"/>
                    <a:pt x="22057" y="1029"/>
                  </a:cubicBezTo>
                  <a:cubicBezTo>
                    <a:pt x="21824" y="900"/>
                    <a:pt x="21582" y="813"/>
                    <a:pt x="21322" y="770"/>
                  </a:cubicBezTo>
                  <a:lnTo>
                    <a:pt x="16031" y="52"/>
                  </a:lnTo>
                  <a:cubicBezTo>
                    <a:pt x="15802" y="18"/>
                    <a:pt x="15572" y="1"/>
                    <a:pt x="15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8;p40"/>
            <p:cNvSpPr/>
            <p:nvPr/>
          </p:nvSpPr>
          <p:spPr>
            <a:xfrm>
              <a:off x="3753449" y="3616786"/>
              <a:ext cx="753107" cy="554353"/>
            </a:xfrm>
            <a:custGeom>
              <a:avLst/>
              <a:gdLst/>
              <a:ahLst/>
              <a:cxnLst/>
              <a:rect l="l" t="t" r="r" b="b"/>
              <a:pathLst>
                <a:path w="15202" h="11190" extrusionOk="0">
                  <a:moveTo>
                    <a:pt x="6788" y="1"/>
                  </a:moveTo>
                  <a:cubicBezTo>
                    <a:pt x="1427" y="1081"/>
                    <a:pt x="1" y="5742"/>
                    <a:pt x="1" y="5742"/>
                  </a:cubicBezTo>
                  <a:lnTo>
                    <a:pt x="1445" y="10091"/>
                  </a:lnTo>
                  <a:lnTo>
                    <a:pt x="6226" y="11189"/>
                  </a:lnTo>
                  <a:lnTo>
                    <a:pt x="8345" y="9953"/>
                  </a:lnTo>
                  <a:lnTo>
                    <a:pt x="15201" y="6278"/>
                  </a:lnTo>
                  <a:lnTo>
                    <a:pt x="13524" y="1211"/>
                  </a:lnTo>
                  <a:lnTo>
                    <a:pt x="678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9;p40"/>
            <p:cNvSpPr/>
            <p:nvPr/>
          </p:nvSpPr>
          <p:spPr>
            <a:xfrm>
              <a:off x="3753449" y="3616786"/>
              <a:ext cx="753107" cy="554353"/>
            </a:xfrm>
            <a:custGeom>
              <a:avLst/>
              <a:gdLst/>
              <a:ahLst/>
              <a:cxnLst/>
              <a:rect l="l" t="t" r="r" b="b"/>
              <a:pathLst>
                <a:path w="15202" h="11190" fill="none" extrusionOk="0">
                  <a:moveTo>
                    <a:pt x="15201" y="6278"/>
                  </a:moveTo>
                  <a:lnTo>
                    <a:pt x="8345" y="9953"/>
                  </a:lnTo>
                  <a:lnTo>
                    <a:pt x="6226" y="11189"/>
                  </a:lnTo>
                  <a:lnTo>
                    <a:pt x="1445" y="10091"/>
                  </a:lnTo>
                  <a:lnTo>
                    <a:pt x="1" y="5742"/>
                  </a:lnTo>
                  <a:cubicBezTo>
                    <a:pt x="1" y="5742"/>
                    <a:pt x="1427" y="1081"/>
                    <a:pt x="6788" y="1"/>
                  </a:cubicBezTo>
                  <a:lnTo>
                    <a:pt x="13524" y="121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00;p40"/>
            <p:cNvSpPr/>
            <p:nvPr/>
          </p:nvSpPr>
          <p:spPr>
            <a:xfrm>
              <a:off x="3753449" y="3901199"/>
              <a:ext cx="308486" cy="269943"/>
            </a:xfrm>
            <a:custGeom>
              <a:avLst/>
              <a:gdLst/>
              <a:ahLst/>
              <a:cxnLst/>
              <a:rect l="l" t="t" r="r" b="b"/>
              <a:pathLst>
                <a:path w="6227" h="5449" extrusionOk="0">
                  <a:moveTo>
                    <a:pt x="1" y="1"/>
                  </a:moveTo>
                  <a:lnTo>
                    <a:pt x="1445" y="4350"/>
                  </a:lnTo>
                  <a:lnTo>
                    <a:pt x="6226" y="5448"/>
                  </a:lnTo>
                  <a:lnTo>
                    <a:pt x="4730" y="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01;p40"/>
            <p:cNvSpPr/>
            <p:nvPr/>
          </p:nvSpPr>
          <p:spPr>
            <a:xfrm>
              <a:off x="3987777" y="3400492"/>
              <a:ext cx="1121883" cy="770644"/>
            </a:xfrm>
            <a:custGeom>
              <a:avLst/>
              <a:gdLst/>
              <a:ahLst/>
              <a:cxnLst/>
              <a:rect l="l" t="t" r="r" b="b"/>
              <a:pathLst>
                <a:path w="22646" h="15556" extrusionOk="0">
                  <a:moveTo>
                    <a:pt x="19974" y="0"/>
                  </a:moveTo>
                  <a:lnTo>
                    <a:pt x="8794" y="5577"/>
                  </a:lnTo>
                  <a:cubicBezTo>
                    <a:pt x="1756" y="6978"/>
                    <a:pt x="0" y="11007"/>
                    <a:pt x="0" y="11007"/>
                  </a:cubicBezTo>
                  <a:lnTo>
                    <a:pt x="1496" y="15555"/>
                  </a:lnTo>
                  <a:lnTo>
                    <a:pt x="10471" y="10644"/>
                  </a:lnTo>
                  <a:lnTo>
                    <a:pt x="20155" y="5664"/>
                  </a:lnTo>
                  <a:cubicBezTo>
                    <a:pt x="20155" y="5664"/>
                    <a:pt x="22646" y="3087"/>
                    <a:pt x="21919" y="1807"/>
                  </a:cubicBezTo>
                  <a:cubicBezTo>
                    <a:pt x="21202" y="519"/>
                    <a:pt x="19974" y="0"/>
                    <a:pt x="1997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02;p40"/>
            <p:cNvSpPr/>
            <p:nvPr/>
          </p:nvSpPr>
          <p:spPr>
            <a:xfrm>
              <a:off x="4082003" y="3346047"/>
              <a:ext cx="341430" cy="330779"/>
            </a:xfrm>
            <a:custGeom>
              <a:avLst/>
              <a:gdLst/>
              <a:ahLst/>
              <a:cxnLst/>
              <a:rect l="l" t="t" r="r" b="b"/>
              <a:pathLst>
                <a:path w="6892" h="6677" extrusionOk="0">
                  <a:moveTo>
                    <a:pt x="1" y="1"/>
                  </a:moveTo>
                  <a:lnTo>
                    <a:pt x="156" y="5466"/>
                  </a:lnTo>
                  <a:lnTo>
                    <a:pt x="6892" y="6676"/>
                  </a:lnTo>
                  <a:lnTo>
                    <a:pt x="5802" y="6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03;p40"/>
            <p:cNvSpPr/>
            <p:nvPr/>
          </p:nvSpPr>
          <p:spPr>
            <a:xfrm>
              <a:off x="4369439" y="3183306"/>
              <a:ext cx="607856" cy="493517"/>
            </a:xfrm>
            <a:custGeom>
              <a:avLst/>
              <a:gdLst/>
              <a:ahLst/>
              <a:cxnLst/>
              <a:rect l="l" t="t" r="r" b="b"/>
              <a:pathLst>
                <a:path w="12270" h="9962" extrusionOk="0">
                  <a:moveTo>
                    <a:pt x="8059" y="0"/>
                  </a:moveTo>
                  <a:cubicBezTo>
                    <a:pt x="8059" y="0"/>
                    <a:pt x="5941" y="234"/>
                    <a:pt x="3200" y="1539"/>
                  </a:cubicBezTo>
                  <a:cubicBezTo>
                    <a:pt x="709" y="2715"/>
                    <a:pt x="0" y="3952"/>
                    <a:pt x="0" y="3952"/>
                  </a:cubicBezTo>
                  <a:lnTo>
                    <a:pt x="1090" y="9961"/>
                  </a:lnTo>
                  <a:lnTo>
                    <a:pt x="12270" y="4384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4;p40"/>
            <p:cNvSpPr/>
            <p:nvPr/>
          </p:nvSpPr>
          <p:spPr>
            <a:xfrm>
              <a:off x="4081557" y="3125442"/>
              <a:ext cx="687120" cy="253645"/>
            </a:xfrm>
            <a:custGeom>
              <a:avLst/>
              <a:gdLst/>
              <a:ahLst/>
              <a:cxnLst/>
              <a:rect l="l" t="t" r="r" b="b"/>
              <a:pathLst>
                <a:path w="13870" h="5120" extrusionOk="0">
                  <a:moveTo>
                    <a:pt x="7420" y="1"/>
                  </a:moveTo>
                  <a:cubicBezTo>
                    <a:pt x="7420" y="1"/>
                    <a:pt x="5146" y="701"/>
                    <a:pt x="3546" y="1480"/>
                  </a:cubicBezTo>
                  <a:cubicBezTo>
                    <a:pt x="1350" y="2552"/>
                    <a:pt x="10" y="4454"/>
                    <a:pt x="10" y="4454"/>
                  </a:cubicBezTo>
                  <a:lnTo>
                    <a:pt x="1" y="4454"/>
                  </a:lnTo>
                  <a:lnTo>
                    <a:pt x="5803" y="5120"/>
                  </a:lnTo>
                  <a:cubicBezTo>
                    <a:pt x="5803" y="5120"/>
                    <a:pt x="6425" y="4004"/>
                    <a:pt x="9011" y="2707"/>
                  </a:cubicBezTo>
                  <a:cubicBezTo>
                    <a:pt x="11302" y="1549"/>
                    <a:pt x="13870" y="1168"/>
                    <a:pt x="13870" y="1168"/>
                  </a:cubicBezTo>
                  <a:lnTo>
                    <a:pt x="7420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5;p40"/>
            <p:cNvSpPr/>
            <p:nvPr/>
          </p:nvSpPr>
          <p:spPr>
            <a:xfrm>
              <a:off x="3776138" y="3446317"/>
              <a:ext cx="1297552" cy="563765"/>
            </a:xfrm>
            <a:custGeom>
              <a:avLst/>
              <a:gdLst/>
              <a:ahLst/>
              <a:cxnLst/>
              <a:rect l="l" t="t" r="r" b="b"/>
              <a:pathLst>
                <a:path w="26192" h="11380" fill="none" extrusionOk="0">
                  <a:moveTo>
                    <a:pt x="1" y="10566"/>
                  </a:moveTo>
                  <a:lnTo>
                    <a:pt x="4696" y="11379"/>
                  </a:lnTo>
                  <a:lnTo>
                    <a:pt x="5396" y="11146"/>
                  </a:lnTo>
                  <a:cubicBezTo>
                    <a:pt x="5396" y="11146"/>
                    <a:pt x="5820" y="9071"/>
                    <a:pt x="8008" y="8042"/>
                  </a:cubicBezTo>
                  <a:cubicBezTo>
                    <a:pt x="10731" y="6762"/>
                    <a:pt x="12288" y="8301"/>
                    <a:pt x="12288" y="8301"/>
                  </a:cubicBezTo>
                  <a:lnTo>
                    <a:pt x="19663" y="4496"/>
                  </a:lnTo>
                  <a:cubicBezTo>
                    <a:pt x="19663" y="4496"/>
                    <a:pt x="19689" y="2136"/>
                    <a:pt x="22214" y="1064"/>
                  </a:cubicBezTo>
                  <a:cubicBezTo>
                    <a:pt x="24747" y="0"/>
                    <a:pt x="25794" y="977"/>
                    <a:pt x="25794" y="977"/>
                  </a:cubicBezTo>
                  <a:lnTo>
                    <a:pt x="26191" y="87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6;p40"/>
            <p:cNvSpPr/>
            <p:nvPr/>
          </p:nvSpPr>
          <p:spPr>
            <a:xfrm>
              <a:off x="4138529" y="3410747"/>
              <a:ext cx="211684" cy="196228"/>
            </a:xfrm>
            <a:custGeom>
              <a:avLst/>
              <a:gdLst/>
              <a:ahLst/>
              <a:cxnLst/>
              <a:rect l="l" t="t" r="r" b="b"/>
              <a:pathLst>
                <a:path w="4273" h="3961" extrusionOk="0">
                  <a:moveTo>
                    <a:pt x="1" y="1"/>
                  </a:moveTo>
                  <a:lnTo>
                    <a:pt x="157" y="3278"/>
                  </a:lnTo>
                  <a:lnTo>
                    <a:pt x="4272" y="3961"/>
                  </a:lnTo>
                  <a:lnTo>
                    <a:pt x="3728" y="4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7;p40"/>
            <p:cNvSpPr/>
            <p:nvPr/>
          </p:nvSpPr>
          <p:spPr>
            <a:xfrm>
              <a:off x="4448655" y="3305374"/>
              <a:ext cx="233086" cy="250623"/>
            </a:xfrm>
            <a:custGeom>
              <a:avLst/>
              <a:gdLst/>
              <a:ahLst/>
              <a:cxnLst/>
              <a:rect l="l" t="t" r="r" b="b"/>
              <a:pathLst>
                <a:path w="4705" h="5059" extrusionOk="0">
                  <a:moveTo>
                    <a:pt x="2898" y="1"/>
                  </a:moveTo>
                  <a:cubicBezTo>
                    <a:pt x="2898" y="1"/>
                    <a:pt x="1307" y="528"/>
                    <a:pt x="1" y="1842"/>
                  </a:cubicBezTo>
                  <a:lnTo>
                    <a:pt x="771" y="5059"/>
                  </a:lnTo>
                  <a:lnTo>
                    <a:pt x="4705" y="3165"/>
                  </a:lnTo>
                  <a:lnTo>
                    <a:pt x="2898" y="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8;p40"/>
            <p:cNvSpPr/>
            <p:nvPr/>
          </p:nvSpPr>
          <p:spPr>
            <a:xfrm>
              <a:off x="4637157" y="3245430"/>
              <a:ext cx="227488" cy="191076"/>
            </a:xfrm>
            <a:custGeom>
              <a:avLst/>
              <a:gdLst/>
              <a:ahLst/>
              <a:cxnLst/>
              <a:rect l="l" t="t" r="r" b="b"/>
              <a:pathLst>
                <a:path w="4592" h="3857" extrusionOk="0">
                  <a:moveTo>
                    <a:pt x="2361" y="0"/>
                  </a:moveTo>
                  <a:cubicBezTo>
                    <a:pt x="2361" y="0"/>
                    <a:pt x="1142" y="35"/>
                    <a:pt x="0" y="778"/>
                  </a:cubicBezTo>
                  <a:lnTo>
                    <a:pt x="1782" y="3856"/>
                  </a:lnTo>
                  <a:lnTo>
                    <a:pt x="4592" y="2499"/>
                  </a:lnTo>
                  <a:lnTo>
                    <a:pt x="2361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9;p40"/>
            <p:cNvSpPr/>
            <p:nvPr/>
          </p:nvSpPr>
          <p:spPr>
            <a:xfrm>
              <a:off x="4782361" y="3521916"/>
              <a:ext cx="321316" cy="321713"/>
            </a:xfrm>
            <a:custGeom>
              <a:avLst/>
              <a:gdLst/>
              <a:ahLst/>
              <a:cxnLst/>
              <a:rect l="l" t="t" r="r" b="b"/>
              <a:pathLst>
                <a:path w="6486" h="6494" extrusionOk="0">
                  <a:moveTo>
                    <a:pt x="3870" y="0"/>
                  </a:moveTo>
                  <a:cubicBezTo>
                    <a:pt x="3407" y="0"/>
                    <a:pt x="2802" y="174"/>
                    <a:pt x="2240" y="359"/>
                  </a:cubicBezTo>
                  <a:cubicBezTo>
                    <a:pt x="762" y="852"/>
                    <a:pt x="1" y="2599"/>
                    <a:pt x="554" y="4267"/>
                  </a:cubicBezTo>
                  <a:cubicBezTo>
                    <a:pt x="1050" y="5762"/>
                    <a:pt x="2384" y="6494"/>
                    <a:pt x="3769" y="6494"/>
                  </a:cubicBezTo>
                  <a:cubicBezTo>
                    <a:pt x="3931" y="6494"/>
                    <a:pt x="4093" y="6484"/>
                    <a:pt x="4255" y="6464"/>
                  </a:cubicBezTo>
                  <a:cubicBezTo>
                    <a:pt x="4661" y="6412"/>
                    <a:pt x="5232" y="6334"/>
                    <a:pt x="5413" y="6213"/>
                  </a:cubicBezTo>
                  <a:cubicBezTo>
                    <a:pt x="6486" y="5504"/>
                    <a:pt x="6390" y="3930"/>
                    <a:pt x="5915" y="2495"/>
                  </a:cubicBezTo>
                  <a:cubicBezTo>
                    <a:pt x="5630" y="1622"/>
                    <a:pt x="4981" y="247"/>
                    <a:pt x="4203" y="39"/>
                  </a:cubicBezTo>
                  <a:cubicBezTo>
                    <a:pt x="4104" y="12"/>
                    <a:pt x="3992" y="0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0;p40"/>
            <p:cNvSpPr/>
            <p:nvPr/>
          </p:nvSpPr>
          <p:spPr>
            <a:xfrm>
              <a:off x="4840621" y="3523848"/>
              <a:ext cx="320474" cy="312300"/>
            </a:xfrm>
            <a:custGeom>
              <a:avLst/>
              <a:gdLst/>
              <a:ahLst/>
              <a:cxnLst/>
              <a:rect l="l" t="t" r="r" b="b"/>
              <a:pathLst>
                <a:path w="6469" h="6304" extrusionOk="0">
                  <a:moveTo>
                    <a:pt x="3037" y="1"/>
                  </a:moveTo>
                  <a:cubicBezTo>
                    <a:pt x="2771" y="1"/>
                    <a:pt x="2503" y="42"/>
                    <a:pt x="2240" y="130"/>
                  </a:cubicBezTo>
                  <a:cubicBezTo>
                    <a:pt x="753" y="614"/>
                    <a:pt x="1" y="2369"/>
                    <a:pt x="554" y="4038"/>
                  </a:cubicBezTo>
                  <a:cubicBezTo>
                    <a:pt x="1009" y="5410"/>
                    <a:pt x="2201" y="6303"/>
                    <a:pt x="3437" y="6303"/>
                  </a:cubicBezTo>
                  <a:cubicBezTo>
                    <a:pt x="3704" y="6303"/>
                    <a:pt x="3973" y="6262"/>
                    <a:pt x="4237" y="6174"/>
                  </a:cubicBezTo>
                  <a:cubicBezTo>
                    <a:pt x="5716" y="5690"/>
                    <a:pt x="6468" y="3935"/>
                    <a:pt x="5915" y="2266"/>
                  </a:cubicBezTo>
                  <a:cubicBezTo>
                    <a:pt x="5460" y="894"/>
                    <a:pt x="4268" y="1"/>
                    <a:pt x="3037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1;p40"/>
            <p:cNvSpPr/>
            <p:nvPr/>
          </p:nvSpPr>
          <p:spPr>
            <a:xfrm>
              <a:off x="4965266" y="3629815"/>
              <a:ext cx="93432" cy="91154"/>
            </a:xfrm>
            <a:custGeom>
              <a:avLst/>
              <a:gdLst/>
              <a:ahLst/>
              <a:cxnLst/>
              <a:rect l="l" t="t" r="r" b="b"/>
              <a:pathLst>
                <a:path w="1886" h="1840" extrusionOk="0">
                  <a:moveTo>
                    <a:pt x="888" y="1"/>
                  </a:moveTo>
                  <a:cubicBezTo>
                    <a:pt x="808" y="1"/>
                    <a:pt x="728" y="14"/>
                    <a:pt x="649" y="40"/>
                  </a:cubicBezTo>
                  <a:cubicBezTo>
                    <a:pt x="217" y="179"/>
                    <a:pt x="1" y="689"/>
                    <a:pt x="156" y="1182"/>
                  </a:cubicBezTo>
                  <a:cubicBezTo>
                    <a:pt x="292" y="1581"/>
                    <a:pt x="640" y="1840"/>
                    <a:pt x="1000" y="1840"/>
                  </a:cubicBezTo>
                  <a:cubicBezTo>
                    <a:pt x="1077" y="1840"/>
                    <a:pt x="1153" y="1828"/>
                    <a:pt x="1229" y="1804"/>
                  </a:cubicBezTo>
                  <a:cubicBezTo>
                    <a:pt x="1661" y="1657"/>
                    <a:pt x="1886" y="1147"/>
                    <a:pt x="1721" y="663"/>
                  </a:cubicBezTo>
                  <a:cubicBezTo>
                    <a:pt x="1594" y="259"/>
                    <a:pt x="1247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2;p40"/>
            <p:cNvSpPr/>
            <p:nvPr/>
          </p:nvSpPr>
          <p:spPr>
            <a:xfrm>
              <a:off x="4085422" y="3874893"/>
              <a:ext cx="320871" cy="321812"/>
            </a:xfrm>
            <a:custGeom>
              <a:avLst/>
              <a:gdLst/>
              <a:ahLst/>
              <a:cxnLst/>
              <a:rect l="l" t="t" r="r" b="b"/>
              <a:pathLst>
                <a:path w="6477" h="6496" extrusionOk="0">
                  <a:moveTo>
                    <a:pt x="3861" y="0"/>
                  </a:moveTo>
                  <a:cubicBezTo>
                    <a:pt x="3398" y="0"/>
                    <a:pt x="2793" y="174"/>
                    <a:pt x="2232" y="359"/>
                  </a:cubicBezTo>
                  <a:cubicBezTo>
                    <a:pt x="753" y="852"/>
                    <a:pt x="1" y="2598"/>
                    <a:pt x="545" y="4276"/>
                  </a:cubicBezTo>
                  <a:cubicBezTo>
                    <a:pt x="1039" y="5764"/>
                    <a:pt x="2364" y="6496"/>
                    <a:pt x="3743" y="6496"/>
                  </a:cubicBezTo>
                  <a:cubicBezTo>
                    <a:pt x="3910" y="6496"/>
                    <a:pt x="4079" y="6485"/>
                    <a:pt x="4246" y="6464"/>
                  </a:cubicBezTo>
                  <a:cubicBezTo>
                    <a:pt x="4653" y="6420"/>
                    <a:pt x="5223" y="6334"/>
                    <a:pt x="5405" y="6213"/>
                  </a:cubicBezTo>
                  <a:cubicBezTo>
                    <a:pt x="6477" y="5512"/>
                    <a:pt x="6382" y="3930"/>
                    <a:pt x="5915" y="2503"/>
                  </a:cubicBezTo>
                  <a:cubicBezTo>
                    <a:pt x="5621" y="1630"/>
                    <a:pt x="4972" y="247"/>
                    <a:pt x="4194" y="39"/>
                  </a:cubicBezTo>
                  <a:cubicBezTo>
                    <a:pt x="4095" y="12"/>
                    <a:pt x="3983" y="0"/>
                    <a:pt x="3861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13;p40"/>
            <p:cNvSpPr/>
            <p:nvPr/>
          </p:nvSpPr>
          <p:spPr>
            <a:xfrm>
              <a:off x="4143236" y="3876825"/>
              <a:ext cx="320474" cy="312300"/>
            </a:xfrm>
            <a:custGeom>
              <a:avLst/>
              <a:gdLst/>
              <a:ahLst/>
              <a:cxnLst/>
              <a:rect l="l" t="t" r="r" b="b"/>
              <a:pathLst>
                <a:path w="6469" h="6304" extrusionOk="0">
                  <a:moveTo>
                    <a:pt x="3037" y="0"/>
                  </a:moveTo>
                  <a:cubicBezTo>
                    <a:pt x="2771" y="0"/>
                    <a:pt x="2503" y="42"/>
                    <a:pt x="2240" y="130"/>
                  </a:cubicBezTo>
                  <a:cubicBezTo>
                    <a:pt x="753" y="614"/>
                    <a:pt x="1" y="2369"/>
                    <a:pt x="554" y="4038"/>
                  </a:cubicBezTo>
                  <a:cubicBezTo>
                    <a:pt x="1009" y="5410"/>
                    <a:pt x="2201" y="6303"/>
                    <a:pt x="3432" y="6303"/>
                  </a:cubicBezTo>
                  <a:cubicBezTo>
                    <a:pt x="3698" y="6303"/>
                    <a:pt x="3966" y="6261"/>
                    <a:pt x="4229" y="6174"/>
                  </a:cubicBezTo>
                  <a:cubicBezTo>
                    <a:pt x="5716" y="5690"/>
                    <a:pt x="6469" y="3934"/>
                    <a:pt x="5915" y="2265"/>
                  </a:cubicBezTo>
                  <a:cubicBezTo>
                    <a:pt x="5460" y="893"/>
                    <a:pt x="4269" y="0"/>
                    <a:pt x="3037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4;p40"/>
            <p:cNvSpPr/>
            <p:nvPr/>
          </p:nvSpPr>
          <p:spPr>
            <a:xfrm>
              <a:off x="4267930" y="3982990"/>
              <a:ext cx="93432" cy="91154"/>
            </a:xfrm>
            <a:custGeom>
              <a:avLst/>
              <a:gdLst/>
              <a:ahLst/>
              <a:cxnLst/>
              <a:rect l="l" t="t" r="r" b="b"/>
              <a:pathLst>
                <a:path w="1886" h="1840" extrusionOk="0">
                  <a:moveTo>
                    <a:pt x="877" y="0"/>
                  </a:moveTo>
                  <a:cubicBezTo>
                    <a:pt x="801" y="0"/>
                    <a:pt x="724" y="12"/>
                    <a:pt x="649" y="36"/>
                  </a:cubicBezTo>
                  <a:cubicBezTo>
                    <a:pt x="216" y="183"/>
                    <a:pt x="0" y="693"/>
                    <a:pt x="156" y="1177"/>
                  </a:cubicBezTo>
                  <a:cubicBezTo>
                    <a:pt x="290" y="1581"/>
                    <a:pt x="639" y="1839"/>
                    <a:pt x="998" y="1839"/>
                  </a:cubicBezTo>
                  <a:cubicBezTo>
                    <a:pt x="1078" y="1839"/>
                    <a:pt x="1158" y="1827"/>
                    <a:pt x="1237" y="1800"/>
                  </a:cubicBezTo>
                  <a:cubicBezTo>
                    <a:pt x="1669" y="1662"/>
                    <a:pt x="1885" y="1151"/>
                    <a:pt x="1721" y="659"/>
                  </a:cubicBezTo>
                  <a:cubicBezTo>
                    <a:pt x="1592" y="259"/>
                    <a:pt x="1240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5"/>
          <p:cNvSpPr/>
          <p:nvPr/>
        </p:nvSpPr>
        <p:spPr>
          <a:xfrm>
            <a:off x="8672695" y="2139702"/>
            <a:ext cx="231300" cy="231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5"/>
          <p:cNvSpPr/>
          <p:nvPr/>
        </p:nvSpPr>
        <p:spPr>
          <a:xfrm>
            <a:off x="254140" y="2499742"/>
            <a:ext cx="231300" cy="2313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5"/>
          <p:cNvSpPr/>
          <p:nvPr/>
        </p:nvSpPr>
        <p:spPr>
          <a:xfrm>
            <a:off x="7948975" y="420441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45"/>
          <p:cNvGrpSpPr/>
          <p:nvPr/>
        </p:nvGrpSpPr>
        <p:grpSpPr>
          <a:xfrm rot="-9820970">
            <a:off x="8549148" y="4005171"/>
            <a:ext cx="509255" cy="915579"/>
            <a:chOff x="3022925" y="3963150"/>
            <a:chExt cx="299200" cy="537925"/>
          </a:xfrm>
        </p:grpSpPr>
        <p:sp>
          <p:nvSpPr>
            <p:cNvPr id="932" name="Google Shape;932;p45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5"/>
          <p:cNvGrpSpPr/>
          <p:nvPr/>
        </p:nvGrpSpPr>
        <p:grpSpPr>
          <a:xfrm rot="-993668" flipH="1">
            <a:off x="193654" y="315967"/>
            <a:ext cx="404413" cy="391697"/>
            <a:chOff x="859325" y="2965700"/>
            <a:chExt cx="175775" cy="170250"/>
          </a:xfrm>
        </p:grpSpPr>
        <p:sp>
          <p:nvSpPr>
            <p:cNvPr id="942" name="Google Shape;942;p4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5"/>
          <p:cNvGrpSpPr/>
          <p:nvPr/>
        </p:nvGrpSpPr>
        <p:grpSpPr>
          <a:xfrm rot="2699863" flipH="1">
            <a:off x="429700" y="547641"/>
            <a:ext cx="311736" cy="301925"/>
            <a:chOff x="859325" y="2965700"/>
            <a:chExt cx="175775" cy="170250"/>
          </a:xfrm>
        </p:grpSpPr>
        <p:sp>
          <p:nvSpPr>
            <p:cNvPr id="945" name="Google Shape;945;p4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008;p46"/>
          <p:cNvGrpSpPr/>
          <p:nvPr/>
        </p:nvGrpSpPr>
        <p:grpSpPr>
          <a:xfrm rot="21270528">
            <a:off x="-190393" y="4323861"/>
            <a:ext cx="1363236" cy="866022"/>
            <a:chOff x="2081366" y="1739740"/>
            <a:chExt cx="1755009" cy="976593"/>
          </a:xfrm>
        </p:grpSpPr>
        <p:sp>
          <p:nvSpPr>
            <p:cNvPr id="26" name="Google Shape;1009;p46"/>
            <p:cNvSpPr/>
            <p:nvPr/>
          </p:nvSpPr>
          <p:spPr>
            <a:xfrm>
              <a:off x="2081366" y="1739740"/>
              <a:ext cx="1755009" cy="976593"/>
            </a:xfrm>
            <a:custGeom>
              <a:avLst/>
              <a:gdLst/>
              <a:ahLst/>
              <a:cxnLst/>
              <a:rect l="l" t="t" r="r" b="b"/>
              <a:pathLst>
                <a:path w="45058" h="25073" extrusionOk="0">
                  <a:moveTo>
                    <a:pt x="21756" y="0"/>
                  </a:moveTo>
                  <a:cubicBezTo>
                    <a:pt x="21088" y="0"/>
                    <a:pt x="20434" y="137"/>
                    <a:pt x="19940" y="531"/>
                  </a:cubicBezTo>
                  <a:cubicBezTo>
                    <a:pt x="18314" y="1828"/>
                    <a:pt x="18919" y="6541"/>
                    <a:pt x="18919" y="6541"/>
                  </a:cubicBezTo>
                  <a:lnTo>
                    <a:pt x="16040" y="7717"/>
                  </a:lnTo>
                  <a:cubicBezTo>
                    <a:pt x="16040" y="7717"/>
                    <a:pt x="14250" y="8123"/>
                    <a:pt x="14432" y="10708"/>
                  </a:cubicBezTo>
                  <a:cubicBezTo>
                    <a:pt x="14432" y="10708"/>
                    <a:pt x="13455" y="11037"/>
                    <a:pt x="12936" y="11737"/>
                  </a:cubicBezTo>
                  <a:cubicBezTo>
                    <a:pt x="12936" y="11737"/>
                    <a:pt x="11768" y="10579"/>
                    <a:pt x="10549" y="9852"/>
                  </a:cubicBezTo>
                  <a:cubicBezTo>
                    <a:pt x="10170" y="9622"/>
                    <a:pt x="9719" y="9511"/>
                    <a:pt x="9252" y="9511"/>
                  </a:cubicBezTo>
                  <a:cubicBezTo>
                    <a:pt x="8228" y="9511"/>
                    <a:pt x="7123" y="10046"/>
                    <a:pt x="6511" y="11037"/>
                  </a:cubicBezTo>
                  <a:cubicBezTo>
                    <a:pt x="6511" y="11037"/>
                    <a:pt x="5988" y="10853"/>
                    <a:pt x="5295" y="10853"/>
                  </a:cubicBezTo>
                  <a:cubicBezTo>
                    <a:pt x="4593" y="10853"/>
                    <a:pt x="3718" y="11041"/>
                    <a:pt x="3035" y="11798"/>
                  </a:cubicBezTo>
                  <a:cubicBezTo>
                    <a:pt x="1678" y="13311"/>
                    <a:pt x="2309" y="14253"/>
                    <a:pt x="2309" y="14253"/>
                  </a:cubicBezTo>
                  <a:cubicBezTo>
                    <a:pt x="2309" y="14253"/>
                    <a:pt x="1" y="16571"/>
                    <a:pt x="934" y="19407"/>
                  </a:cubicBezTo>
                  <a:cubicBezTo>
                    <a:pt x="1678" y="22303"/>
                    <a:pt x="4869" y="23004"/>
                    <a:pt x="4869" y="23004"/>
                  </a:cubicBezTo>
                  <a:cubicBezTo>
                    <a:pt x="4869" y="23004"/>
                    <a:pt x="4843" y="24145"/>
                    <a:pt x="6805" y="24681"/>
                  </a:cubicBezTo>
                  <a:cubicBezTo>
                    <a:pt x="7063" y="24752"/>
                    <a:pt x="7311" y="24783"/>
                    <a:pt x="7547" y="24783"/>
                  </a:cubicBezTo>
                  <a:cubicBezTo>
                    <a:pt x="9100" y="24783"/>
                    <a:pt x="10143" y="23453"/>
                    <a:pt x="10143" y="23453"/>
                  </a:cubicBezTo>
                  <a:cubicBezTo>
                    <a:pt x="10585" y="23665"/>
                    <a:pt x="11056" y="23762"/>
                    <a:pt x="11517" y="23762"/>
                  </a:cubicBezTo>
                  <a:cubicBezTo>
                    <a:pt x="12656" y="23762"/>
                    <a:pt x="13738" y="23173"/>
                    <a:pt x="14181" y="22269"/>
                  </a:cubicBezTo>
                  <a:cubicBezTo>
                    <a:pt x="14812" y="21006"/>
                    <a:pt x="15071" y="19052"/>
                    <a:pt x="15071" y="19052"/>
                  </a:cubicBezTo>
                  <a:cubicBezTo>
                    <a:pt x="15350" y="19158"/>
                    <a:pt x="15618" y="19193"/>
                    <a:pt x="15851" y="19193"/>
                  </a:cubicBezTo>
                  <a:cubicBezTo>
                    <a:pt x="16302" y="19193"/>
                    <a:pt x="16619" y="19061"/>
                    <a:pt x="16619" y="19061"/>
                  </a:cubicBezTo>
                  <a:cubicBezTo>
                    <a:pt x="17564" y="20883"/>
                    <a:pt x="18702" y="21198"/>
                    <a:pt x="19375" y="21198"/>
                  </a:cubicBezTo>
                  <a:cubicBezTo>
                    <a:pt x="19731" y="21198"/>
                    <a:pt x="19957" y="21110"/>
                    <a:pt x="19957" y="21110"/>
                  </a:cubicBezTo>
                  <a:lnTo>
                    <a:pt x="23018" y="20557"/>
                  </a:lnTo>
                  <a:cubicBezTo>
                    <a:pt x="23018" y="20557"/>
                    <a:pt x="25050" y="24846"/>
                    <a:pt x="27108" y="25062"/>
                  </a:cubicBezTo>
                  <a:cubicBezTo>
                    <a:pt x="27179" y="25069"/>
                    <a:pt x="27250" y="25073"/>
                    <a:pt x="27322" y="25073"/>
                  </a:cubicBezTo>
                  <a:cubicBezTo>
                    <a:pt x="29310" y="25073"/>
                    <a:pt x="31180" y="22260"/>
                    <a:pt x="31180" y="22260"/>
                  </a:cubicBezTo>
                  <a:lnTo>
                    <a:pt x="36160" y="15170"/>
                  </a:lnTo>
                  <a:cubicBezTo>
                    <a:pt x="36160" y="15170"/>
                    <a:pt x="38175" y="14279"/>
                    <a:pt x="41322" y="11746"/>
                  </a:cubicBezTo>
                  <a:lnTo>
                    <a:pt x="41331" y="11746"/>
                  </a:lnTo>
                  <a:cubicBezTo>
                    <a:pt x="45058" y="8754"/>
                    <a:pt x="44349" y="6705"/>
                    <a:pt x="44349" y="6705"/>
                  </a:cubicBezTo>
                  <a:cubicBezTo>
                    <a:pt x="44392" y="6644"/>
                    <a:pt x="43674" y="4370"/>
                    <a:pt x="39083" y="4085"/>
                  </a:cubicBezTo>
                  <a:cubicBezTo>
                    <a:pt x="37285" y="3973"/>
                    <a:pt x="35859" y="3942"/>
                    <a:pt x="34831" y="3942"/>
                  </a:cubicBezTo>
                  <a:cubicBezTo>
                    <a:pt x="33555" y="3942"/>
                    <a:pt x="32892" y="3990"/>
                    <a:pt x="32892" y="3990"/>
                  </a:cubicBezTo>
                  <a:lnTo>
                    <a:pt x="24868" y="704"/>
                  </a:lnTo>
                  <a:cubicBezTo>
                    <a:pt x="24868" y="704"/>
                    <a:pt x="23273" y="0"/>
                    <a:pt x="21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0;p46"/>
            <p:cNvSpPr/>
            <p:nvPr/>
          </p:nvSpPr>
          <p:spPr>
            <a:xfrm>
              <a:off x="2154787" y="2176175"/>
              <a:ext cx="520021" cy="467361"/>
            </a:xfrm>
            <a:custGeom>
              <a:avLst/>
              <a:gdLst/>
              <a:ahLst/>
              <a:cxnLst/>
              <a:rect l="l" t="t" r="r" b="b"/>
              <a:pathLst>
                <a:path w="13351" h="11999" extrusionOk="0">
                  <a:moveTo>
                    <a:pt x="7181" y="1"/>
                  </a:moveTo>
                  <a:cubicBezTo>
                    <a:pt x="6768" y="1"/>
                    <a:pt x="6355" y="123"/>
                    <a:pt x="6027" y="368"/>
                  </a:cubicBezTo>
                  <a:cubicBezTo>
                    <a:pt x="5595" y="697"/>
                    <a:pt x="5335" y="1241"/>
                    <a:pt x="5335" y="1777"/>
                  </a:cubicBezTo>
                  <a:cubicBezTo>
                    <a:pt x="4851" y="1475"/>
                    <a:pt x="4298" y="1276"/>
                    <a:pt x="3727" y="1276"/>
                  </a:cubicBezTo>
                  <a:cubicBezTo>
                    <a:pt x="3718" y="1276"/>
                    <a:pt x="3708" y="1276"/>
                    <a:pt x="3698" y="1276"/>
                  </a:cubicBezTo>
                  <a:cubicBezTo>
                    <a:pt x="3033" y="1276"/>
                    <a:pt x="2356" y="1569"/>
                    <a:pt x="1981" y="2115"/>
                  </a:cubicBezTo>
                  <a:cubicBezTo>
                    <a:pt x="1617" y="2642"/>
                    <a:pt x="1609" y="3403"/>
                    <a:pt x="1998" y="3904"/>
                  </a:cubicBezTo>
                  <a:cubicBezTo>
                    <a:pt x="727" y="4588"/>
                    <a:pt x="0" y="6196"/>
                    <a:pt x="364" y="7605"/>
                  </a:cubicBezTo>
                  <a:cubicBezTo>
                    <a:pt x="722" y="9006"/>
                    <a:pt x="2120" y="10070"/>
                    <a:pt x="3563" y="10070"/>
                  </a:cubicBezTo>
                  <a:cubicBezTo>
                    <a:pt x="3580" y="10070"/>
                    <a:pt x="3597" y="10070"/>
                    <a:pt x="3615" y="10070"/>
                  </a:cubicBezTo>
                  <a:cubicBezTo>
                    <a:pt x="3623" y="10718"/>
                    <a:pt x="4004" y="11349"/>
                    <a:pt x="4566" y="11695"/>
                  </a:cubicBezTo>
                  <a:cubicBezTo>
                    <a:pt x="4908" y="11899"/>
                    <a:pt x="5304" y="11999"/>
                    <a:pt x="5701" y="11999"/>
                  </a:cubicBezTo>
                  <a:cubicBezTo>
                    <a:pt x="6027" y="11999"/>
                    <a:pt x="6353" y="11931"/>
                    <a:pt x="6650" y="11799"/>
                  </a:cubicBezTo>
                  <a:cubicBezTo>
                    <a:pt x="7212" y="11548"/>
                    <a:pt x="7670" y="11081"/>
                    <a:pt x="7938" y="10519"/>
                  </a:cubicBezTo>
                  <a:cubicBezTo>
                    <a:pt x="8309" y="10772"/>
                    <a:pt x="8760" y="10905"/>
                    <a:pt x="9209" y="10905"/>
                  </a:cubicBezTo>
                  <a:cubicBezTo>
                    <a:pt x="9513" y="10905"/>
                    <a:pt x="9815" y="10844"/>
                    <a:pt x="10091" y="10718"/>
                  </a:cubicBezTo>
                  <a:cubicBezTo>
                    <a:pt x="10800" y="10389"/>
                    <a:pt x="11327" y="9620"/>
                    <a:pt x="11345" y="8833"/>
                  </a:cubicBezTo>
                  <a:cubicBezTo>
                    <a:pt x="11379" y="7432"/>
                    <a:pt x="11302" y="5660"/>
                    <a:pt x="13351" y="5020"/>
                  </a:cubicBezTo>
                  <a:lnTo>
                    <a:pt x="12875" y="2659"/>
                  </a:lnTo>
                  <a:cubicBezTo>
                    <a:pt x="12624" y="2722"/>
                    <a:pt x="12389" y="2750"/>
                    <a:pt x="12167" y="2750"/>
                  </a:cubicBezTo>
                  <a:cubicBezTo>
                    <a:pt x="11097" y="2750"/>
                    <a:pt x="10333" y="2093"/>
                    <a:pt x="9581" y="1449"/>
                  </a:cubicBezTo>
                  <a:cubicBezTo>
                    <a:pt x="9053" y="1008"/>
                    <a:pt x="8604" y="437"/>
                    <a:pt x="7973" y="161"/>
                  </a:cubicBezTo>
                  <a:cubicBezTo>
                    <a:pt x="7725" y="54"/>
                    <a:pt x="7453" y="1"/>
                    <a:pt x="71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1;p46"/>
            <p:cNvSpPr/>
            <p:nvPr/>
          </p:nvSpPr>
          <p:spPr>
            <a:xfrm>
              <a:off x="2287490" y="2270667"/>
              <a:ext cx="411234" cy="254772"/>
            </a:xfrm>
            <a:custGeom>
              <a:avLst/>
              <a:gdLst/>
              <a:ahLst/>
              <a:cxnLst/>
              <a:rect l="l" t="t" r="r" b="b"/>
              <a:pathLst>
                <a:path w="10558" h="6541" extrusionOk="0">
                  <a:moveTo>
                    <a:pt x="4636" y="0"/>
                  </a:moveTo>
                  <a:cubicBezTo>
                    <a:pt x="4471" y="0"/>
                    <a:pt x="4308" y="49"/>
                    <a:pt x="4151" y="164"/>
                  </a:cubicBezTo>
                  <a:cubicBezTo>
                    <a:pt x="3407" y="700"/>
                    <a:pt x="3744" y="1712"/>
                    <a:pt x="3744" y="1712"/>
                  </a:cubicBezTo>
                  <a:cubicBezTo>
                    <a:pt x="3744" y="1712"/>
                    <a:pt x="2951" y="1099"/>
                    <a:pt x="2226" y="1099"/>
                  </a:cubicBezTo>
                  <a:cubicBezTo>
                    <a:pt x="1974" y="1099"/>
                    <a:pt x="1730" y="1173"/>
                    <a:pt x="1531" y="1375"/>
                  </a:cubicBezTo>
                  <a:cubicBezTo>
                    <a:pt x="752" y="2162"/>
                    <a:pt x="1686" y="3018"/>
                    <a:pt x="1686" y="3018"/>
                  </a:cubicBezTo>
                  <a:cubicBezTo>
                    <a:pt x="1686" y="3018"/>
                    <a:pt x="0" y="3389"/>
                    <a:pt x="381" y="4565"/>
                  </a:cubicBezTo>
                  <a:cubicBezTo>
                    <a:pt x="542" y="5068"/>
                    <a:pt x="948" y="5212"/>
                    <a:pt x="1361" y="5212"/>
                  </a:cubicBezTo>
                  <a:cubicBezTo>
                    <a:pt x="1923" y="5212"/>
                    <a:pt x="2499" y="4946"/>
                    <a:pt x="2499" y="4946"/>
                  </a:cubicBezTo>
                  <a:lnTo>
                    <a:pt x="2499" y="4946"/>
                  </a:lnTo>
                  <a:cubicBezTo>
                    <a:pt x="2499" y="4946"/>
                    <a:pt x="1998" y="6182"/>
                    <a:pt x="2914" y="6485"/>
                  </a:cubicBezTo>
                  <a:cubicBezTo>
                    <a:pt x="3028" y="6522"/>
                    <a:pt x="3140" y="6540"/>
                    <a:pt x="3249" y="6540"/>
                  </a:cubicBezTo>
                  <a:cubicBezTo>
                    <a:pt x="3997" y="6540"/>
                    <a:pt x="4613" y="5707"/>
                    <a:pt x="4658" y="4691"/>
                  </a:cubicBezTo>
                  <a:lnTo>
                    <a:pt x="4658" y="4691"/>
                  </a:lnTo>
                  <a:cubicBezTo>
                    <a:pt x="4661" y="4975"/>
                    <a:pt x="4738" y="5779"/>
                    <a:pt x="5525" y="5914"/>
                  </a:cubicBezTo>
                  <a:cubicBezTo>
                    <a:pt x="5628" y="5932"/>
                    <a:pt x="5720" y="5940"/>
                    <a:pt x="5802" y="5940"/>
                  </a:cubicBezTo>
                  <a:cubicBezTo>
                    <a:pt x="6502" y="5940"/>
                    <a:pt x="6548" y="5341"/>
                    <a:pt x="6788" y="4513"/>
                  </a:cubicBezTo>
                  <a:cubicBezTo>
                    <a:pt x="7030" y="3657"/>
                    <a:pt x="7186" y="2914"/>
                    <a:pt x="8508" y="2274"/>
                  </a:cubicBezTo>
                  <a:cubicBezTo>
                    <a:pt x="8621" y="2222"/>
                    <a:pt x="8751" y="2170"/>
                    <a:pt x="8889" y="2110"/>
                  </a:cubicBezTo>
                  <a:cubicBezTo>
                    <a:pt x="10558" y="1444"/>
                    <a:pt x="8958" y="1392"/>
                    <a:pt x="8958" y="1392"/>
                  </a:cubicBezTo>
                  <a:lnTo>
                    <a:pt x="8958" y="1392"/>
                  </a:lnTo>
                  <a:cubicBezTo>
                    <a:pt x="8958" y="1392"/>
                    <a:pt x="8644" y="1436"/>
                    <a:pt x="8222" y="1436"/>
                  </a:cubicBezTo>
                  <a:cubicBezTo>
                    <a:pt x="7708" y="1436"/>
                    <a:pt x="7033" y="1371"/>
                    <a:pt x="6572" y="1081"/>
                  </a:cubicBezTo>
                  <a:cubicBezTo>
                    <a:pt x="5918" y="672"/>
                    <a:pt x="5253" y="0"/>
                    <a:pt x="4636" y="0"/>
                  </a:cubicBez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2;p46"/>
            <p:cNvSpPr/>
            <p:nvPr/>
          </p:nvSpPr>
          <p:spPr>
            <a:xfrm>
              <a:off x="2626277" y="2214073"/>
              <a:ext cx="141505" cy="209162"/>
            </a:xfrm>
            <a:custGeom>
              <a:avLst/>
              <a:gdLst/>
              <a:ahLst/>
              <a:cxnLst/>
              <a:rect l="l" t="t" r="r" b="b"/>
              <a:pathLst>
                <a:path w="3633" h="5370" extrusionOk="0">
                  <a:moveTo>
                    <a:pt x="2240" y="0"/>
                  </a:moveTo>
                  <a:lnTo>
                    <a:pt x="165" y="606"/>
                  </a:lnTo>
                  <a:cubicBezTo>
                    <a:pt x="165" y="606"/>
                    <a:pt x="1" y="1617"/>
                    <a:pt x="424" y="3122"/>
                  </a:cubicBezTo>
                  <a:cubicBezTo>
                    <a:pt x="874" y="4618"/>
                    <a:pt x="1557" y="5370"/>
                    <a:pt x="1557" y="5370"/>
                  </a:cubicBezTo>
                  <a:lnTo>
                    <a:pt x="3632" y="4773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3;p46"/>
            <p:cNvSpPr/>
            <p:nvPr/>
          </p:nvSpPr>
          <p:spPr>
            <a:xfrm>
              <a:off x="3001794" y="2259878"/>
              <a:ext cx="467517" cy="396706"/>
            </a:xfrm>
            <a:custGeom>
              <a:avLst/>
              <a:gdLst/>
              <a:ahLst/>
              <a:cxnLst/>
              <a:rect l="l" t="t" r="r" b="b"/>
              <a:pathLst>
                <a:path w="12003" h="10185" extrusionOk="0">
                  <a:moveTo>
                    <a:pt x="12002" y="0"/>
                  </a:moveTo>
                  <a:lnTo>
                    <a:pt x="1" y="4834"/>
                  </a:lnTo>
                  <a:cubicBezTo>
                    <a:pt x="1355" y="8100"/>
                    <a:pt x="2560" y="10185"/>
                    <a:pt x="3839" y="10185"/>
                  </a:cubicBezTo>
                  <a:cubicBezTo>
                    <a:pt x="4347" y="10185"/>
                    <a:pt x="4867" y="9855"/>
                    <a:pt x="5413" y="9140"/>
                  </a:cubicBezTo>
                  <a:cubicBezTo>
                    <a:pt x="7584" y="6286"/>
                    <a:pt x="12002" y="1"/>
                    <a:pt x="12002" y="0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4;p46"/>
            <p:cNvSpPr/>
            <p:nvPr/>
          </p:nvSpPr>
          <p:spPr>
            <a:xfrm>
              <a:off x="3067463" y="2409719"/>
              <a:ext cx="130054" cy="223690"/>
            </a:xfrm>
            <a:custGeom>
              <a:avLst/>
              <a:gdLst/>
              <a:ahLst/>
              <a:cxnLst/>
              <a:rect l="l" t="t" r="r" b="b"/>
              <a:pathLst>
                <a:path w="3339" h="5743" fill="none" extrusionOk="0">
                  <a:moveTo>
                    <a:pt x="3338" y="5742"/>
                  </a:moveTo>
                  <a:cubicBezTo>
                    <a:pt x="3338" y="5742"/>
                    <a:pt x="1773" y="4791"/>
                    <a:pt x="1" y="1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5;p46"/>
            <p:cNvSpPr/>
            <p:nvPr/>
          </p:nvSpPr>
          <p:spPr>
            <a:xfrm>
              <a:off x="2858263" y="1793101"/>
              <a:ext cx="524462" cy="264393"/>
            </a:xfrm>
            <a:custGeom>
              <a:avLst/>
              <a:gdLst/>
              <a:ahLst/>
              <a:cxnLst/>
              <a:rect l="l" t="t" r="r" b="b"/>
              <a:pathLst>
                <a:path w="13465" h="6788" extrusionOk="0">
                  <a:moveTo>
                    <a:pt x="1866" y="1"/>
                  </a:moveTo>
                  <a:cubicBezTo>
                    <a:pt x="0" y="1"/>
                    <a:pt x="7" y="2627"/>
                    <a:pt x="746" y="6788"/>
                  </a:cubicBezTo>
                  <a:lnTo>
                    <a:pt x="13465" y="4375"/>
                  </a:lnTo>
                  <a:cubicBezTo>
                    <a:pt x="13465" y="4375"/>
                    <a:pt x="6357" y="1470"/>
                    <a:pt x="2985" y="234"/>
                  </a:cubicBezTo>
                  <a:cubicBezTo>
                    <a:pt x="2554" y="77"/>
                    <a:pt x="2183" y="1"/>
                    <a:pt x="1866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6;p46"/>
            <p:cNvSpPr/>
            <p:nvPr/>
          </p:nvSpPr>
          <p:spPr>
            <a:xfrm>
              <a:off x="2920972" y="1795789"/>
              <a:ext cx="42806" cy="258355"/>
            </a:xfrm>
            <a:custGeom>
              <a:avLst/>
              <a:gdLst/>
              <a:ahLst/>
              <a:cxnLst/>
              <a:rect l="l" t="t" r="r" b="b"/>
              <a:pathLst>
                <a:path w="1099" h="6633" fill="none" extrusionOk="0">
                  <a:moveTo>
                    <a:pt x="805" y="0"/>
                  </a:moveTo>
                  <a:cubicBezTo>
                    <a:pt x="805" y="0"/>
                    <a:pt x="0" y="1643"/>
                    <a:pt x="1099" y="6632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7;p46"/>
            <p:cNvSpPr/>
            <p:nvPr/>
          </p:nvSpPr>
          <p:spPr>
            <a:xfrm>
              <a:off x="2672744" y="1940644"/>
              <a:ext cx="1082810" cy="562438"/>
            </a:xfrm>
            <a:custGeom>
              <a:avLst/>
              <a:gdLst/>
              <a:ahLst/>
              <a:cxnLst/>
              <a:rect l="l" t="t" r="r" b="b"/>
              <a:pathLst>
                <a:path w="27800" h="14440" extrusionOk="0">
                  <a:moveTo>
                    <a:pt x="19582" y="1"/>
                  </a:moveTo>
                  <a:cubicBezTo>
                    <a:pt x="14985" y="1"/>
                    <a:pt x="8699" y="916"/>
                    <a:pt x="822" y="4150"/>
                  </a:cubicBezTo>
                  <a:cubicBezTo>
                    <a:pt x="822" y="4150"/>
                    <a:pt x="1" y="6527"/>
                    <a:pt x="935" y="9701"/>
                  </a:cubicBezTo>
                  <a:lnTo>
                    <a:pt x="935" y="9727"/>
                  </a:lnTo>
                  <a:cubicBezTo>
                    <a:pt x="1869" y="12883"/>
                    <a:pt x="3831" y="14439"/>
                    <a:pt x="3831" y="14439"/>
                  </a:cubicBezTo>
                  <a:cubicBezTo>
                    <a:pt x="17839" y="12113"/>
                    <a:pt x="24670" y="6311"/>
                    <a:pt x="27324" y="3354"/>
                  </a:cubicBezTo>
                  <a:cubicBezTo>
                    <a:pt x="27704" y="2930"/>
                    <a:pt x="27800" y="2386"/>
                    <a:pt x="27661" y="1902"/>
                  </a:cubicBezTo>
                  <a:cubicBezTo>
                    <a:pt x="27523" y="1409"/>
                    <a:pt x="27142" y="985"/>
                    <a:pt x="26580" y="829"/>
                  </a:cubicBezTo>
                  <a:cubicBezTo>
                    <a:pt x="25048" y="424"/>
                    <a:pt x="22705" y="1"/>
                    <a:pt x="19582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8;p46"/>
            <p:cNvSpPr/>
            <p:nvPr/>
          </p:nvSpPr>
          <p:spPr>
            <a:xfrm>
              <a:off x="3433975" y="1945575"/>
              <a:ext cx="326473" cy="279955"/>
            </a:xfrm>
            <a:custGeom>
              <a:avLst/>
              <a:gdLst/>
              <a:ahLst/>
              <a:cxnLst/>
              <a:rect l="l" t="t" r="r" b="b"/>
              <a:pathLst>
                <a:path w="11328" h="10010" extrusionOk="0">
                  <a:moveTo>
                    <a:pt x="2337" y="0"/>
                  </a:moveTo>
                  <a:cubicBezTo>
                    <a:pt x="1759" y="0"/>
                    <a:pt x="1401" y="14"/>
                    <a:pt x="1401" y="14"/>
                  </a:cubicBezTo>
                  <a:cubicBezTo>
                    <a:pt x="1401" y="14"/>
                    <a:pt x="0" y="5851"/>
                    <a:pt x="4332" y="10010"/>
                  </a:cubicBezTo>
                  <a:cubicBezTo>
                    <a:pt x="4332" y="10010"/>
                    <a:pt x="11327" y="5600"/>
                    <a:pt x="11008" y="2625"/>
                  </a:cubicBezTo>
                  <a:cubicBezTo>
                    <a:pt x="10757" y="235"/>
                    <a:pt x="4704" y="0"/>
                    <a:pt x="2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9;p46"/>
            <p:cNvSpPr/>
            <p:nvPr/>
          </p:nvSpPr>
          <p:spPr>
            <a:xfrm>
              <a:off x="3024346" y="2040356"/>
              <a:ext cx="296409" cy="287802"/>
            </a:xfrm>
            <a:custGeom>
              <a:avLst/>
              <a:gdLst/>
              <a:ahLst/>
              <a:cxnLst/>
              <a:rect l="l" t="t" r="r" b="b"/>
              <a:pathLst>
                <a:path w="7610" h="7389" extrusionOk="0">
                  <a:moveTo>
                    <a:pt x="3811" y="1"/>
                  </a:moveTo>
                  <a:cubicBezTo>
                    <a:pt x="3737" y="1"/>
                    <a:pt x="3664" y="3"/>
                    <a:pt x="3589" y="7"/>
                  </a:cubicBezTo>
                  <a:cubicBezTo>
                    <a:pt x="1549" y="128"/>
                    <a:pt x="1" y="1875"/>
                    <a:pt x="113" y="3907"/>
                  </a:cubicBezTo>
                  <a:cubicBezTo>
                    <a:pt x="230" y="5878"/>
                    <a:pt x="1863" y="7389"/>
                    <a:pt x="3813" y="7389"/>
                  </a:cubicBezTo>
                  <a:cubicBezTo>
                    <a:pt x="3882" y="7389"/>
                    <a:pt x="3952" y="7387"/>
                    <a:pt x="4022" y="7383"/>
                  </a:cubicBezTo>
                  <a:cubicBezTo>
                    <a:pt x="6054" y="7262"/>
                    <a:pt x="7610" y="5507"/>
                    <a:pt x="7489" y="3475"/>
                  </a:cubicBezTo>
                  <a:cubicBezTo>
                    <a:pt x="7372" y="1517"/>
                    <a:pt x="5747" y="1"/>
                    <a:pt x="3811" y="1"/>
                  </a:cubicBezTo>
                  <a:close/>
                </a:path>
              </a:pathLst>
            </a:custGeom>
            <a:solidFill>
              <a:schemeClr val="accent1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0;p46"/>
            <p:cNvSpPr/>
            <p:nvPr/>
          </p:nvSpPr>
          <p:spPr>
            <a:xfrm>
              <a:off x="3069839" y="2092198"/>
              <a:ext cx="204799" cy="184506"/>
            </a:xfrm>
            <a:custGeom>
              <a:avLst/>
              <a:gdLst/>
              <a:ahLst/>
              <a:cxnLst/>
              <a:rect l="l" t="t" r="r" b="b"/>
              <a:pathLst>
                <a:path w="5258" h="4737" extrusionOk="0">
                  <a:moveTo>
                    <a:pt x="2625" y="1"/>
                  </a:moveTo>
                  <a:cubicBezTo>
                    <a:pt x="2418" y="1"/>
                    <a:pt x="2207" y="28"/>
                    <a:pt x="1998" y="86"/>
                  </a:cubicBezTo>
                  <a:cubicBezTo>
                    <a:pt x="735" y="440"/>
                    <a:pt x="0" y="1737"/>
                    <a:pt x="346" y="3000"/>
                  </a:cubicBezTo>
                  <a:cubicBezTo>
                    <a:pt x="634" y="4051"/>
                    <a:pt x="1588" y="4737"/>
                    <a:pt x="2628" y="4737"/>
                  </a:cubicBezTo>
                  <a:cubicBezTo>
                    <a:pt x="2837" y="4737"/>
                    <a:pt x="3049" y="4709"/>
                    <a:pt x="3260" y="4651"/>
                  </a:cubicBezTo>
                  <a:cubicBezTo>
                    <a:pt x="4522" y="4305"/>
                    <a:pt x="5257" y="3000"/>
                    <a:pt x="4911" y="1737"/>
                  </a:cubicBezTo>
                  <a:cubicBezTo>
                    <a:pt x="4623" y="692"/>
                    <a:pt x="3667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1;p46"/>
            <p:cNvSpPr/>
            <p:nvPr/>
          </p:nvSpPr>
          <p:spPr>
            <a:xfrm>
              <a:off x="2672744" y="1890749"/>
              <a:ext cx="1082810" cy="612333"/>
            </a:xfrm>
            <a:custGeom>
              <a:avLst/>
              <a:gdLst/>
              <a:ahLst/>
              <a:cxnLst/>
              <a:rect l="l" t="t" r="r" b="b"/>
              <a:pathLst>
                <a:path w="27800" h="15721" fill="none" extrusionOk="0">
                  <a:moveTo>
                    <a:pt x="935" y="11008"/>
                  </a:moveTo>
                  <a:cubicBezTo>
                    <a:pt x="1869" y="14164"/>
                    <a:pt x="3831" y="15720"/>
                    <a:pt x="3831" y="15720"/>
                  </a:cubicBezTo>
                  <a:cubicBezTo>
                    <a:pt x="17839" y="13394"/>
                    <a:pt x="24670" y="7592"/>
                    <a:pt x="27324" y="4635"/>
                  </a:cubicBezTo>
                  <a:cubicBezTo>
                    <a:pt x="27704" y="4211"/>
                    <a:pt x="27800" y="3667"/>
                    <a:pt x="27661" y="3183"/>
                  </a:cubicBezTo>
                  <a:cubicBezTo>
                    <a:pt x="27523" y="2690"/>
                    <a:pt x="27142" y="2266"/>
                    <a:pt x="26580" y="2110"/>
                  </a:cubicBezTo>
                  <a:cubicBezTo>
                    <a:pt x="22793" y="1107"/>
                    <a:pt x="14052" y="1"/>
                    <a:pt x="822" y="5431"/>
                  </a:cubicBezTo>
                  <a:cubicBezTo>
                    <a:pt x="822" y="5431"/>
                    <a:pt x="1" y="7808"/>
                    <a:pt x="935" y="10982"/>
                  </a:cubicBezTo>
                  <a:lnTo>
                    <a:pt x="935" y="11008"/>
                  </a:lnTo>
                  <a:close/>
                </a:path>
              </a:pathLst>
            </a:custGeom>
            <a:noFill/>
            <a:ln w="8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2;p46"/>
            <p:cNvSpPr/>
            <p:nvPr/>
          </p:nvSpPr>
          <p:spPr>
            <a:xfrm>
              <a:off x="3469324" y="1942400"/>
              <a:ext cx="92187" cy="283204"/>
            </a:xfrm>
            <a:custGeom>
              <a:avLst/>
              <a:gdLst/>
              <a:ahLst/>
              <a:cxnLst/>
              <a:rect l="l" t="t" r="r" b="b"/>
              <a:pathLst>
                <a:path w="3216" h="10692" extrusionOk="0">
                  <a:moveTo>
                    <a:pt x="263" y="0"/>
                  </a:moveTo>
                  <a:cubicBezTo>
                    <a:pt x="-529" y="3612"/>
                    <a:pt x="490" y="8194"/>
                    <a:pt x="3216" y="106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0" name="Google Shape;962;p46"/>
          <p:cNvGrpSpPr/>
          <p:nvPr/>
        </p:nvGrpSpPr>
        <p:grpSpPr>
          <a:xfrm>
            <a:off x="7609839" y="40388"/>
            <a:ext cx="1509566" cy="915878"/>
            <a:chOff x="1889800" y="2634525"/>
            <a:chExt cx="745575" cy="452375"/>
          </a:xfrm>
        </p:grpSpPr>
        <p:sp>
          <p:nvSpPr>
            <p:cNvPr id="41" name="Google Shape;963;p46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64;p46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65;p46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6;p46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67;p46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8;p46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69;p46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70;p46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1;p46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2;p46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3;p46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4;p46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75;p46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76;p46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7;p46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78;p46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79;p46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0;p46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1;p46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2;p46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3;p46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4;p46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85;p46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86;p46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87;p46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88;p46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89;p46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90;p46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91;p46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92;p46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93;p46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94;p46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95;p46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96;p46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97;p46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98;p46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99;p46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00;p46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01;p46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02;p46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03;p46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04;p46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05;p46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06;p46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784;p40"/>
          <p:cNvSpPr txBox="1">
            <a:spLocks/>
          </p:cNvSpPr>
          <p:nvPr/>
        </p:nvSpPr>
        <p:spPr>
          <a:xfrm>
            <a:off x="252463" y="2046746"/>
            <a:ext cx="8784033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latin typeface="Khmer OS" pitchFamily="2" charset="0"/>
                <a:cs typeface="Khmer OS" pitchFamily="2" charset="0"/>
              </a:rPr>
              <a:t>តាអ៊ុចដងទឹកបឹងខាងលិច។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88" name="Google Shape;784;p40"/>
          <p:cNvSpPr txBox="1">
            <a:spLocks/>
          </p:cNvSpPr>
          <p:nvPr/>
        </p:nvSpPr>
        <p:spPr>
          <a:xfrm>
            <a:off x="-108520" y="33310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តាអ៊ុច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89" name="Google Shape;784;p40"/>
          <p:cNvSpPr txBox="1">
            <a:spLocks/>
          </p:cNvSpPr>
          <p:nvPr/>
        </p:nvSpPr>
        <p:spPr>
          <a:xfrm>
            <a:off x="5508104" y="3404538"/>
            <a:ext cx="352839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ខាងលិច។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0" name="Google Shape;784;p40"/>
          <p:cNvSpPr txBox="1">
            <a:spLocks/>
          </p:cNvSpPr>
          <p:nvPr/>
        </p:nvSpPr>
        <p:spPr>
          <a:xfrm>
            <a:off x="2174496" y="3363838"/>
            <a:ext cx="131738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ដង</a:t>
            </a:r>
            <a:endParaRPr lang="en-US" sz="5400" b="1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1" name="Google Shape;784;p40"/>
          <p:cNvSpPr txBox="1">
            <a:spLocks/>
          </p:cNvSpPr>
          <p:nvPr/>
        </p:nvSpPr>
        <p:spPr>
          <a:xfrm>
            <a:off x="1945003" y="336383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3097131" y="336383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2" name="Google Shape;784;p40"/>
          <p:cNvSpPr txBox="1">
            <a:spLocks/>
          </p:cNvSpPr>
          <p:nvPr/>
        </p:nvSpPr>
        <p:spPr>
          <a:xfrm>
            <a:off x="1229596" y="631687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លិចលង់</a:t>
            </a: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337816" y="63319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ចាំបាច់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3341532" y="3380869"/>
            <a:ext cx="234171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chemeClr val="accent4">
                    <a:lumMod val="50000"/>
                  </a:schemeClr>
                </a:solidFill>
                <a:latin typeface="Khmer OS" pitchFamily="2" charset="0"/>
                <a:cs typeface="Khmer OS" pitchFamily="2" charset="0"/>
              </a:rPr>
              <a:t>ទឹកបឹង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5329379" y="336383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3" grpId="0"/>
      <p:bldP spid="92" grpId="0"/>
      <p:bldP spid="94" grpId="0"/>
      <p:bldP spid="95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47"/>
          <p:cNvGrpSpPr/>
          <p:nvPr/>
        </p:nvGrpSpPr>
        <p:grpSpPr>
          <a:xfrm>
            <a:off x="8000704" y="3966757"/>
            <a:ext cx="1106082" cy="1039094"/>
            <a:chOff x="1847200" y="3140863"/>
            <a:chExt cx="728500" cy="684425"/>
          </a:xfrm>
        </p:grpSpPr>
        <p:sp>
          <p:nvSpPr>
            <p:cNvPr id="1043" name="Google Shape;1043;p47"/>
            <p:cNvSpPr/>
            <p:nvPr/>
          </p:nvSpPr>
          <p:spPr>
            <a:xfrm>
              <a:off x="1847200" y="3140863"/>
              <a:ext cx="728500" cy="684425"/>
            </a:xfrm>
            <a:custGeom>
              <a:avLst/>
              <a:gdLst/>
              <a:ahLst/>
              <a:cxnLst/>
              <a:rect l="l" t="t" r="r" b="b"/>
              <a:pathLst>
                <a:path w="29140" h="27377" extrusionOk="0">
                  <a:moveTo>
                    <a:pt x="13393" y="1"/>
                  </a:moveTo>
                  <a:cubicBezTo>
                    <a:pt x="11470" y="1"/>
                    <a:pt x="10913" y="2015"/>
                    <a:pt x="10913" y="2015"/>
                  </a:cubicBezTo>
                  <a:lnTo>
                    <a:pt x="9373" y="1548"/>
                  </a:lnTo>
                  <a:cubicBezTo>
                    <a:pt x="9231" y="1503"/>
                    <a:pt x="9087" y="1482"/>
                    <a:pt x="8946" y="1482"/>
                  </a:cubicBezTo>
                  <a:cubicBezTo>
                    <a:pt x="8711" y="1482"/>
                    <a:pt x="8484" y="1541"/>
                    <a:pt x="8284" y="1644"/>
                  </a:cubicBezTo>
                  <a:cubicBezTo>
                    <a:pt x="7955" y="1816"/>
                    <a:pt x="7696" y="2102"/>
                    <a:pt x="7575" y="2474"/>
                  </a:cubicBezTo>
                  <a:lnTo>
                    <a:pt x="4652" y="11319"/>
                  </a:lnTo>
                  <a:cubicBezTo>
                    <a:pt x="4652" y="11319"/>
                    <a:pt x="4432" y="11275"/>
                    <a:pt x="4094" y="11275"/>
                  </a:cubicBezTo>
                  <a:cubicBezTo>
                    <a:pt x="3264" y="11275"/>
                    <a:pt x="1725" y="11542"/>
                    <a:pt x="1012" y="13386"/>
                  </a:cubicBezTo>
                  <a:cubicBezTo>
                    <a:pt x="1" y="15980"/>
                    <a:pt x="2724" y="17173"/>
                    <a:pt x="2724" y="17173"/>
                  </a:cubicBezTo>
                  <a:lnTo>
                    <a:pt x="2214" y="18712"/>
                  </a:lnTo>
                  <a:cubicBezTo>
                    <a:pt x="2084" y="19092"/>
                    <a:pt x="2128" y="19490"/>
                    <a:pt x="2292" y="19819"/>
                  </a:cubicBezTo>
                  <a:cubicBezTo>
                    <a:pt x="2456" y="20147"/>
                    <a:pt x="2750" y="20415"/>
                    <a:pt x="3131" y="20545"/>
                  </a:cubicBezTo>
                  <a:lnTo>
                    <a:pt x="12417" y="23606"/>
                  </a:lnTo>
                  <a:cubicBezTo>
                    <a:pt x="12417" y="23606"/>
                    <a:pt x="11959" y="26347"/>
                    <a:pt x="14553" y="27203"/>
                  </a:cubicBezTo>
                  <a:cubicBezTo>
                    <a:pt x="14920" y="27324"/>
                    <a:pt x="15258" y="27376"/>
                    <a:pt x="15567" y="27376"/>
                  </a:cubicBezTo>
                  <a:cubicBezTo>
                    <a:pt x="17440" y="27376"/>
                    <a:pt x="18262" y="25465"/>
                    <a:pt x="18262" y="25465"/>
                  </a:cubicBezTo>
                  <a:lnTo>
                    <a:pt x="19697" y="25940"/>
                  </a:lnTo>
                  <a:cubicBezTo>
                    <a:pt x="19847" y="25990"/>
                    <a:pt x="19998" y="26013"/>
                    <a:pt x="20146" y="26013"/>
                  </a:cubicBezTo>
                  <a:cubicBezTo>
                    <a:pt x="20333" y="26013"/>
                    <a:pt x="20515" y="25977"/>
                    <a:pt x="20683" y="25915"/>
                  </a:cubicBezTo>
                  <a:cubicBezTo>
                    <a:pt x="21072" y="25759"/>
                    <a:pt x="21384" y="25439"/>
                    <a:pt x="21531" y="25015"/>
                  </a:cubicBezTo>
                  <a:lnTo>
                    <a:pt x="24609" y="15694"/>
                  </a:lnTo>
                  <a:cubicBezTo>
                    <a:pt x="24609" y="15694"/>
                    <a:pt x="25028" y="15852"/>
                    <a:pt x="25592" y="15852"/>
                  </a:cubicBezTo>
                  <a:cubicBezTo>
                    <a:pt x="26433" y="15852"/>
                    <a:pt x="27597" y="15502"/>
                    <a:pt x="28171" y="13757"/>
                  </a:cubicBezTo>
                  <a:cubicBezTo>
                    <a:pt x="29139" y="10852"/>
                    <a:pt x="26450" y="10221"/>
                    <a:pt x="26450" y="10221"/>
                  </a:cubicBezTo>
                  <a:lnTo>
                    <a:pt x="26891" y="8889"/>
                  </a:lnTo>
                  <a:cubicBezTo>
                    <a:pt x="27012" y="8509"/>
                    <a:pt x="26978" y="8120"/>
                    <a:pt x="26814" y="7783"/>
                  </a:cubicBezTo>
                  <a:cubicBezTo>
                    <a:pt x="26641" y="7454"/>
                    <a:pt x="26347" y="7186"/>
                    <a:pt x="25966" y="7065"/>
                  </a:cubicBezTo>
                  <a:lnTo>
                    <a:pt x="16446" y="3918"/>
                  </a:lnTo>
                  <a:cubicBezTo>
                    <a:pt x="16446" y="3918"/>
                    <a:pt x="17285" y="1116"/>
                    <a:pt x="14484" y="191"/>
                  </a:cubicBezTo>
                  <a:cubicBezTo>
                    <a:pt x="14079" y="58"/>
                    <a:pt x="13717" y="1"/>
                    <a:pt x="13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007375" y="3180638"/>
              <a:ext cx="271100" cy="337675"/>
            </a:xfrm>
            <a:custGeom>
              <a:avLst/>
              <a:gdLst/>
              <a:ahLst/>
              <a:cxnLst/>
              <a:rect l="l" t="t" r="r" b="b"/>
              <a:pathLst>
                <a:path w="10844" h="13507" extrusionOk="0">
                  <a:moveTo>
                    <a:pt x="7157" y="1"/>
                  </a:moveTo>
                  <a:cubicBezTo>
                    <a:pt x="6623" y="1"/>
                    <a:pt x="6085" y="295"/>
                    <a:pt x="5854" y="796"/>
                  </a:cubicBezTo>
                  <a:cubicBezTo>
                    <a:pt x="5828" y="857"/>
                    <a:pt x="5811" y="909"/>
                    <a:pt x="5785" y="978"/>
                  </a:cubicBezTo>
                  <a:cubicBezTo>
                    <a:pt x="5664" y="1341"/>
                    <a:pt x="5630" y="1773"/>
                    <a:pt x="5569" y="2154"/>
                  </a:cubicBezTo>
                  <a:lnTo>
                    <a:pt x="2690" y="1203"/>
                  </a:lnTo>
                  <a:lnTo>
                    <a:pt x="1721" y="4134"/>
                  </a:lnTo>
                  <a:lnTo>
                    <a:pt x="1929" y="4160"/>
                  </a:lnTo>
                  <a:cubicBezTo>
                    <a:pt x="2318" y="4220"/>
                    <a:pt x="2647" y="4168"/>
                    <a:pt x="3183" y="4385"/>
                  </a:cubicBezTo>
                  <a:cubicBezTo>
                    <a:pt x="3243" y="4410"/>
                    <a:pt x="3304" y="4428"/>
                    <a:pt x="3356" y="4454"/>
                  </a:cubicBezTo>
                  <a:cubicBezTo>
                    <a:pt x="3995" y="4748"/>
                    <a:pt x="4298" y="5543"/>
                    <a:pt x="4082" y="6192"/>
                  </a:cubicBezTo>
                  <a:cubicBezTo>
                    <a:pt x="3918" y="6667"/>
                    <a:pt x="3701" y="7048"/>
                    <a:pt x="3018" y="7134"/>
                  </a:cubicBezTo>
                  <a:cubicBezTo>
                    <a:pt x="2965" y="7141"/>
                    <a:pt x="2911" y="7144"/>
                    <a:pt x="2856" y="7144"/>
                  </a:cubicBezTo>
                  <a:cubicBezTo>
                    <a:pt x="2334" y="7144"/>
                    <a:pt x="1724" y="6863"/>
                    <a:pt x="1254" y="6589"/>
                  </a:cubicBezTo>
                  <a:cubicBezTo>
                    <a:pt x="1220" y="6572"/>
                    <a:pt x="1107" y="6520"/>
                    <a:pt x="960" y="6442"/>
                  </a:cubicBezTo>
                  <a:lnTo>
                    <a:pt x="1" y="9356"/>
                  </a:lnTo>
                  <a:lnTo>
                    <a:pt x="2923" y="10325"/>
                  </a:lnTo>
                  <a:cubicBezTo>
                    <a:pt x="2889" y="10385"/>
                    <a:pt x="2863" y="10437"/>
                    <a:pt x="2828" y="10498"/>
                  </a:cubicBezTo>
                  <a:cubicBezTo>
                    <a:pt x="2647" y="10844"/>
                    <a:pt x="2396" y="11241"/>
                    <a:pt x="2266" y="11639"/>
                  </a:cubicBezTo>
                  <a:cubicBezTo>
                    <a:pt x="2240" y="11700"/>
                    <a:pt x="2231" y="11760"/>
                    <a:pt x="2214" y="11821"/>
                  </a:cubicBezTo>
                  <a:cubicBezTo>
                    <a:pt x="2067" y="12504"/>
                    <a:pt x="2534" y="13221"/>
                    <a:pt x="3174" y="13437"/>
                  </a:cubicBezTo>
                  <a:cubicBezTo>
                    <a:pt x="3318" y="13484"/>
                    <a:pt x="3467" y="13506"/>
                    <a:pt x="3614" y="13506"/>
                  </a:cubicBezTo>
                  <a:cubicBezTo>
                    <a:pt x="3963" y="13506"/>
                    <a:pt x="4307" y="13380"/>
                    <a:pt x="4575" y="13143"/>
                  </a:cubicBezTo>
                  <a:cubicBezTo>
                    <a:pt x="5059" y="12720"/>
                    <a:pt x="5119" y="12002"/>
                    <a:pt x="5189" y="11397"/>
                  </a:cubicBezTo>
                  <a:cubicBezTo>
                    <a:pt x="5197" y="11362"/>
                    <a:pt x="5215" y="11241"/>
                    <a:pt x="5240" y="11086"/>
                  </a:cubicBezTo>
                  <a:lnTo>
                    <a:pt x="8154" y="12045"/>
                  </a:lnTo>
                  <a:lnTo>
                    <a:pt x="9105" y="9157"/>
                  </a:lnTo>
                  <a:cubicBezTo>
                    <a:pt x="9019" y="9140"/>
                    <a:pt x="8950" y="9131"/>
                    <a:pt x="8924" y="9123"/>
                  </a:cubicBezTo>
                  <a:cubicBezTo>
                    <a:pt x="8327" y="9054"/>
                    <a:pt x="7610" y="8993"/>
                    <a:pt x="7186" y="8509"/>
                  </a:cubicBezTo>
                  <a:cubicBezTo>
                    <a:pt x="6849" y="8128"/>
                    <a:pt x="6736" y="7592"/>
                    <a:pt x="6892" y="7117"/>
                  </a:cubicBezTo>
                  <a:cubicBezTo>
                    <a:pt x="7081" y="6550"/>
                    <a:pt x="7654" y="6121"/>
                    <a:pt x="8252" y="6121"/>
                  </a:cubicBezTo>
                  <a:cubicBezTo>
                    <a:pt x="8337" y="6121"/>
                    <a:pt x="8423" y="6130"/>
                    <a:pt x="8509" y="6148"/>
                  </a:cubicBezTo>
                  <a:cubicBezTo>
                    <a:pt x="8569" y="6166"/>
                    <a:pt x="8630" y="6183"/>
                    <a:pt x="8690" y="6200"/>
                  </a:cubicBezTo>
                  <a:cubicBezTo>
                    <a:pt x="9080" y="6330"/>
                    <a:pt x="9477" y="6581"/>
                    <a:pt x="9832" y="6762"/>
                  </a:cubicBezTo>
                  <a:cubicBezTo>
                    <a:pt x="9849" y="6780"/>
                    <a:pt x="9866" y="6788"/>
                    <a:pt x="9884" y="6797"/>
                  </a:cubicBezTo>
                  <a:lnTo>
                    <a:pt x="10843" y="3892"/>
                  </a:lnTo>
                  <a:lnTo>
                    <a:pt x="7973" y="2941"/>
                  </a:lnTo>
                  <a:cubicBezTo>
                    <a:pt x="7981" y="2923"/>
                    <a:pt x="7990" y="2915"/>
                    <a:pt x="7990" y="2906"/>
                  </a:cubicBezTo>
                  <a:cubicBezTo>
                    <a:pt x="8293" y="2378"/>
                    <a:pt x="8673" y="1765"/>
                    <a:pt x="8535" y="1133"/>
                  </a:cubicBezTo>
                  <a:cubicBezTo>
                    <a:pt x="8431" y="641"/>
                    <a:pt x="8068" y="234"/>
                    <a:pt x="7592" y="70"/>
                  </a:cubicBezTo>
                  <a:cubicBezTo>
                    <a:pt x="7452" y="23"/>
                    <a:pt x="7305" y="1"/>
                    <a:pt x="7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2143350" y="3445013"/>
              <a:ext cx="271300" cy="342100"/>
            </a:xfrm>
            <a:custGeom>
              <a:avLst/>
              <a:gdLst/>
              <a:ahLst/>
              <a:cxnLst/>
              <a:rect l="l" t="t" r="r" b="b"/>
              <a:pathLst>
                <a:path w="10852" h="13684" extrusionOk="0">
                  <a:moveTo>
                    <a:pt x="7217" y="0"/>
                  </a:moveTo>
                  <a:cubicBezTo>
                    <a:pt x="6683" y="0"/>
                    <a:pt x="6145" y="295"/>
                    <a:pt x="5915" y="796"/>
                  </a:cubicBezTo>
                  <a:lnTo>
                    <a:pt x="5923" y="796"/>
                  </a:lnTo>
                  <a:cubicBezTo>
                    <a:pt x="5897" y="856"/>
                    <a:pt x="5811" y="1090"/>
                    <a:pt x="5794" y="1150"/>
                  </a:cubicBezTo>
                  <a:cubicBezTo>
                    <a:pt x="5664" y="1522"/>
                    <a:pt x="5629" y="1955"/>
                    <a:pt x="5577" y="2335"/>
                  </a:cubicBezTo>
                  <a:lnTo>
                    <a:pt x="2698" y="1384"/>
                  </a:lnTo>
                  <a:lnTo>
                    <a:pt x="1730" y="4306"/>
                  </a:lnTo>
                  <a:lnTo>
                    <a:pt x="1937" y="4341"/>
                  </a:lnTo>
                  <a:cubicBezTo>
                    <a:pt x="2326" y="4402"/>
                    <a:pt x="2646" y="4350"/>
                    <a:pt x="3182" y="4566"/>
                  </a:cubicBezTo>
                  <a:cubicBezTo>
                    <a:pt x="3243" y="4592"/>
                    <a:pt x="3303" y="4609"/>
                    <a:pt x="3364" y="4635"/>
                  </a:cubicBezTo>
                  <a:cubicBezTo>
                    <a:pt x="4004" y="4920"/>
                    <a:pt x="4298" y="5725"/>
                    <a:pt x="4090" y="6364"/>
                  </a:cubicBezTo>
                  <a:cubicBezTo>
                    <a:pt x="3926" y="6849"/>
                    <a:pt x="3701" y="7229"/>
                    <a:pt x="3018" y="7315"/>
                  </a:cubicBezTo>
                  <a:cubicBezTo>
                    <a:pt x="2965" y="7322"/>
                    <a:pt x="2911" y="7325"/>
                    <a:pt x="2856" y="7325"/>
                  </a:cubicBezTo>
                  <a:cubicBezTo>
                    <a:pt x="2335" y="7325"/>
                    <a:pt x="1731" y="7044"/>
                    <a:pt x="1254" y="6771"/>
                  </a:cubicBezTo>
                  <a:cubicBezTo>
                    <a:pt x="1220" y="6753"/>
                    <a:pt x="1107" y="6693"/>
                    <a:pt x="960" y="6624"/>
                  </a:cubicBezTo>
                  <a:lnTo>
                    <a:pt x="0" y="9538"/>
                  </a:lnTo>
                  <a:lnTo>
                    <a:pt x="2932" y="10506"/>
                  </a:lnTo>
                  <a:cubicBezTo>
                    <a:pt x="2897" y="10558"/>
                    <a:pt x="2862" y="10618"/>
                    <a:pt x="2836" y="10679"/>
                  </a:cubicBezTo>
                  <a:cubicBezTo>
                    <a:pt x="2646" y="11025"/>
                    <a:pt x="2395" y="11423"/>
                    <a:pt x="2266" y="11820"/>
                  </a:cubicBezTo>
                  <a:cubicBezTo>
                    <a:pt x="2248" y="11881"/>
                    <a:pt x="2231" y="11941"/>
                    <a:pt x="2223" y="12002"/>
                  </a:cubicBezTo>
                  <a:cubicBezTo>
                    <a:pt x="2076" y="12685"/>
                    <a:pt x="2534" y="13403"/>
                    <a:pt x="3182" y="13610"/>
                  </a:cubicBezTo>
                  <a:cubicBezTo>
                    <a:pt x="3328" y="13660"/>
                    <a:pt x="3477" y="13683"/>
                    <a:pt x="3625" y="13683"/>
                  </a:cubicBezTo>
                  <a:cubicBezTo>
                    <a:pt x="3970" y="13683"/>
                    <a:pt x="4308" y="13555"/>
                    <a:pt x="4574" y="13325"/>
                  </a:cubicBezTo>
                  <a:cubicBezTo>
                    <a:pt x="5059" y="12893"/>
                    <a:pt x="5119" y="12175"/>
                    <a:pt x="5197" y="11578"/>
                  </a:cubicBezTo>
                  <a:cubicBezTo>
                    <a:pt x="5197" y="11544"/>
                    <a:pt x="5223" y="11423"/>
                    <a:pt x="5249" y="11267"/>
                  </a:cubicBezTo>
                  <a:lnTo>
                    <a:pt x="8154" y="12227"/>
                  </a:lnTo>
                  <a:lnTo>
                    <a:pt x="9114" y="9339"/>
                  </a:lnTo>
                  <a:cubicBezTo>
                    <a:pt x="9027" y="9321"/>
                    <a:pt x="8958" y="9304"/>
                    <a:pt x="8932" y="9304"/>
                  </a:cubicBezTo>
                  <a:cubicBezTo>
                    <a:pt x="8336" y="9235"/>
                    <a:pt x="7618" y="9174"/>
                    <a:pt x="7186" y="8690"/>
                  </a:cubicBezTo>
                  <a:cubicBezTo>
                    <a:pt x="6857" y="8310"/>
                    <a:pt x="6736" y="7774"/>
                    <a:pt x="6900" y="7290"/>
                  </a:cubicBezTo>
                  <a:cubicBezTo>
                    <a:pt x="7082" y="6730"/>
                    <a:pt x="7654" y="6303"/>
                    <a:pt x="8251" y="6303"/>
                  </a:cubicBezTo>
                  <a:cubicBezTo>
                    <a:pt x="8337" y="6303"/>
                    <a:pt x="8423" y="6311"/>
                    <a:pt x="8509" y="6330"/>
                  </a:cubicBezTo>
                  <a:cubicBezTo>
                    <a:pt x="8569" y="6347"/>
                    <a:pt x="8630" y="6364"/>
                    <a:pt x="8690" y="6382"/>
                  </a:cubicBezTo>
                  <a:cubicBezTo>
                    <a:pt x="9088" y="6511"/>
                    <a:pt x="9486" y="6762"/>
                    <a:pt x="9831" y="6944"/>
                  </a:cubicBezTo>
                  <a:cubicBezTo>
                    <a:pt x="9849" y="6952"/>
                    <a:pt x="9875" y="6970"/>
                    <a:pt x="9892" y="6978"/>
                  </a:cubicBezTo>
                  <a:lnTo>
                    <a:pt x="10852" y="4073"/>
                  </a:lnTo>
                  <a:lnTo>
                    <a:pt x="7972" y="3122"/>
                  </a:lnTo>
                  <a:cubicBezTo>
                    <a:pt x="7981" y="3105"/>
                    <a:pt x="7990" y="3087"/>
                    <a:pt x="7998" y="3079"/>
                  </a:cubicBezTo>
                  <a:cubicBezTo>
                    <a:pt x="8301" y="2560"/>
                    <a:pt x="8733" y="1764"/>
                    <a:pt x="8595" y="1133"/>
                  </a:cubicBezTo>
                  <a:cubicBezTo>
                    <a:pt x="8491" y="640"/>
                    <a:pt x="8370" y="303"/>
                    <a:pt x="7653" y="70"/>
                  </a:cubicBezTo>
                  <a:cubicBezTo>
                    <a:pt x="7512" y="23"/>
                    <a:pt x="7365" y="0"/>
                    <a:pt x="72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174250" y="3277713"/>
              <a:ext cx="345675" cy="271300"/>
            </a:xfrm>
            <a:custGeom>
              <a:avLst/>
              <a:gdLst/>
              <a:ahLst/>
              <a:cxnLst/>
              <a:rect l="l" t="t" r="r" b="b"/>
              <a:pathLst>
                <a:path w="13827" h="10852" extrusionOk="0">
                  <a:moveTo>
                    <a:pt x="4125" y="0"/>
                  </a:moveTo>
                  <a:lnTo>
                    <a:pt x="3174" y="2871"/>
                  </a:lnTo>
                  <a:cubicBezTo>
                    <a:pt x="3157" y="2862"/>
                    <a:pt x="3140" y="2853"/>
                    <a:pt x="3131" y="2853"/>
                  </a:cubicBezTo>
                  <a:cubicBezTo>
                    <a:pt x="2680" y="2590"/>
                    <a:pt x="2105" y="2249"/>
                    <a:pt x="1549" y="2249"/>
                  </a:cubicBezTo>
                  <a:cubicBezTo>
                    <a:pt x="1464" y="2249"/>
                    <a:pt x="1381" y="2257"/>
                    <a:pt x="1298" y="2274"/>
                  </a:cubicBezTo>
                  <a:cubicBezTo>
                    <a:pt x="796" y="2378"/>
                    <a:pt x="407" y="2655"/>
                    <a:pt x="217" y="3234"/>
                  </a:cubicBezTo>
                  <a:cubicBezTo>
                    <a:pt x="1" y="3874"/>
                    <a:pt x="260" y="4583"/>
                    <a:pt x="1021" y="4989"/>
                  </a:cubicBezTo>
                  <a:cubicBezTo>
                    <a:pt x="1082" y="5015"/>
                    <a:pt x="1142" y="5041"/>
                    <a:pt x="1203" y="5058"/>
                  </a:cubicBezTo>
                  <a:cubicBezTo>
                    <a:pt x="1574" y="5179"/>
                    <a:pt x="2007" y="5223"/>
                    <a:pt x="2379" y="5274"/>
                  </a:cubicBezTo>
                  <a:lnTo>
                    <a:pt x="1427" y="8154"/>
                  </a:lnTo>
                  <a:lnTo>
                    <a:pt x="4359" y="9122"/>
                  </a:lnTo>
                  <a:lnTo>
                    <a:pt x="4385" y="8915"/>
                  </a:lnTo>
                  <a:cubicBezTo>
                    <a:pt x="4445" y="8526"/>
                    <a:pt x="4402" y="8197"/>
                    <a:pt x="4618" y="7661"/>
                  </a:cubicBezTo>
                  <a:cubicBezTo>
                    <a:pt x="4635" y="7600"/>
                    <a:pt x="4661" y="7540"/>
                    <a:pt x="4687" y="7488"/>
                  </a:cubicBezTo>
                  <a:cubicBezTo>
                    <a:pt x="4912" y="6985"/>
                    <a:pt x="5456" y="6696"/>
                    <a:pt x="5990" y="6696"/>
                  </a:cubicBezTo>
                  <a:cubicBezTo>
                    <a:pt x="6135" y="6696"/>
                    <a:pt x="6280" y="6717"/>
                    <a:pt x="6417" y="6762"/>
                  </a:cubicBezTo>
                  <a:cubicBezTo>
                    <a:pt x="6901" y="6926"/>
                    <a:pt x="7273" y="7151"/>
                    <a:pt x="7368" y="7834"/>
                  </a:cubicBezTo>
                  <a:cubicBezTo>
                    <a:pt x="7437" y="8379"/>
                    <a:pt x="7126" y="9070"/>
                    <a:pt x="6823" y="9598"/>
                  </a:cubicBezTo>
                  <a:cubicBezTo>
                    <a:pt x="6806" y="9632"/>
                    <a:pt x="6745" y="9745"/>
                    <a:pt x="6676" y="9883"/>
                  </a:cubicBezTo>
                  <a:lnTo>
                    <a:pt x="9590" y="10851"/>
                  </a:lnTo>
                  <a:lnTo>
                    <a:pt x="10550" y="7920"/>
                  </a:lnTo>
                  <a:cubicBezTo>
                    <a:pt x="10610" y="7955"/>
                    <a:pt x="10671" y="7989"/>
                    <a:pt x="10723" y="8015"/>
                  </a:cubicBezTo>
                  <a:cubicBezTo>
                    <a:pt x="11077" y="8206"/>
                    <a:pt x="11475" y="8456"/>
                    <a:pt x="11864" y="8586"/>
                  </a:cubicBezTo>
                  <a:cubicBezTo>
                    <a:pt x="11924" y="8603"/>
                    <a:pt x="11994" y="8621"/>
                    <a:pt x="12054" y="8629"/>
                  </a:cubicBezTo>
                  <a:cubicBezTo>
                    <a:pt x="12141" y="8648"/>
                    <a:pt x="12228" y="8657"/>
                    <a:pt x="12315" y="8657"/>
                  </a:cubicBezTo>
                  <a:cubicBezTo>
                    <a:pt x="12911" y="8657"/>
                    <a:pt x="13481" y="8236"/>
                    <a:pt x="13662" y="7670"/>
                  </a:cubicBezTo>
                  <a:cubicBezTo>
                    <a:pt x="13827" y="7185"/>
                    <a:pt x="13706" y="6649"/>
                    <a:pt x="13368" y="6269"/>
                  </a:cubicBezTo>
                  <a:cubicBezTo>
                    <a:pt x="12945" y="5793"/>
                    <a:pt x="12227" y="5724"/>
                    <a:pt x="11630" y="5655"/>
                  </a:cubicBezTo>
                  <a:cubicBezTo>
                    <a:pt x="11596" y="5655"/>
                    <a:pt x="11475" y="5629"/>
                    <a:pt x="11319" y="5603"/>
                  </a:cubicBezTo>
                  <a:lnTo>
                    <a:pt x="12279" y="2689"/>
                  </a:lnTo>
                  <a:lnTo>
                    <a:pt x="9382" y="1738"/>
                  </a:lnTo>
                  <a:cubicBezTo>
                    <a:pt x="9365" y="1824"/>
                    <a:pt x="9356" y="1894"/>
                    <a:pt x="9356" y="1920"/>
                  </a:cubicBezTo>
                  <a:cubicBezTo>
                    <a:pt x="9287" y="2516"/>
                    <a:pt x="9218" y="3234"/>
                    <a:pt x="8742" y="3658"/>
                  </a:cubicBezTo>
                  <a:cubicBezTo>
                    <a:pt x="8476" y="3894"/>
                    <a:pt x="8132" y="4024"/>
                    <a:pt x="7784" y="4024"/>
                  </a:cubicBezTo>
                  <a:cubicBezTo>
                    <a:pt x="7636" y="4024"/>
                    <a:pt x="7486" y="4001"/>
                    <a:pt x="7342" y="3951"/>
                  </a:cubicBezTo>
                  <a:cubicBezTo>
                    <a:pt x="6702" y="3744"/>
                    <a:pt x="6235" y="3026"/>
                    <a:pt x="6382" y="2343"/>
                  </a:cubicBezTo>
                  <a:cubicBezTo>
                    <a:pt x="6391" y="2274"/>
                    <a:pt x="6408" y="2214"/>
                    <a:pt x="6434" y="2153"/>
                  </a:cubicBezTo>
                  <a:cubicBezTo>
                    <a:pt x="6555" y="1764"/>
                    <a:pt x="6814" y="1366"/>
                    <a:pt x="6996" y="1012"/>
                  </a:cubicBezTo>
                  <a:cubicBezTo>
                    <a:pt x="7005" y="994"/>
                    <a:pt x="7013" y="977"/>
                    <a:pt x="7022" y="960"/>
                  </a:cubicBezTo>
                  <a:lnTo>
                    <a:pt x="412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1902975" y="3412813"/>
              <a:ext cx="348050" cy="271075"/>
            </a:xfrm>
            <a:custGeom>
              <a:avLst/>
              <a:gdLst/>
              <a:ahLst/>
              <a:cxnLst/>
              <a:rect l="l" t="t" r="r" b="b"/>
              <a:pathLst>
                <a:path w="13922" h="10843" extrusionOk="0">
                  <a:moveTo>
                    <a:pt x="4237" y="0"/>
                  </a:moveTo>
                  <a:lnTo>
                    <a:pt x="3277" y="2923"/>
                  </a:lnTo>
                  <a:cubicBezTo>
                    <a:pt x="3217" y="2888"/>
                    <a:pt x="3156" y="2862"/>
                    <a:pt x="3096" y="2828"/>
                  </a:cubicBezTo>
                  <a:cubicBezTo>
                    <a:pt x="2750" y="2646"/>
                    <a:pt x="2352" y="2395"/>
                    <a:pt x="1963" y="2266"/>
                  </a:cubicBezTo>
                  <a:cubicBezTo>
                    <a:pt x="1903" y="2248"/>
                    <a:pt x="1833" y="2231"/>
                    <a:pt x="1773" y="2214"/>
                  </a:cubicBezTo>
                  <a:cubicBezTo>
                    <a:pt x="1687" y="2195"/>
                    <a:pt x="1601" y="2186"/>
                    <a:pt x="1515" y="2186"/>
                  </a:cubicBezTo>
                  <a:cubicBezTo>
                    <a:pt x="918" y="2186"/>
                    <a:pt x="346" y="2614"/>
                    <a:pt x="165" y="3173"/>
                  </a:cubicBezTo>
                  <a:cubicBezTo>
                    <a:pt x="0" y="3658"/>
                    <a:pt x="121" y="4194"/>
                    <a:pt x="459" y="4574"/>
                  </a:cubicBezTo>
                  <a:cubicBezTo>
                    <a:pt x="882" y="5058"/>
                    <a:pt x="1600" y="5119"/>
                    <a:pt x="2197" y="5188"/>
                  </a:cubicBezTo>
                  <a:cubicBezTo>
                    <a:pt x="2231" y="5197"/>
                    <a:pt x="2352" y="5214"/>
                    <a:pt x="2508" y="5240"/>
                  </a:cubicBezTo>
                  <a:lnTo>
                    <a:pt x="1548" y="8154"/>
                  </a:lnTo>
                  <a:lnTo>
                    <a:pt x="4445" y="9105"/>
                  </a:lnTo>
                  <a:cubicBezTo>
                    <a:pt x="4453" y="9019"/>
                    <a:pt x="4471" y="8949"/>
                    <a:pt x="4471" y="8923"/>
                  </a:cubicBezTo>
                  <a:cubicBezTo>
                    <a:pt x="4540" y="8327"/>
                    <a:pt x="4600" y="7609"/>
                    <a:pt x="5085" y="7185"/>
                  </a:cubicBezTo>
                  <a:cubicBezTo>
                    <a:pt x="5352" y="6949"/>
                    <a:pt x="5696" y="6823"/>
                    <a:pt x="6045" y="6823"/>
                  </a:cubicBezTo>
                  <a:cubicBezTo>
                    <a:pt x="6193" y="6823"/>
                    <a:pt x="6341" y="6845"/>
                    <a:pt x="6485" y="6891"/>
                  </a:cubicBezTo>
                  <a:cubicBezTo>
                    <a:pt x="7125" y="7108"/>
                    <a:pt x="7592" y="7825"/>
                    <a:pt x="7445" y="8508"/>
                  </a:cubicBezTo>
                  <a:cubicBezTo>
                    <a:pt x="7436" y="8569"/>
                    <a:pt x="7419" y="8629"/>
                    <a:pt x="7393" y="8690"/>
                  </a:cubicBezTo>
                  <a:cubicBezTo>
                    <a:pt x="7272" y="9079"/>
                    <a:pt x="7013" y="9477"/>
                    <a:pt x="6831" y="9831"/>
                  </a:cubicBezTo>
                  <a:cubicBezTo>
                    <a:pt x="6823" y="9849"/>
                    <a:pt x="6814" y="9866"/>
                    <a:pt x="6797" y="9883"/>
                  </a:cubicBezTo>
                  <a:lnTo>
                    <a:pt x="9702" y="10843"/>
                  </a:lnTo>
                  <a:lnTo>
                    <a:pt x="10653" y="7972"/>
                  </a:lnTo>
                  <a:cubicBezTo>
                    <a:pt x="10670" y="7981"/>
                    <a:pt x="10688" y="7990"/>
                    <a:pt x="10696" y="7998"/>
                  </a:cubicBezTo>
                  <a:cubicBezTo>
                    <a:pt x="11191" y="8278"/>
                    <a:pt x="11921" y="8606"/>
                    <a:pt x="12550" y="8606"/>
                  </a:cubicBezTo>
                  <a:cubicBezTo>
                    <a:pt x="12581" y="8606"/>
                    <a:pt x="12611" y="8605"/>
                    <a:pt x="12642" y="8603"/>
                  </a:cubicBezTo>
                  <a:cubicBezTo>
                    <a:pt x="13351" y="8560"/>
                    <a:pt x="13550" y="8128"/>
                    <a:pt x="13705" y="7652"/>
                  </a:cubicBezTo>
                  <a:cubicBezTo>
                    <a:pt x="13921" y="7004"/>
                    <a:pt x="13619" y="6208"/>
                    <a:pt x="12979" y="5923"/>
                  </a:cubicBezTo>
                  <a:cubicBezTo>
                    <a:pt x="12918" y="5897"/>
                    <a:pt x="12685" y="5811"/>
                    <a:pt x="12624" y="5785"/>
                  </a:cubicBezTo>
                  <a:cubicBezTo>
                    <a:pt x="12253" y="5664"/>
                    <a:pt x="11820" y="5629"/>
                    <a:pt x="11440" y="5569"/>
                  </a:cubicBezTo>
                  <a:lnTo>
                    <a:pt x="12391" y="2689"/>
                  </a:lnTo>
                  <a:lnTo>
                    <a:pt x="9468" y="1721"/>
                  </a:lnTo>
                  <a:lnTo>
                    <a:pt x="9442" y="1928"/>
                  </a:lnTo>
                  <a:cubicBezTo>
                    <a:pt x="9382" y="2317"/>
                    <a:pt x="9347" y="2793"/>
                    <a:pt x="9209" y="3182"/>
                  </a:cubicBezTo>
                  <a:cubicBezTo>
                    <a:pt x="9192" y="3243"/>
                    <a:pt x="9166" y="3303"/>
                    <a:pt x="9140" y="3355"/>
                  </a:cubicBezTo>
                  <a:cubicBezTo>
                    <a:pt x="8916" y="3856"/>
                    <a:pt x="8374" y="4151"/>
                    <a:pt x="7842" y="4151"/>
                  </a:cubicBezTo>
                  <a:cubicBezTo>
                    <a:pt x="7695" y="4151"/>
                    <a:pt x="7549" y="4128"/>
                    <a:pt x="7410" y="4081"/>
                  </a:cubicBezTo>
                  <a:cubicBezTo>
                    <a:pt x="6926" y="3926"/>
                    <a:pt x="6572" y="3511"/>
                    <a:pt x="6459" y="3018"/>
                  </a:cubicBezTo>
                  <a:cubicBezTo>
                    <a:pt x="6330" y="2387"/>
                    <a:pt x="6701" y="1773"/>
                    <a:pt x="7004" y="1254"/>
                  </a:cubicBezTo>
                  <a:cubicBezTo>
                    <a:pt x="7021" y="1219"/>
                    <a:pt x="7082" y="1107"/>
                    <a:pt x="7151" y="960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7"/>
          <p:cNvGrpSpPr/>
          <p:nvPr/>
        </p:nvGrpSpPr>
        <p:grpSpPr>
          <a:xfrm>
            <a:off x="-428923" y="4004598"/>
            <a:ext cx="1677542" cy="1677542"/>
            <a:chOff x="-435548" y="4004598"/>
            <a:chExt cx="1677542" cy="1677542"/>
          </a:xfrm>
        </p:grpSpPr>
        <p:grpSp>
          <p:nvGrpSpPr>
            <p:cNvPr id="1049" name="Google Shape;1049;p47"/>
            <p:cNvGrpSpPr/>
            <p:nvPr/>
          </p:nvGrpSpPr>
          <p:grpSpPr>
            <a:xfrm>
              <a:off x="-435548" y="4004598"/>
              <a:ext cx="1677542" cy="1677542"/>
              <a:chOff x="6255225" y="3525975"/>
              <a:chExt cx="924775" cy="924775"/>
            </a:xfrm>
          </p:grpSpPr>
          <p:sp>
            <p:nvSpPr>
              <p:cNvPr id="1050" name="Google Shape;1050;p47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7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7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7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7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7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7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8" name="Google Shape;1058;p47"/>
            <p:cNvSpPr/>
            <p:nvPr/>
          </p:nvSpPr>
          <p:spPr>
            <a:xfrm>
              <a:off x="-435548" y="400459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3" y="699541"/>
            <a:ext cx="8449169" cy="326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Myself for Pre-K by Slidesgo">
  <a:themeElements>
    <a:clrScheme name="Simple Light">
      <a:dk1>
        <a:srgbClr val="373737"/>
      </a:dk1>
      <a:lt1>
        <a:srgbClr val="9CE7D6"/>
      </a:lt1>
      <a:dk2>
        <a:srgbClr val="75BB88"/>
      </a:dk2>
      <a:lt2>
        <a:srgbClr val="9CCEE7"/>
      </a:lt2>
      <a:accent1>
        <a:srgbClr val="EC6982"/>
      </a:accent1>
      <a:accent2>
        <a:srgbClr val="FDE37B"/>
      </a:accent2>
      <a:accent3>
        <a:srgbClr val="D1CBF1"/>
      </a:accent3>
      <a:accent4>
        <a:srgbClr val="F6A471"/>
      </a:accent4>
      <a:accent5>
        <a:srgbClr val="FFCAE7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98</Words>
  <Application>Microsoft Office PowerPoint</Application>
  <PresentationFormat>On-screen Show (16:9)</PresentationFormat>
  <Paragraphs>44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Introducing Myself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14</cp:revision>
  <dcterms:modified xsi:type="dcterms:W3CDTF">2023-09-22T13:09:51Z</dcterms:modified>
</cp:coreProperties>
</file>