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79" r:id="rId4"/>
    <p:sldId id="258" r:id="rId5"/>
    <p:sldId id="259" r:id="rId6"/>
    <p:sldId id="282" r:id="rId7"/>
    <p:sldId id="261" r:id="rId8"/>
    <p:sldId id="267" r:id="rId9"/>
    <p:sldId id="269" r:id="rId10"/>
    <p:sldId id="270" r:id="rId11"/>
    <p:sldId id="277" r:id="rId12"/>
    <p:sldId id="278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B6E7-8E8F-40D7-904A-35B6BF0EDE6D}">
  <a:tblStyle styleId="{6733B6E7-8E8F-40D7-904A-35B6BF0ED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41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4d956aa5b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4d956aa5b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 flipH="1">
            <a:off x="-436386" y="-6948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872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2"/>
          </p:nvPr>
        </p:nvSpPr>
        <p:spPr>
          <a:xfrm>
            <a:off x="872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3"/>
          </p:nvPr>
        </p:nvSpPr>
        <p:spPr>
          <a:xfrm>
            <a:off x="3485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hasCustomPrompt="1"/>
          </p:nvPr>
        </p:nvSpPr>
        <p:spPr>
          <a:xfrm>
            <a:off x="151822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485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5"/>
          </p:nvPr>
        </p:nvSpPr>
        <p:spPr>
          <a:xfrm>
            <a:off x="6098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98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8" hasCustomPrompt="1"/>
          </p:nvPr>
        </p:nvSpPr>
        <p:spPr>
          <a:xfrm>
            <a:off x="4131100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9" hasCustomPrompt="1"/>
          </p:nvPr>
        </p:nvSpPr>
        <p:spPr>
          <a:xfrm>
            <a:off x="674397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80100" y="-644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897050" y="1655500"/>
            <a:ext cx="5349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897050" y="2816925"/>
            <a:ext cx="5349900" cy="6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248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211" name="Google Shape;784;p40"/>
          <p:cNvSpPr txBox="1">
            <a:spLocks/>
          </p:cNvSpPr>
          <p:nvPr/>
        </p:nvSpPr>
        <p:spPr>
          <a:xfrm>
            <a:off x="346710" y="1114449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System" pitchFamily="2" charset="0"/>
                <a:cs typeface="Khmer OS System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5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ថ្នាក់ទី២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67494"/>
            <a:ext cx="6096966" cy="45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/>
          <p:nvPr/>
        </p:nvSpPr>
        <p:spPr>
          <a:xfrm>
            <a:off x="8244750" y="4104763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55"/>
          <p:cNvGrpSpPr/>
          <p:nvPr/>
        </p:nvGrpSpPr>
        <p:grpSpPr>
          <a:xfrm rot="-579506">
            <a:off x="8527498" y="3454563"/>
            <a:ext cx="404408" cy="391699"/>
            <a:chOff x="859325" y="2965700"/>
            <a:chExt cx="175775" cy="170250"/>
          </a:xfrm>
        </p:grpSpPr>
        <p:sp>
          <p:nvSpPr>
            <p:cNvPr id="1406" name="Google Shape;1406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 rot="-353227" flipH="1">
            <a:off x="8725224" y="3939157"/>
            <a:ext cx="294076" cy="284832"/>
            <a:chOff x="859325" y="2965700"/>
            <a:chExt cx="175775" cy="170250"/>
          </a:xfrm>
        </p:grpSpPr>
        <p:sp>
          <p:nvSpPr>
            <p:cNvPr id="1409" name="Google Shape;1409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502"/>
            <a:ext cx="5616624" cy="44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85" y="3053041"/>
            <a:ext cx="1687369" cy="1718617"/>
          </a:xfrm>
          <a:prstGeom prst="rect">
            <a:avLst/>
          </a:prstGeom>
        </p:spPr>
      </p:pic>
      <p:grpSp>
        <p:nvGrpSpPr>
          <p:cNvPr id="1424" name="Google Shape;1424;p56"/>
          <p:cNvGrpSpPr/>
          <p:nvPr/>
        </p:nvGrpSpPr>
        <p:grpSpPr>
          <a:xfrm>
            <a:off x="7647197" y="3176499"/>
            <a:ext cx="1602876" cy="1824570"/>
            <a:chOff x="7193618" y="3123402"/>
            <a:chExt cx="1602876" cy="1824570"/>
          </a:xfrm>
        </p:grpSpPr>
        <p:sp>
          <p:nvSpPr>
            <p:cNvPr id="1425" name="Google Shape;1425;p56"/>
            <p:cNvSpPr/>
            <p:nvPr/>
          </p:nvSpPr>
          <p:spPr>
            <a:xfrm rot="1677613" flipH="1">
              <a:off x="7495083" y="3268236"/>
              <a:ext cx="999944" cy="1534902"/>
            </a:xfrm>
            <a:custGeom>
              <a:avLst/>
              <a:gdLst/>
              <a:ahLst/>
              <a:cxnLst/>
              <a:rect l="l" t="t" r="r" b="b"/>
              <a:pathLst>
                <a:path w="25380" h="38958" extrusionOk="0">
                  <a:moveTo>
                    <a:pt x="11432" y="0"/>
                  </a:moveTo>
                  <a:cubicBezTo>
                    <a:pt x="11394" y="0"/>
                    <a:pt x="11356" y="3"/>
                    <a:pt x="11319" y="7"/>
                  </a:cubicBezTo>
                  <a:cubicBezTo>
                    <a:pt x="11128" y="24"/>
                    <a:pt x="10947" y="93"/>
                    <a:pt x="10782" y="223"/>
                  </a:cubicBezTo>
                  <a:lnTo>
                    <a:pt x="1193" y="7884"/>
                  </a:lnTo>
                  <a:cubicBezTo>
                    <a:pt x="995" y="8040"/>
                    <a:pt x="873" y="8256"/>
                    <a:pt x="822" y="8489"/>
                  </a:cubicBezTo>
                  <a:cubicBezTo>
                    <a:pt x="778" y="8723"/>
                    <a:pt x="813" y="8974"/>
                    <a:pt x="943" y="9190"/>
                  </a:cubicBezTo>
                  <a:lnTo>
                    <a:pt x="4617" y="15623"/>
                  </a:lnTo>
                  <a:cubicBezTo>
                    <a:pt x="4617" y="15623"/>
                    <a:pt x="3277" y="16505"/>
                    <a:pt x="3199" y="17663"/>
                  </a:cubicBezTo>
                  <a:cubicBezTo>
                    <a:pt x="3113" y="18822"/>
                    <a:pt x="3891" y="19713"/>
                    <a:pt x="3891" y="19713"/>
                  </a:cubicBezTo>
                  <a:cubicBezTo>
                    <a:pt x="3891" y="19713"/>
                    <a:pt x="2214" y="19739"/>
                    <a:pt x="1107" y="21476"/>
                  </a:cubicBezTo>
                  <a:cubicBezTo>
                    <a:pt x="0" y="23214"/>
                    <a:pt x="294" y="24468"/>
                    <a:pt x="1150" y="24632"/>
                  </a:cubicBezTo>
                  <a:cubicBezTo>
                    <a:pt x="1150" y="24632"/>
                    <a:pt x="1289" y="26180"/>
                    <a:pt x="2361" y="26180"/>
                  </a:cubicBezTo>
                  <a:cubicBezTo>
                    <a:pt x="3433" y="26180"/>
                    <a:pt x="3900" y="25134"/>
                    <a:pt x="3900" y="25134"/>
                  </a:cubicBezTo>
                  <a:lnTo>
                    <a:pt x="3900" y="25134"/>
                  </a:lnTo>
                  <a:cubicBezTo>
                    <a:pt x="3900" y="25134"/>
                    <a:pt x="2698" y="29233"/>
                    <a:pt x="5569" y="31731"/>
                  </a:cubicBezTo>
                  <a:cubicBezTo>
                    <a:pt x="8439" y="34239"/>
                    <a:pt x="11310" y="34265"/>
                    <a:pt x="11310" y="34265"/>
                  </a:cubicBezTo>
                  <a:cubicBezTo>
                    <a:pt x="11310" y="34265"/>
                    <a:pt x="13472" y="38796"/>
                    <a:pt x="17501" y="38951"/>
                  </a:cubicBezTo>
                  <a:cubicBezTo>
                    <a:pt x="17604" y="38955"/>
                    <a:pt x="17705" y="38957"/>
                    <a:pt x="17806" y="38957"/>
                  </a:cubicBezTo>
                  <a:cubicBezTo>
                    <a:pt x="21650" y="38957"/>
                    <a:pt x="23912" y="36121"/>
                    <a:pt x="24729" y="35043"/>
                  </a:cubicBezTo>
                  <a:cubicBezTo>
                    <a:pt x="25380" y="34182"/>
                    <a:pt x="25112" y="32281"/>
                    <a:pt x="23979" y="32281"/>
                  </a:cubicBezTo>
                  <a:cubicBezTo>
                    <a:pt x="23666" y="32281"/>
                    <a:pt x="23288" y="32426"/>
                    <a:pt x="22844" y="32778"/>
                  </a:cubicBezTo>
                  <a:cubicBezTo>
                    <a:pt x="20795" y="34412"/>
                    <a:pt x="19784" y="35648"/>
                    <a:pt x="18020" y="35838"/>
                  </a:cubicBezTo>
                  <a:cubicBezTo>
                    <a:pt x="17948" y="35846"/>
                    <a:pt x="17877" y="35850"/>
                    <a:pt x="17807" y="35850"/>
                  </a:cubicBezTo>
                  <a:cubicBezTo>
                    <a:pt x="16141" y="35850"/>
                    <a:pt x="14717" y="33781"/>
                    <a:pt x="14717" y="33781"/>
                  </a:cubicBezTo>
                  <a:cubicBezTo>
                    <a:pt x="14717" y="33781"/>
                    <a:pt x="17916" y="32406"/>
                    <a:pt x="19308" y="29258"/>
                  </a:cubicBezTo>
                  <a:cubicBezTo>
                    <a:pt x="20683" y="26178"/>
                    <a:pt x="19547" y="22966"/>
                    <a:pt x="16204" y="22966"/>
                  </a:cubicBezTo>
                  <a:cubicBezTo>
                    <a:pt x="16122" y="22966"/>
                    <a:pt x="16038" y="22968"/>
                    <a:pt x="15953" y="22972"/>
                  </a:cubicBezTo>
                  <a:cubicBezTo>
                    <a:pt x="12564" y="23128"/>
                    <a:pt x="10592" y="26102"/>
                    <a:pt x="11016" y="30927"/>
                  </a:cubicBezTo>
                  <a:cubicBezTo>
                    <a:pt x="11016" y="30927"/>
                    <a:pt x="10877" y="30947"/>
                    <a:pt x="10651" y="30947"/>
                  </a:cubicBezTo>
                  <a:cubicBezTo>
                    <a:pt x="9654" y="30947"/>
                    <a:pt x="6956" y="30557"/>
                    <a:pt x="6857" y="26345"/>
                  </a:cubicBezTo>
                  <a:lnTo>
                    <a:pt x="6857" y="26345"/>
                  </a:lnTo>
                  <a:cubicBezTo>
                    <a:pt x="6857" y="26345"/>
                    <a:pt x="7263" y="26859"/>
                    <a:pt x="7744" y="26859"/>
                  </a:cubicBezTo>
                  <a:cubicBezTo>
                    <a:pt x="8021" y="26859"/>
                    <a:pt x="8323" y="26687"/>
                    <a:pt x="8586" y="26146"/>
                  </a:cubicBezTo>
                  <a:cubicBezTo>
                    <a:pt x="8586" y="26146"/>
                    <a:pt x="8920" y="26255"/>
                    <a:pt x="9308" y="26255"/>
                  </a:cubicBezTo>
                  <a:cubicBezTo>
                    <a:pt x="9847" y="26255"/>
                    <a:pt x="10492" y="26044"/>
                    <a:pt x="10497" y="25039"/>
                  </a:cubicBezTo>
                  <a:cubicBezTo>
                    <a:pt x="10514" y="23310"/>
                    <a:pt x="10514" y="23941"/>
                    <a:pt x="10601" y="22272"/>
                  </a:cubicBezTo>
                  <a:cubicBezTo>
                    <a:pt x="10601" y="22272"/>
                    <a:pt x="13005" y="22255"/>
                    <a:pt x="13065" y="19816"/>
                  </a:cubicBezTo>
                  <a:cubicBezTo>
                    <a:pt x="13126" y="17378"/>
                    <a:pt x="12425" y="16998"/>
                    <a:pt x="12425" y="16998"/>
                  </a:cubicBezTo>
                  <a:lnTo>
                    <a:pt x="12417" y="16998"/>
                  </a:lnTo>
                  <a:lnTo>
                    <a:pt x="18452" y="12259"/>
                  </a:lnTo>
                  <a:cubicBezTo>
                    <a:pt x="18625" y="12130"/>
                    <a:pt x="18737" y="11957"/>
                    <a:pt x="18798" y="11766"/>
                  </a:cubicBezTo>
                  <a:cubicBezTo>
                    <a:pt x="18884" y="11490"/>
                    <a:pt x="18858" y="11187"/>
                    <a:pt x="18694" y="10919"/>
                  </a:cubicBezTo>
                  <a:lnTo>
                    <a:pt x="12296" y="483"/>
                  </a:lnTo>
                  <a:cubicBezTo>
                    <a:pt x="12101" y="172"/>
                    <a:pt x="11767" y="0"/>
                    <a:pt x="11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 rot="1677613" flipH="1">
              <a:off x="7434023" y="3808457"/>
              <a:ext cx="744442" cy="876704"/>
            </a:xfrm>
            <a:custGeom>
              <a:avLst/>
              <a:gdLst/>
              <a:ahLst/>
              <a:cxnLst/>
              <a:rect l="l" t="t" r="r" b="b"/>
              <a:pathLst>
                <a:path w="18895" h="22252" extrusionOk="0">
                  <a:moveTo>
                    <a:pt x="11303" y="9239"/>
                  </a:moveTo>
                  <a:cubicBezTo>
                    <a:pt x="11377" y="9239"/>
                    <a:pt x="11452" y="9242"/>
                    <a:pt x="11526" y="9248"/>
                  </a:cubicBezTo>
                  <a:cubicBezTo>
                    <a:pt x="12019" y="9282"/>
                    <a:pt x="12521" y="9464"/>
                    <a:pt x="12840" y="9853"/>
                  </a:cubicBezTo>
                  <a:cubicBezTo>
                    <a:pt x="13178" y="10285"/>
                    <a:pt x="13247" y="10865"/>
                    <a:pt x="13212" y="11392"/>
                  </a:cubicBezTo>
                  <a:cubicBezTo>
                    <a:pt x="13083" y="13614"/>
                    <a:pt x="11466" y="15551"/>
                    <a:pt x="9546" y="16528"/>
                  </a:cubicBezTo>
                  <a:cubicBezTo>
                    <a:pt x="9000" y="16803"/>
                    <a:pt x="8420" y="17011"/>
                    <a:pt x="7824" y="17139"/>
                  </a:cubicBezTo>
                  <a:lnTo>
                    <a:pt x="7824" y="17139"/>
                  </a:lnTo>
                  <a:cubicBezTo>
                    <a:pt x="7703" y="16696"/>
                    <a:pt x="7610" y="16247"/>
                    <a:pt x="7540" y="15802"/>
                  </a:cubicBezTo>
                  <a:cubicBezTo>
                    <a:pt x="7263" y="13977"/>
                    <a:pt x="7298" y="11816"/>
                    <a:pt x="8656" y="10406"/>
                  </a:cubicBezTo>
                  <a:cubicBezTo>
                    <a:pt x="9331" y="9707"/>
                    <a:pt x="10319" y="9239"/>
                    <a:pt x="11303" y="9239"/>
                  </a:cubicBezTo>
                  <a:close/>
                  <a:moveTo>
                    <a:pt x="3871" y="0"/>
                  </a:moveTo>
                  <a:cubicBezTo>
                    <a:pt x="3809" y="0"/>
                    <a:pt x="3753" y="39"/>
                    <a:pt x="3762" y="117"/>
                  </a:cubicBezTo>
                  <a:cubicBezTo>
                    <a:pt x="3813" y="497"/>
                    <a:pt x="3788" y="878"/>
                    <a:pt x="3736" y="1250"/>
                  </a:cubicBezTo>
                  <a:cubicBezTo>
                    <a:pt x="3675" y="1716"/>
                    <a:pt x="3580" y="2183"/>
                    <a:pt x="3468" y="2642"/>
                  </a:cubicBezTo>
                  <a:cubicBezTo>
                    <a:pt x="3234" y="3558"/>
                    <a:pt x="2949" y="4457"/>
                    <a:pt x="2603" y="5331"/>
                  </a:cubicBezTo>
                  <a:cubicBezTo>
                    <a:pt x="2439" y="5772"/>
                    <a:pt x="2240" y="6195"/>
                    <a:pt x="2006" y="6610"/>
                  </a:cubicBezTo>
                  <a:cubicBezTo>
                    <a:pt x="1721" y="7121"/>
                    <a:pt x="1392" y="7622"/>
                    <a:pt x="1090" y="8132"/>
                  </a:cubicBezTo>
                  <a:cubicBezTo>
                    <a:pt x="796" y="8651"/>
                    <a:pt x="528" y="9161"/>
                    <a:pt x="338" y="9723"/>
                  </a:cubicBezTo>
                  <a:cubicBezTo>
                    <a:pt x="173" y="10207"/>
                    <a:pt x="78" y="10718"/>
                    <a:pt x="61" y="11236"/>
                  </a:cubicBezTo>
                  <a:cubicBezTo>
                    <a:pt x="0" y="13208"/>
                    <a:pt x="1081" y="15058"/>
                    <a:pt x="2629" y="16225"/>
                  </a:cubicBezTo>
                  <a:cubicBezTo>
                    <a:pt x="3416" y="16813"/>
                    <a:pt x="4332" y="17237"/>
                    <a:pt x="5292" y="17419"/>
                  </a:cubicBezTo>
                  <a:cubicBezTo>
                    <a:pt x="5683" y="17497"/>
                    <a:pt x="6081" y="17534"/>
                    <a:pt x="6479" y="17534"/>
                  </a:cubicBezTo>
                  <a:cubicBezTo>
                    <a:pt x="6872" y="17534"/>
                    <a:pt x="7265" y="17498"/>
                    <a:pt x="7652" y="17428"/>
                  </a:cubicBezTo>
                  <a:lnTo>
                    <a:pt x="7652" y="17428"/>
                  </a:lnTo>
                  <a:cubicBezTo>
                    <a:pt x="7874" y="18167"/>
                    <a:pt x="8174" y="18880"/>
                    <a:pt x="8560" y="19537"/>
                  </a:cubicBezTo>
                  <a:cubicBezTo>
                    <a:pt x="8984" y="20255"/>
                    <a:pt x="9520" y="20903"/>
                    <a:pt x="10186" y="21396"/>
                  </a:cubicBezTo>
                  <a:cubicBezTo>
                    <a:pt x="10852" y="21880"/>
                    <a:pt x="11690" y="22192"/>
                    <a:pt x="12538" y="22243"/>
                  </a:cubicBezTo>
                  <a:cubicBezTo>
                    <a:pt x="12633" y="22249"/>
                    <a:pt x="12727" y="22252"/>
                    <a:pt x="12822" y="22252"/>
                  </a:cubicBezTo>
                  <a:cubicBezTo>
                    <a:pt x="13731" y="22252"/>
                    <a:pt x="14638" y="21996"/>
                    <a:pt x="15460" y="21612"/>
                  </a:cubicBezTo>
                  <a:cubicBezTo>
                    <a:pt x="16403" y="21180"/>
                    <a:pt x="17268" y="20557"/>
                    <a:pt x="17977" y="19805"/>
                  </a:cubicBezTo>
                  <a:cubicBezTo>
                    <a:pt x="18305" y="19468"/>
                    <a:pt x="18599" y="19087"/>
                    <a:pt x="18841" y="18681"/>
                  </a:cubicBezTo>
                  <a:cubicBezTo>
                    <a:pt x="18895" y="18586"/>
                    <a:pt x="18809" y="18499"/>
                    <a:pt x="18725" y="18499"/>
                  </a:cubicBezTo>
                  <a:cubicBezTo>
                    <a:pt x="18687" y="18499"/>
                    <a:pt x="18649" y="18517"/>
                    <a:pt x="18625" y="18560"/>
                  </a:cubicBezTo>
                  <a:cubicBezTo>
                    <a:pt x="18124" y="19390"/>
                    <a:pt x="17414" y="20090"/>
                    <a:pt x="16628" y="20644"/>
                  </a:cubicBezTo>
                  <a:cubicBezTo>
                    <a:pt x="15806" y="21232"/>
                    <a:pt x="14872" y="21681"/>
                    <a:pt x="13878" y="21889"/>
                  </a:cubicBezTo>
                  <a:cubicBezTo>
                    <a:pt x="13528" y="21962"/>
                    <a:pt x="13173" y="22001"/>
                    <a:pt x="12819" y="22001"/>
                  </a:cubicBezTo>
                  <a:cubicBezTo>
                    <a:pt x="12290" y="22001"/>
                    <a:pt x="11764" y="21913"/>
                    <a:pt x="11267" y="21716"/>
                  </a:cubicBezTo>
                  <a:cubicBezTo>
                    <a:pt x="10540" y="21422"/>
                    <a:pt x="9918" y="20920"/>
                    <a:pt x="9416" y="20333"/>
                  </a:cubicBezTo>
                  <a:cubicBezTo>
                    <a:pt x="8701" y="19483"/>
                    <a:pt x="8212" y="18453"/>
                    <a:pt x="7893" y="17380"/>
                  </a:cubicBezTo>
                  <a:lnTo>
                    <a:pt x="7893" y="17380"/>
                  </a:lnTo>
                  <a:cubicBezTo>
                    <a:pt x="8115" y="17332"/>
                    <a:pt x="8335" y="17272"/>
                    <a:pt x="8552" y="17202"/>
                  </a:cubicBezTo>
                  <a:cubicBezTo>
                    <a:pt x="10705" y="16519"/>
                    <a:pt x="12590" y="14799"/>
                    <a:pt x="13247" y="12602"/>
                  </a:cubicBezTo>
                  <a:cubicBezTo>
                    <a:pt x="13541" y="11625"/>
                    <a:pt x="13696" y="10242"/>
                    <a:pt x="12832" y="9490"/>
                  </a:cubicBezTo>
                  <a:cubicBezTo>
                    <a:pt x="12418" y="9128"/>
                    <a:pt x="11888" y="8986"/>
                    <a:pt x="11345" y="8986"/>
                  </a:cubicBezTo>
                  <a:cubicBezTo>
                    <a:pt x="10811" y="8986"/>
                    <a:pt x="10265" y="9124"/>
                    <a:pt x="9806" y="9325"/>
                  </a:cubicBezTo>
                  <a:cubicBezTo>
                    <a:pt x="8742" y="9784"/>
                    <a:pt x="7955" y="10666"/>
                    <a:pt x="7549" y="11738"/>
                  </a:cubicBezTo>
                  <a:cubicBezTo>
                    <a:pt x="7194" y="12654"/>
                    <a:pt x="7125" y="13649"/>
                    <a:pt x="7177" y="14617"/>
                  </a:cubicBezTo>
                  <a:cubicBezTo>
                    <a:pt x="7221" y="15476"/>
                    <a:pt x="7352" y="16347"/>
                    <a:pt x="7583" y="17187"/>
                  </a:cubicBezTo>
                  <a:lnTo>
                    <a:pt x="7583" y="17187"/>
                  </a:lnTo>
                  <a:cubicBezTo>
                    <a:pt x="7202" y="17254"/>
                    <a:pt x="6816" y="17290"/>
                    <a:pt x="6428" y="17290"/>
                  </a:cubicBezTo>
                  <a:cubicBezTo>
                    <a:pt x="6395" y="17290"/>
                    <a:pt x="6363" y="17289"/>
                    <a:pt x="6330" y="17289"/>
                  </a:cubicBezTo>
                  <a:cubicBezTo>
                    <a:pt x="5378" y="17263"/>
                    <a:pt x="4445" y="17004"/>
                    <a:pt x="3606" y="16554"/>
                  </a:cubicBezTo>
                  <a:cubicBezTo>
                    <a:pt x="1954" y="15663"/>
                    <a:pt x="666" y="14055"/>
                    <a:pt x="363" y="12187"/>
                  </a:cubicBezTo>
                  <a:cubicBezTo>
                    <a:pt x="208" y="11193"/>
                    <a:pt x="363" y="10181"/>
                    <a:pt x="779" y="9274"/>
                  </a:cubicBezTo>
                  <a:cubicBezTo>
                    <a:pt x="1245" y="8219"/>
                    <a:pt x="1946" y="7302"/>
                    <a:pt x="2465" y="6273"/>
                  </a:cubicBezTo>
                  <a:cubicBezTo>
                    <a:pt x="2836" y="5521"/>
                    <a:pt x="3113" y="4708"/>
                    <a:pt x="3364" y="3904"/>
                  </a:cubicBezTo>
                  <a:cubicBezTo>
                    <a:pt x="3641" y="3013"/>
                    <a:pt x="3883" y="2097"/>
                    <a:pt x="3995" y="1172"/>
                  </a:cubicBezTo>
                  <a:cubicBezTo>
                    <a:pt x="4030" y="826"/>
                    <a:pt x="4056" y="463"/>
                    <a:pt x="4012" y="117"/>
                  </a:cubicBezTo>
                  <a:cubicBezTo>
                    <a:pt x="3999" y="39"/>
                    <a:pt x="3932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 rot="1677613" flipH="1">
              <a:off x="7990341" y="3440038"/>
              <a:ext cx="557731" cy="643896"/>
            </a:xfrm>
            <a:custGeom>
              <a:avLst/>
              <a:gdLst/>
              <a:ahLst/>
              <a:cxnLst/>
              <a:rect l="l" t="t" r="r" b="b"/>
              <a:pathLst>
                <a:path w="14156" h="16343" extrusionOk="0">
                  <a:moveTo>
                    <a:pt x="8518" y="0"/>
                  </a:moveTo>
                  <a:lnTo>
                    <a:pt x="1" y="6926"/>
                  </a:lnTo>
                  <a:lnTo>
                    <a:pt x="5638" y="16342"/>
                  </a:lnTo>
                  <a:lnTo>
                    <a:pt x="14155" y="9416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 rot="1677613" flipH="1">
              <a:off x="7927836" y="3691104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1436" y="0"/>
                  </a:moveTo>
                  <a:lnTo>
                    <a:pt x="0" y="8171"/>
                  </a:lnTo>
                  <a:lnTo>
                    <a:pt x="8517" y="124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 rot="1677613" flipH="1">
              <a:off x="8274977" y="3510901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8518" y="0"/>
                  </a:moveTo>
                  <a:lnTo>
                    <a:pt x="1" y="6926"/>
                  </a:lnTo>
                  <a:lnTo>
                    <a:pt x="7074" y="8171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 rot="1677613" flipH="1">
              <a:off x="8335111" y="3861147"/>
              <a:ext cx="10953" cy="11544"/>
            </a:xfrm>
            <a:custGeom>
              <a:avLst/>
              <a:gdLst/>
              <a:ahLst/>
              <a:cxnLst/>
              <a:rect l="l" t="t" r="r" b="b"/>
              <a:pathLst>
                <a:path w="278" h="293" extrusionOk="0">
                  <a:moveTo>
                    <a:pt x="113" y="1"/>
                  </a:moveTo>
                  <a:cubicBezTo>
                    <a:pt x="96" y="1"/>
                    <a:pt x="78" y="9"/>
                    <a:pt x="61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9" y="96"/>
                  </a:cubicBezTo>
                  <a:lnTo>
                    <a:pt x="1" y="130"/>
                  </a:lnTo>
                  <a:cubicBezTo>
                    <a:pt x="1" y="148"/>
                    <a:pt x="9" y="174"/>
                    <a:pt x="18" y="191"/>
                  </a:cubicBezTo>
                  <a:cubicBezTo>
                    <a:pt x="27" y="200"/>
                    <a:pt x="35" y="217"/>
                    <a:pt x="53" y="234"/>
                  </a:cubicBezTo>
                  <a:cubicBezTo>
                    <a:pt x="53" y="243"/>
                    <a:pt x="70" y="260"/>
                    <a:pt x="78" y="260"/>
                  </a:cubicBezTo>
                  <a:cubicBezTo>
                    <a:pt x="96" y="277"/>
                    <a:pt x="104" y="286"/>
                    <a:pt x="122" y="286"/>
                  </a:cubicBezTo>
                  <a:cubicBezTo>
                    <a:pt x="130" y="290"/>
                    <a:pt x="139" y="293"/>
                    <a:pt x="148" y="293"/>
                  </a:cubicBezTo>
                  <a:cubicBezTo>
                    <a:pt x="156" y="293"/>
                    <a:pt x="165" y="290"/>
                    <a:pt x="174" y="286"/>
                  </a:cubicBezTo>
                  <a:cubicBezTo>
                    <a:pt x="191" y="286"/>
                    <a:pt x="208" y="286"/>
                    <a:pt x="217" y="277"/>
                  </a:cubicBezTo>
                  <a:lnTo>
                    <a:pt x="243" y="252"/>
                  </a:lnTo>
                  <a:cubicBezTo>
                    <a:pt x="260" y="243"/>
                    <a:pt x="269" y="217"/>
                    <a:pt x="277" y="200"/>
                  </a:cubicBezTo>
                  <a:lnTo>
                    <a:pt x="277" y="165"/>
                  </a:lnTo>
                  <a:cubicBezTo>
                    <a:pt x="277" y="139"/>
                    <a:pt x="277" y="122"/>
                    <a:pt x="260" y="105"/>
                  </a:cubicBezTo>
                  <a:cubicBezTo>
                    <a:pt x="251" y="87"/>
                    <a:pt x="243" y="79"/>
                    <a:pt x="234" y="61"/>
                  </a:cubicBezTo>
                  <a:cubicBezTo>
                    <a:pt x="225" y="53"/>
                    <a:pt x="217" y="35"/>
                    <a:pt x="200" y="27"/>
                  </a:cubicBezTo>
                  <a:cubicBezTo>
                    <a:pt x="191" y="18"/>
                    <a:pt x="174" y="9"/>
                    <a:pt x="165" y="9"/>
                  </a:cubicBezTo>
                  <a:cubicBezTo>
                    <a:pt x="148" y="1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 rot="1677613" flipH="1">
              <a:off x="8298135" y="3893782"/>
              <a:ext cx="10283" cy="11307"/>
            </a:xfrm>
            <a:custGeom>
              <a:avLst/>
              <a:gdLst/>
              <a:ahLst/>
              <a:cxnLst/>
              <a:rect l="l" t="t" r="r" b="b"/>
              <a:pathLst>
                <a:path w="261" h="287" extrusionOk="0">
                  <a:moveTo>
                    <a:pt x="131" y="1"/>
                  </a:moveTo>
                  <a:cubicBezTo>
                    <a:pt x="113" y="1"/>
                    <a:pt x="87" y="1"/>
                    <a:pt x="70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10" y="96"/>
                  </a:cubicBezTo>
                  <a:cubicBezTo>
                    <a:pt x="10" y="104"/>
                    <a:pt x="10" y="113"/>
                    <a:pt x="10" y="130"/>
                  </a:cubicBezTo>
                  <a:cubicBezTo>
                    <a:pt x="1" y="139"/>
                    <a:pt x="1" y="156"/>
                    <a:pt x="1" y="174"/>
                  </a:cubicBezTo>
                  <a:cubicBezTo>
                    <a:pt x="1" y="191"/>
                    <a:pt x="10" y="208"/>
                    <a:pt x="18" y="226"/>
                  </a:cubicBezTo>
                  <a:cubicBezTo>
                    <a:pt x="27" y="234"/>
                    <a:pt x="36" y="251"/>
                    <a:pt x="53" y="260"/>
                  </a:cubicBezTo>
                  <a:cubicBezTo>
                    <a:pt x="61" y="269"/>
                    <a:pt x="79" y="277"/>
                    <a:pt x="96" y="277"/>
                  </a:cubicBezTo>
                  <a:lnTo>
                    <a:pt x="131" y="286"/>
                  </a:lnTo>
                  <a:cubicBezTo>
                    <a:pt x="148" y="286"/>
                    <a:pt x="174" y="277"/>
                    <a:pt x="191" y="269"/>
                  </a:cubicBezTo>
                  <a:lnTo>
                    <a:pt x="217" y="243"/>
                  </a:lnTo>
                  <a:cubicBezTo>
                    <a:pt x="226" y="234"/>
                    <a:pt x="243" y="217"/>
                    <a:pt x="243" y="191"/>
                  </a:cubicBezTo>
                  <a:cubicBezTo>
                    <a:pt x="252" y="182"/>
                    <a:pt x="252" y="165"/>
                    <a:pt x="252" y="156"/>
                  </a:cubicBezTo>
                  <a:cubicBezTo>
                    <a:pt x="260" y="139"/>
                    <a:pt x="260" y="122"/>
                    <a:pt x="252" y="104"/>
                  </a:cubicBezTo>
                  <a:cubicBezTo>
                    <a:pt x="252" y="87"/>
                    <a:pt x="252" y="79"/>
                    <a:pt x="243" y="61"/>
                  </a:cubicBezTo>
                  <a:cubicBezTo>
                    <a:pt x="234" y="44"/>
                    <a:pt x="226" y="35"/>
                    <a:pt x="208" y="27"/>
                  </a:cubicBezTo>
                  <a:cubicBezTo>
                    <a:pt x="200" y="18"/>
                    <a:pt x="183" y="9"/>
                    <a:pt x="165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 rot="1677613" flipH="1">
              <a:off x="8238610" y="3636346"/>
              <a:ext cx="12647" cy="9889"/>
            </a:xfrm>
            <a:custGeom>
              <a:avLst/>
              <a:gdLst/>
              <a:ahLst/>
              <a:cxnLst/>
              <a:rect l="l" t="t" r="r" b="b"/>
              <a:pathLst>
                <a:path w="321" h="251" extrusionOk="0">
                  <a:moveTo>
                    <a:pt x="164" y="0"/>
                  </a:moveTo>
                  <a:cubicBezTo>
                    <a:pt x="0" y="0"/>
                    <a:pt x="0" y="251"/>
                    <a:pt x="164" y="251"/>
                  </a:cubicBezTo>
                  <a:cubicBezTo>
                    <a:pt x="320" y="251"/>
                    <a:pt x="320" y="0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 rot="1677613" flipH="1">
              <a:off x="8291855" y="3830242"/>
              <a:ext cx="10244" cy="10953"/>
            </a:xfrm>
            <a:custGeom>
              <a:avLst/>
              <a:gdLst/>
              <a:ahLst/>
              <a:cxnLst/>
              <a:rect l="l" t="t" r="r" b="b"/>
              <a:pathLst>
                <a:path w="260" h="278" extrusionOk="0">
                  <a:moveTo>
                    <a:pt x="164" y="27"/>
                  </a:moveTo>
                  <a:lnTo>
                    <a:pt x="181" y="38"/>
                  </a:lnTo>
                  <a:lnTo>
                    <a:pt x="181" y="38"/>
                  </a:lnTo>
                  <a:cubicBezTo>
                    <a:pt x="164" y="32"/>
                    <a:pt x="149" y="27"/>
                    <a:pt x="130" y="27"/>
                  </a:cubicBezTo>
                  <a:close/>
                  <a:moveTo>
                    <a:pt x="234" y="79"/>
                  </a:moveTo>
                  <a:lnTo>
                    <a:pt x="234" y="80"/>
                  </a:lnTo>
                  <a:lnTo>
                    <a:pt x="234" y="80"/>
                  </a:lnTo>
                  <a:cubicBezTo>
                    <a:pt x="234" y="80"/>
                    <a:pt x="234" y="79"/>
                    <a:pt x="234" y="79"/>
                  </a:cubicBezTo>
                  <a:lnTo>
                    <a:pt x="234" y="79"/>
                  </a:lnTo>
                  <a:cubicBezTo>
                    <a:pt x="234" y="79"/>
                    <a:pt x="234" y="79"/>
                    <a:pt x="234" y="79"/>
                  </a:cubicBezTo>
                  <a:close/>
                  <a:moveTo>
                    <a:pt x="199" y="226"/>
                  </a:moveTo>
                  <a:lnTo>
                    <a:pt x="190" y="234"/>
                  </a:lnTo>
                  <a:cubicBezTo>
                    <a:pt x="190" y="234"/>
                    <a:pt x="190" y="234"/>
                    <a:pt x="190" y="233"/>
                  </a:cubicBezTo>
                  <a:lnTo>
                    <a:pt x="190" y="233"/>
                  </a:lnTo>
                  <a:cubicBezTo>
                    <a:pt x="193" y="231"/>
                    <a:pt x="196" y="229"/>
                    <a:pt x="199" y="226"/>
                  </a:cubicBezTo>
                  <a:close/>
                  <a:moveTo>
                    <a:pt x="165" y="243"/>
                  </a:moveTo>
                  <a:lnTo>
                    <a:pt x="164" y="243"/>
                  </a:lnTo>
                  <a:lnTo>
                    <a:pt x="156" y="243"/>
                  </a:lnTo>
                  <a:cubicBezTo>
                    <a:pt x="158" y="243"/>
                    <a:pt x="161" y="243"/>
                    <a:pt x="165" y="243"/>
                  </a:cubicBezTo>
                  <a:close/>
                  <a:moveTo>
                    <a:pt x="130" y="1"/>
                  </a:moveTo>
                  <a:cubicBezTo>
                    <a:pt x="113" y="1"/>
                    <a:pt x="87" y="1"/>
                    <a:pt x="69" y="18"/>
                  </a:cubicBezTo>
                  <a:cubicBezTo>
                    <a:pt x="61" y="27"/>
                    <a:pt x="52" y="35"/>
                    <a:pt x="43" y="44"/>
                  </a:cubicBezTo>
                  <a:cubicBezTo>
                    <a:pt x="35" y="44"/>
                    <a:pt x="26" y="53"/>
                    <a:pt x="26" y="53"/>
                  </a:cubicBezTo>
                  <a:cubicBezTo>
                    <a:pt x="26" y="53"/>
                    <a:pt x="26" y="61"/>
                    <a:pt x="17" y="70"/>
                  </a:cubicBezTo>
                  <a:cubicBezTo>
                    <a:pt x="17" y="79"/>
                    <a:pt x="9" y="87"/>
                    <a:pt x="9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3"/>
                    <a:pt x="0" y="122"/>
                    <a:pt x="0" y="122"/>
                  </a:cubicBezTo>
                  <a:cubicBezTo>
                    <a:pt x="0" y="122"/>
                    <a:pt x="0" y="131"/>
                    <a:pt x="0" y="139"/>
                  </a:cubicBezTo>
                  <a:cubicBezTo>
                    <a:pt x="0" y="156"/>
                    <a:pt x="0" y="165"/>
                    <a:pt x="9" y="174"/>
                  </a:cubicBezTo>
                  <a:lnTo>
                    <a:pt x="9" y="182"/>
                  </a:lnTo>
                  <a:cubicBezTo>
                    <a:pt x="9" y="191"/>
                    <a:pt x="17" y="200"/>
                    <a:pt x="17" y="208"/>
                  </a:cubicBezTo>
                  <a:lnTo>
                    <a:pt x="35" y="234"/>
                  </a:lnTo>
                  <a:cubicBezTo>
                    <a:pt x="43" y="243"/>
                    <a:pt x="52" y="252"/>
                    <a:pt x="61" y="260"/>
                  </a:cubicBezTo>
                  <a:cubicBezTo>
                    <a:pt x="78" y="260"/>
                    <a:pt x="87" y="269"/>
                    <a:pt x="95" y="269"/>
                  </a:cubicBezTo>
                  <a:cubicBezTo>
                    <a:pt x="104" y="269"/>
                    <a:pt x="121" y="278"/>
                    <a:pt x="130" y="278"/>
                  </a:cubicBezTo>
                  <a:cubicBezTo>
                    <a:pt x="147" y="278"/>
                    <a:pt x="164" y="269"/>
                    <a:pt x="182" y="260"/>
                  </a:cubicBezTo>
                  <a:cubicBezTo>
                    <a:pt x="199" y="260"/>
                    <a:pt x="208" y="252"/>
                    <a:pt x="216" y="234"/>
                  </a:cubicBezTo>
                  <a:cubicBezTo>
                    <a:pt x="234" y="226"/>
                    <a:pt x="242" y="217"/>
                    <a:pt x="242" y="200"/>
                  </a:cubicBezTo>
                  <a:cubicBezTo>
                    <a:pt x="249" y="186"/>
                    <a:pt x="256" y="172"/>
                    <a:pt x="259" y="158"/>
                  </a:cubicBezTo>
                  <a:lnTo>
                    <a:pt x="259" y="158"/>
                  </a:lnTo>
                  <a:cubicBezTo>
                    <a:pt x="259" y="158"/>
                    <a:pt x="259" y="157"/>
                    <a:pt x="260" y="156"/>
                  </a:cubicBezTo>
                  <a:lnTo>
                    <a:pt x="260" y="122"/>
                  </a:lnTo>
                  <a:cubicBezTo>
                    <a:pt x="260" y="96"/>
                    <a:pt x="251" y="79"/>
                    <a:pt x="242" y="61"/>
                  </a:cubicBezTo>
                  <a:lnTo>
                    <a:pt x="225" y="35"/>
                  </a:lnTo>
                  <a:cubicBezTo>
                    <a:pt x="208" y="18"/>
                    <a:pt x="190" y="10"/>
                    <a:pt x="164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 rot="1677613" flipH="1">
              <a:off x="8212526" y="3676674"/>
              <a:ext cx="10283" cy="1095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65" y="27"/>
                  </a:moveTo>
                  <a:lnTo>
                    <a:pt x="177" y="35"/>
                  </a:lnTo>
                  <a:lnTo>
                    <a:pt x="177" y="35"/>
                  </a:lnTo>
                  <a:cubicBezTo>
                    <a:pt x="164" y="30"/>
                    <a:pt x="150" y="27"/>
                    <a:pt x="139" y="27"/>
                  </a:cubicBezTo>
                  <a:close/>
                  <a:moveTo>
                    <a:pt x="165" y="243"/>
                  </a:moveTo>
                  <a:lnTo>
                    <a:pt x="165" y="243"/>
                  </a:lnTo>
                  <a:lnTo>
                    <a:pt x="156" y="243"/>
                  </a:lnTo>
                  <a:cubicBezTo>
                    <a:pt x="159" y="243"/>
                    <a:pt x="162" y="243"/>
                    <a:pt x="165" y="243"/>
                  </a:cubicBezTo>
                  <a:close/>
                  <a:moveTo>
                    <a:pt x="139" y="1"/>
                  </a:moveTo>
                  <a:cubicBezTo>
                    <a:pt x="113" y="1"/>
                    <a:pt x="96" y="10"/>
                    <a:pt x="70" y="18"/>
                  </a:cubicBezTo>
                  <a:cubicBezTo>
                    <a:pt x="61" y="27"/>
                    <a:pt x="53" y="36"/>
                    <a:pt x="44" y="44"/>
                  </a:cubicBezTo>
                  <a:cubicBezTo>
                    <a:pt x="35" y="44"/>
                    <a:pt x="35" y="53"/>
                    <a:pt x="35" y="53"/>
                  </a:cubicBezTo>
                  <a:cubicBezTo>
                    <a:pt x="27" y="62"/>
                    <a:pt x="27" y="62"/>
                    <a:pt x="18" y="70"/>
                  </a:cubicBezTo>
                  <a:cubicBezTo>
                    <a:pt x="18" y="79"/>
                    <a:pt x="9" y="87"/>
                    <a:pt x="9" y="105"/>
                  </a:cubicBezTo>
                  <a:cubicBezTo>
                    <a:pt x="9" y="113"/>
                    <a:pt x="1" y="131"/>
                    <a:pt x="1" y="139"/>
                  </a:cubicBezTo>
                  <a:cubicBezTo>
                    <a:pt x="1" y="157"/>
                    <a:pt x="9" y="165"/>
                    <a:pt x="9" y="174"/>
                  </a:cubicBezTo>
                  <a:lnTo>
                    <a:pt x="9" y="183"/>
                  </a:lnTo>
                  <a:cubicBezTo>
                    <a:pt x="9" y="191"/>
                    <a:pt x="18" y="200"/>
                    <a:pt x="18" y="209"/>
                  </a:cubicBezTo>
                  <a:lnTo>
                    <a:pt x="44" y="234"/>
                  </a:lnTo>
                  <a:cubicBezTo>
                    <a:pt x="53" y="243"/>
                    <a:pt x="61" y="252"/>
                    <a:pt x="70" y="260"/>
                  </a:cubicBezTo>
                  <a:cubicBezTo>
                    <a:pt x="79" y="260"/>
                    <a:pt x="87" y="269"/>
                    <a:pt x="96" y="269"/>
                  </a:cubicBezTo>
                  <a:cubicBezTo>
                    <a:pt x="113" y="269"/>
                    <a:pt x="122" y="278"/>
                    <a:pt x="131" y="278"/>
                  </a:cubicBezTo>
                  <a:lnTo>
                    <a:pt x="139" y="278"/>
                  </a:lnTo>
                  <a:cubicBezTo>
                    <a:pt x="156" y="278"/>
                    <a:pt x="165" y="269"/>
                    <a:pt x="182" y="260"/>
                  </a:cubicBezTo>
                  <a:cubicBezTo>
                    <a:pt x="200" y="260"/>
                    <a:pt x="208" y="252"/>
                    <a:pt x="226" y="234"/>
                  </a:cubicBezTo>
                  <a:cubicBezTo>
                    <a:pt x="234" y="226"/>
                    <a:pt x="243" y="217"/>
                    <a:pt x="252" y="200"/>
                  </a:cubicBezTo>
                  <a:cubicBezTo>
                    <a:pt x="259" y="185"/>
                    <a:pt x="260" y="171"/>
                    <a:pt x="260" y="157"/>
                  </a:cubicBezTo>
                  <a:lnTo>
                    <a:pt x="260" y="157"/>
                  </a:lnTo>
                  <a:cubicBezTo>
                    <a:pt x="260" y="157"/>
                    <a:pt x="260" y="157"/>
                    <a:pt x="260" y="157"/>
                  </a:cubicBezTo>
                  <a:lnTo>
                    <a:pt x="260" y="122"/>
                  </a:lnTo>
                  <a:cubicBezTo>
                    <a:pt x="260" y="96"/>
                    <a:pt x="260" y="79"/>
                    <a:pt x="243" y="62"/>
                  </a:cubicBezTo>
                  <a:lnTo>
                    <a:pt x="226" y="36"/>
                  </a:lnTo>
                  <a:cubicBezTo>
                    <a:pt x="208" y="18"/>
                    <a:pt x="191" y="10"/>
                    <a:pt x="174" y="1"/>
                  </a:cubicBezTo>
                  <a:lnTo>
                    <a:pt x="174" y="10"/>
                  </a:lnTo>
                  <a:cubicBezTo>
                    <a:pt x="165" y="1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 rot="1677613" flipH="1">
              <a:off x="8159855" y="3654952"/>
              <a:ext cx="10598" cy="10244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32" y="162"/>
                  </a:moveTo>
                  <a:lnTo>
                    <a:pt x="35" y="165"/>
                  </a:lnTo>
                  <a:lnTo>
                    <a:pt x="35" y="173"/>
                  </a:lnTo>
                  <a:lnTo>
                    <a:pt x="32" y="162"/>
                  </a:lnTo>
                  <a:close/>
                  <a:moveTo>
                    <a:pt x="249" y="101"/>
                  </a:moveTo>
                  <a:lnTo>
                    <a:pt x="251" y="104"/>
                  </a:lnTo>
                  <a:lnTo>
                    <a:pt x="251" y="130"/>
                  </a:lnTo>
                  <a:lnTo>
                    <a:pt x="251" y="165"/>
                  </a:lnTo>
                  <a:lnTo>
                    <a:pt x="234" y="191"/>
                  </a:lnTo>
                  <a:lnTo>
                    <a:pt x="233" y="192"/>
                  </a:lnTo>
                  <a:lnTo>
                    <a:pt x="233" y="192"/>
                  </a:lnTo>
                  <a:cubicBezTo>
                    <a:pt x="236" y="186"/>
                    <a:pt x="239" y="180"/>
                    <a:pt x="242" y="173"/>
                  </a:cubicBezTo>
                  <a:cubicBezTo>
                    <a:pt x="251" y="165"/>
                    <a:pt x="251" y="147"/>
                    <a:pt x="251" y="130"/>
                  </a:cubicBezTo>
                  <a:cubicBezTo>
                    <a:pt x="251" y="120"/>
                    <a:pt x="251" y="111"/>
                    <a:pt x="249" y="101"/>
                  </a:cubicBezTo>
                  <a:close/>
                  <a:moveTo>
                    <a:pt x="130" y="0"/>
                  </a:moveTo>
                  <a:lnTo>
                    <a:pt x="95" y="9"/>
                  </a:lnTo>
                  <a:cubicBezTo>
                    <a:pt x="78" y="9"/>
                    <a:pt x="52" y="26"/>
                    <a:pt x="43" y="44"/>
                  </a:cubicBezTo>
                  <a:cubicBezTo>
                    <a:pt x="43" y="44"/>
                    <a:pt x="26" y="61"/>
                    <a:pt x="17" y="61"/>
                  </a:cubicBezTo>
                  <a:lnTo>
                    <a:pt x="17" y="70"/>
                  </a:lnTo>
                  <a:cubicBezTo>
                    <a:pt x="17" y="70"/>
                    <a:pt x="17" y="78"/>
                    <a:pt x="17" y="87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4" y="84"/>
                    <a:pt x="9" y="95"/>
                    <a:pt x="9" y="95"/>
                  </a:cubicBezTo>
                  <a:cubicBezTo>
                    <a:pt x="9" y="113"/>
                    <a:pt x="0" y="121"/>
                    <a:pt x="0" y="130"/>
                  </a:cubicBezTo>
                  <a:cubicBezTo>
                    <a:pt x="0" y="130"/>
                    <a:pt x="9" y="165"/>
                    <a:pt x="9" y="165"/>
                  </a:cubicBezTo>
                  <a:cubicBezTo>
                    <a:pt x="9" y="165"/>
                    <a:pt x="17" y="199"/>
                    <a:pt x="17" y="199"/>
                  </a:cubicBezTo>
                  <a:cubicBezTo>
                    <a:pt x="17" y="198"/>
                    <a:pt x="18" y="197"/>
                    <a:pt x="18" y="197"/>
                  </a:cubicBezTo>
                  <a:cubicBezTo>
                    <a:pt x="22" y="197"/>
                    <a:pt x="36" y="218"/>
                    <a:pt x="43" y="225"/>
                  </a:cubicBezTo>
                  <a:cubicBezTo>
                    <a:pt x="52" y="234"/>
                    <a:pt x="61" y="242"/>
                    <a:pt x="69" y="242"/>
                  </a:cubicBezTo>
                  <a:cubicBezTo>
                    <a:pt x="78" y="251"/>
                    <a:pt x="95" y="251"/>
                    <a:pt x="104" y="260"/>
                  </a:cubicBezTo>
                  <a:lnTo>
                    <a:pt x="182" y="260"/>
                  </a:lnTo>
                  <a:cubicBezTo>
                    <a:pt x="182" y="260"/>
                    <a:pt x="208" y="251"/>
                    <a:pt x="208" y="242"/>
                  </a:cubicBezTo>
                  <a:cubicBezTo>
                    <a:pt x="208" y="242"/>
                    <a:pt x="234" y="225"/>
                    <a:pt x="234" y="225"/>
                  </a:cubicBezTo>
                  <a:cubicBezTo>
                    <a:pt x="241" y="225"/>
                    <a:pt x="242" y="214"/>
                    <a:pt x="242" y="214"/>
                  </a:cubicBezTo>
                  <a:cubicBezTo>
                    <a:pt x="242" y="214"/>
                    <a:pt x="242" y="215"/>
                    <a:pt x="242" y="217"/>
                  </a:cubicBezTo>
                  <a:cubicBezTo>
                    <a:pt x="242" y="217"/>
                    <a:pt x="251" y="208"/>
                    <a:pt x="251" y="199"/>
                  </a:cubicBezTo>
                  <a:cubicBezTo>
                    <a:pt x="260" y="199"/>
                    <a:pt x="260" y="182"/>
                    <a:pt x="260" y="182"/>
                  </a:cubicBezTo>
                  <a:cubicBezTo>
                    <a:pt x="260" y="182"/>
                    <a:pt x="268" y="173"/>
                    <a:pt x="268" y="165"/>
                  </a:cubicBezTo>
                  <a:cubicBezTo>
                    <a:pt x="268" y="156"/>
                    <a:pt x="268" y="147"/>
                    <a:pt x="268" y="130"/>
                  </a:cubicBezTo>
                  <a:cubicBezTo>
                    <a:pt x="268" y="121"/>
                    <a:pt x="268" y="113"/>
                    <a:pt x="268" y="95"/>
                  </a:cubicBezTo>
                  <a:cubicBezTo>
                    <a:pt x="260" y="78"/>
                    <a:pt x="260" y="70"/>
                    <a:pt x="242" y="52"/>
                  </a:cubicBezTo>
                  <a:cubicBezTo>
                    <a:pt x="234" y="35"/>
                    <a:pt x="225" y="26"/>
                    <a:pt x="208" y="18"/>
                  </a:cubicBezTo>
                  <a:cubicBezTo>
                    <a:pt x="200" y="10"/>
                    <a:pt x="187" y="9"/>
                    <a:pt x="172" y="9"/>
                  </a:cubicBezTo>
                  <a:lnTo>
                    <a:pt x="172" y="9"/>
                  </a:lnTo>
                  <a:cubicBezTo>
                    <a:pt x="160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 rot="1677613" flipH="1">
              <a:off x="8196168" y="3612288"/>
              <a:ext cx="10913" cy="11268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13" y="0"/>
                  </a:moveTo>
                  <a:cubicBezTo>
                    <a:pt x="95" y="0"/>
                    <a:pt x="78" y="9"/>
                    <a:pt x="61" y="18"/>
                  </a:cubicBezTo>
                  <a:lnTo>
                    <a:pt x="43" y="35"/>
                  </a:lnTo>
                  <a:cubicBezTo>
                    <a:pt x="26" y="52"/>
                    <a:pt x="18" y="69"/>
                    <a:pt x="9" y="95"/>
                  </a:cubicBezTo>
                  <a:lnTo>
                    <a:pt x="0" y="121"/>
                  </a:lnTo>
                  <a:cubicBezTo>
                    <a:pt x="0" y="147"/>
                    <a:pt x="9" y="165"/>
                    <a:pt x="18" y="190"/>
                  </a:cubicBezTo>
                  <a:cubicBezTo>
                    <a:pt x="26" y="199"/>
                    <a:pt x="35" y="216"/>
                    <a:pt x="43" y="225"/>
                  </a:cubicBezTo>
                  <a:cubicBezTo>
                    <a:pt x="52" y="242"/>
                    <a:pt x="69" y="251"/>
                    <a:pt x="78" y="260"/>
                  </a:cubicBezTo>
                  <a:cubicBezTo>
                    <a:pt x="95" y="268"/>
                    <a:pt x="104" y="277"/>
                    <a:pt x="121" y="286"/>
                  </a:cubicBezTo>
                  <a:lnTo>
                    <a:pt x="173" y="286"/>
                  </a:lnTo>
                  <a:cubicBezTo>
                    <a:pt x="190" y="286"/>
                    <a:pt x="208" y="277"/>
                    <a:pt x="216" y="268"/>
                  </a:cubicBezTo>
                  <a:lnTo>
                    <a:pt x="242" y="251"/>
                  </a:lnTo>
                  <a:cubicBezTo>
                    <a:pt x="260" y="234"/>
                    <a:pt x="268" y="216"/>
                    <a:pt x="277" y="199"/>
                  </a:cubicBezTo>
                  <a:lnTo>
                    <a:pt x="277" y="165"/>
                  </a:lnTo>
                  <a:cubicBezTo>
                    <a:pt x="277" y="139"/>
                    <a:pt x="277" y="121"/>
                    <a:pt x="260" y="104"/>
                  </a:cubicBezTo>
                  <a:cubicBezTo>
                    <a:pt x="251" y="87"/>
                    <a:pt x="242" y="69"/>
                    <a:pt x="234" y="61"/>
                  </a:cubicBezTo>
                  <a:cubicBezTo>
                    <a:pt x="225" y="43"/>
                    <a:pt x="216" y="35"/>
                    <a:pt x="199" y="26"/>
                  </a:cubicBezTo>
                  <a:cubicBezTo>
                    <a:pt x="190" y="18"/>
                    <a:pt x="173" y="9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 rot="1677613" flipH="1">
              <a:off x="8163259" y="4049572"/>
              <a:ext cx="136951" cy="114572"/>
            </a:xfrm>
            <a:custGeom>
              <a:avLst/>
              <a:gdLst/>
              <a:ahLst/>
              <a:cxnLst/>
              <a:rect l="l" t="t" r="r" b="b"/>
              <a:pathLst>
                <a:path w="3476" h="2908" extrusionOk="0">
                  <a:moveTo>
                    <a:pt x="1453" y="1"/>
                  </a:moveTo>
                  <a:cubicBezTo>
                    <a:pt x="1314" y="1"/>
                    <a:pt x="1176" y="13"/>
                    <a:pt x="1038" y="38"/>
                  </a:cubicBezTo>
                  <a:cubicBezTo>
                    <a:pt x="796" y="81"/>
                    <a:pt x="545" y="176"/>
                    <a:pt x="372" y="349"/>
                  </a:cubicBezTo>
                  <a:cubicBezTo>
                    <a:pt x="164" y="548"/>
                    <a:pt x="69" y="842"/>
                    <a:pt x="43" y="1119"/>
                  </a:cubicBezTo>
                  <a:cubicBezTo>
                    <a:pt x="0" y="1689"/>
                    <a:pt x="242" y="2277"/>
                    <a:pt x="692" y="2641"/>
                  </a:cubicBezTo>
                  <a:cubicBezTo>
                    <a:pt x="839" y="2762"/>
                    <a:pt x="1003" y="2857"/>
                    <a:pt x="1193" y="2891"/>
                  </a:cubicBezTo>
                  <a:cubicBezTo>
                    <a:pt x="1250" y="2902"/>
                    <a:pt x="1306" y="2907"/>
                    <a:pt x="1362" y="2907"/>
                  </a:cubicBezTo>
                  <a:cubicBezTo>
                    <a:pt x="1702" y="2907"/>
                    <a:pt x="2035" y="2720"/>
                    <a:pt x="2317" y="2519"/>
                  </a:cubicBezTo>
                  <a:cubicBezTo>
                    <a:pt x="2750" y="2208"/>
                    <a:pt x="3139" y="1836"/>
                    <a:pt x="3476" y="1430"/>
                  </a:cubicBezTo>
                  <a:lnTo>
                    <a:pt x="3234" y="522"/>
                  </a:lnTo>
                  <a:cubicBezTo>
                    <a:pt x="2683" y="233"/>
                    <a:pt x="2069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1677613" flipH="1">
              <a:off x="8022569" y="4010106"/>
              <a:ext cx="124973" cy="116424"/>
            </a:xfrm>
            <a:custGeom>
              <a:avLst/>
              <a:gdLst/>
              <a:ahLst/>
              <a:cxnLst/>
              <a:rect l="l" t="t" r="r" b="b"/>
              <a:pathLst>
                <a:path w="3172" h="2955" extrusionOk="0">
                  <a:moveTo>
                    <a:pt x="1465" y="0"/>
                  </a:moveTo>
                  <a:cubicBezTo>
                    <a:pt x="1032" y="0"/>
                    <a:pt x="597" y="63"/>
                    <a:pt x="174" y="183"/>
                  </a:cubicBezTo>
                  <a:cubicBezTo>
                    <a:pt x="1" y="235"/>
                    <a:pt x="364" y="1255"/>
                    <a:pt x="407" y="1359"/>
                  </a:cubicBezTo>
                  <a:cubicBezTo>
                    <a:pt x="615" y="1852"/>
                    <a:pt x="926" y="2319"/>
                    <a:pt x="1341" y="2656"/>
                  </a:cubicBezTo>
                  <a:cubicBezTo>
                    <a:pt x="1522" y="2811"/>
                    <a:pt x="1747" y="2924"/>
                    <a:pt x="1989" y="2950"/>
                  </a:cubicBezTo>
                  <a:cubicBezTo>
                    <a:pt x="2024" y="2953"/>
                    <a:pt x="2058" y="2955"/>
                    <a:pt x="2090" y="2955"/>
                  </a:cubicBezTo>
                  <a:cubicBezTo>
                    <a:pt x="3133" y="2955"/>
                    <a:pt x="3171" y="1260"/>
                    <a:pt x="2811" y="589"/>
                  </a:cubicBezTo>
                  <a:cubicBezTo>
                    <a:pt x="2742" y="468"/>
                    <a:pt x="2664" y="356"/>
                    <a:pt x="2551" y="261"/>
                  </a:cubicBezTo>
                  <a:cubicBezTo>
                    <a:pt x="2335" y="79"/>
                    <a:pt x="2041" y="27"/>
                    <a:pt x="1756" y="10"/>
                  </a:cubicBezTo>
                  <a:cubicBezTo>
                    <a:pt x="1659" y="4"/>
                    <a:pt x="1562" y="0"/>
                    <a:pt x="14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1677613" flipH="1">
              <a:off x="8068636" y="4066689"/>
              <a:ext cx="78049" cy="247740"/>
            </a:xfrm>
            <a:custGeom>
              <a:avLst/>
              <a:gdLst/>
              <a:ahLst/>
              <a:cxnLst/>
              <a:rect l="l" t="t" r="r" b="b"/>
              <a:pathLst>
                <a:path w="1981" h="6288" extrusionOk="0">
                  <a:moveTo>
                    <a:pt x="1228" y="0"/>
                  </a:moveTo>
                  <a:cubicBezTo>
                    <a:pt x="1254" y="597"/>
                    <a:pt x="1090" y="1176"/>
                    <a:pt x="882" y="1738"/>
                  </a:cubicBezTo>
                  <a:cubicBezTo>
                    <a:pt x="666" y="2292"/>
                    <a:pt x="407" y="2828"/>
                    <a:pt x="243" y="3390"/>
                  </a:cubicBezTo>
                  <a:cubicBezTo>
                    <a:pt x="78" y="3926"/>
                    <a:pt x="0" y="4479"/>
                    <a:pt x="0" y="5033"/>
                  </a:cubicBezTo>
                  <a:cubicBezTo>
                    <a:pt x="0" y="5456"/>
                    <a:pt x="70" y="5915"/>
                    <a:pt x="355" y="6226"/>
                  </a:cubicBezTo>
                  <a:cubicBezTo>
                    <a:pt x="390" y="6261"/>
                    <a:pt x="424" y="6287"/>
                    <a:pt x="459" y="6287"/>
                  </a:cubicBezTo>
                  <a:cubicBezTo>
                    <a:pt x="463" y="6287"/>
                    <a:pt x="467" y="6287"/>
                    <a:pt x="470" y="6287"/>
                  </a:cubicBezTo>
                  <a:cubicBezTo>
                    <a:pt x="541" y="6287"/>
                    <a:pt x="581" y="6214"/>
                    <a:pt x="597" y="6148"/>
                  </a:cubicBezTo>
                  <a:cubicBezTo>
                    <a:pt x="701" y="5889"/>
                    <a:pt x="796" y="5629"/>
                    <a:pt x="900" y="5379"/>
                  </a:cubicBezTo>
                  <a:cubicBezTo>
                    <a:pt x="1272" y="5629"/>
                    <a:pt x="1626" y="5906"/>
                    <a:pt x="1972" y="6191"/>
                  </a:cubicBezTo>
                  <a:cubicBezTo>
                    <a:pt x="1635" y="5552"/>
                    <a:pt x="1496" y="4825"/>
                    <a:pt x="1557" y="4108"/>
                  </a:cubicBezTo>
                  <a:cubicBezTo>
                    <a:pt x="1609" y="3476"/>
                    <a:pt x="1808" y="2871"/>
                    <a:pt x="1894" y="2249"/>
                  </a:cubicBezTo>
                  <a:cubicBezTo>
                    <a:pt x="1981" y="1617"/>
                    <a:pt x="1920" y="934"/>
                    <a:pt x="1522" y="45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1677613" flipH="1">
              <a:off x="8088858" y="4137663"/>
              <a:ext cx="265076" cy="227253"/>
            </a:xfrm>
            <a:custGeom>
              <a:avLst/>
              <a:gdLst/>
              <a:ahLst/>
              <a:cxnLst/>
              <a:rect l="l" t="t" r="r" b="b"/>
              <a:pathLst>
                <a:path w="6728" h="5768" extrusionOk="0">
                  <a:moveTo>
                    <a:pt x="6139" y="1"/>
                  </a:moveTo>
                  <a:cubicBezTo>
                    <a:pt x="5352" y="995"/>
                    <a:pt x="4228" y="1687"/>
                    <a:pt x="3078" y="2214"/>
                  </a:cubicBezTo>
                  <a:cubicBezTo>
                    <a:pt x="2240" y="2594"/>
                    <a:pt x="1340" y="2932"/>
                    <a:pt x="727" y="3615"/>
                  </a:cubicBezTo>
                  <a:cubicBezTo>
                    <a:pt x="398" y="3978"/>
                    <a:pt x="173" y="4428"/>
                    <a:pt x="0" y="4886"/>
                  </a:cubicBezTo>
                  <a:cubicBezTo>
                    <a:pt x="433" y="4652"/>
                    <a:pt x="865" y="4436"/>
                    <a:pt x="1315" y="4229"/>
                  </a:cubicBezTo>
                  <a:lnTo>
                    <a:pt x="1315" y="4229"/>
                  </a:lnTo>
                  <a:cubicBezTo>
                    <a:pt x="1263" y="4747"/>
                    <a:pt x="1159" y="5266"/>
                    <a:pt x="1003" y="5768"/>
                  </a:cubicBezTo>
                  <a:cubicBezTo>
                    <a:pt x="1323" y="5266"/>
                    <a:pt x="1652" y="4765"/>
                    <a:pt x="2093" y="4384"/>
                  </a:cubicBezTo>
                  <a:cubicBezTo>
                    <a:pt x="2447" y="4082"/>
                    <a:pt x="2854" y="3866"/>
                    <a:pt x="3225" y="3606"/>
                  </a:cubicBezTo>
                  <a:cubicBezTo>
                    <a:pt x="3744" y="3252"/>
                    <a:pt x="5984" y="2344"/>
                    <a:pt x="6727" y="104"/>
                  </a:cubicBezTo>
                  <a:lnTo>
                    <a:pt x="613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1677613" flipH="1">
              <a:off x="8125317" y="4030834"/>
              <a:ext cx="83171" cy="82462"/>
            </a:xfrm>
            <a:custGeom>
              <a:avLst/>
              <a:gdLst/>
              <a:ahLst/>
              <a:cxnLst/>
              <a:rect l="l" t="t" r="r" b="b"/>
              <a:pathLst>
                <a:path w="2111" h="2093" extrusionOk="0">
                  <a:moveTo>
                    <a:pt x="1088" y="0"/>
                  </a:moveTo>
                  <a:cubicBezTo>
                    <a:pt x="922" y="0"/>
                    <a:pt x="757" y="37"/>
                    <a:pt x="623" y="106"/>
                  </a:cubicBezTo>
                  <a:cubicBezTo>
                    <a:pt x="269" y="296"/>
                    <a:pt x="87" y="702"/>
                    <a:pt x="27" y="1092"/>
                  </a:cubicBezTo>
                  <a:cubicBezTo>
                    <a:pt x="1" y="1256"/>
                    <a:pt x="1" y="1437"/>
                    <a:pt x="87" y="1593"/>
                  </a:cubicBezTo>
                  <a:cubicBezTo>
                    <a:pt x="182" y="1775"/>
                    <a:pt x="390" y="1878"/>
                    <a:pt x="589" y="1948"/>
                  </a:cubicBezTo>
                  <a:cubicBezTo>
                    <a:pt x="753" y="2008"/>
                    <a:pt x="926" y="2051"/>
                    <a:pt x="1099" y="2077"/>
                  </a:cubicBezTo>
                  <a:cubicBezTo>
                    <a:pt x="1155" y="2086"/>
                    <a:pt x="1213" y="2092"/>
                    <a:pt x="1271" y="2092"/>
                  </a:cubicBezTo>
                  <a:cubicBezTo>
                    <a:pt x="1328" y="2092"/>
                    <a:pt x="1384" y="2086"/>
                    <a:pt x="1436" y="2069"/>
                  </a:cubicBezTo>
                  <a:cubicBezTo>
                    <a:pt x="2076" y="1904"/>
                    <a:pt x="2111" y="711"/>
                    <a:pt x="1765" y="287"/>
                  </a:cubicBezTo>
                  <a:cubicBezTo>
                    <a:pt x="1739" y="244"/>
                    <a:pt x="1695" y="210"/>
                    <a:pt x="1661" y="184"/>
                  </a:cubicBezTo>
                  <a:cubicBezTo>
                    <a:pt x="1507" y="58"/>
                    <a:pt x="1296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4;p40"/>
          <p:cNvSpPr txBox="1">
            <a:spLocks/>
          </p:cNvSpPr>
          <p:nvPr/>
        </p:nvSpPr>
        <p:spPr>
          <a:xfrm>
            <a:off x="-180528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1" name="Google Shape;784;p40"/>
          <p:cNvSpPr txBox="1">
            <a:spLocks/>
          </p:cNvSpPr>
          <p:nvPr/>
        </p:nvSpPr>
        <p:spPr>
          <a:xfrm>
            <a:off x="899592" y="23964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បរបាញ់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2" name="Google Shape;784;p40"/>
          <p:cNvSpPr txBox="1">
            <a:spLocks/>
          </p:cNvSpPr>
          <p:nvPr/>
        </p:nvSpPr>
        <p:spPr>
          <a:xfrm>
            <a:off x="640211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បំពេញ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3" name="Google Shape;784;p40"/>
          <p:cNvSpPr txBox="1">
            <a:spLocks/>
          </p:cNvSpPr>
          <p:nvPr/>
        </p:nvSpPr>
        <p:spPr>
          <a:xfrm>
            <a:off x="3594822" y="1316306"/>
            <a:ext cx="306541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សំណាញ់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4" name="Google Shape;784;p40"/>
          <p:cNvSpPr txBox="1">
            <a:spLocks/>
          </p:cNvSpPr>
          <p:nvPr/>
        </p:nvSpPr>
        <p:spPr>
          <a:xfrm>
            <a:off x="107504" y="1316306"/>
            <a:ext cx="3559327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ពេញលេញ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4283967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ជំនាញ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103444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ជំនាញបរបាញ់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683568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667370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-83832" y="-138830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941193" y="55153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87726" y="4285579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1824800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-525325" y="409057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4;p40"/>
          <p:cNvSpPr txBox="1">
            <a:spLocks/>
          </p:cNvSpPr>
          <p:nvPr/>
        </p:nvSpPr>
        <p:spPr>
          <a:xfrm>
            <a:off x="1082375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2" name="Google Shape;784;p40"/>
          <p:cNvSpPr txBox="1">
            <a:spLocks/>
          </p:cNvSpPr>
          <p:nvPr/>
        </p:nvSpPr>
        <p:spPr>
          <a:xfrm>
            <a:off x="107504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សំពោច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3" name="Google Shape;784;p40"/>
          <p:cNvSpPr txBox="1">
            <a:spLocks/>
          </p:cNvSpPr>
          <p:nvPr/>
        </p:nvSpPr>
        <p:spPr>
          <a:xfrm>
            <a:off x="2751829" y="162632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ទំពក់</a:t>
            </a:r>
          </a:p>
        </p:txBody>
      </p:sp>
      <p:sp>
        <p:nvSpPr>
          <p:cNvPr id="54" name="Google Shape;784;p40"/>
          <p:cNvSpPr txBox="1">
            <a:spLocks/>
          </p:cNvSpPr>
          <p:nvPr/>
        </p:nvSpPr>
        <p:spPr>
          <a:xfrm>
            <a:off x="1145534" y="28597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សំណើច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5" name="Google Shape;784;p40"/>
          <p:cNvSpPr txBox="1">
            <a:spLocks/>
          </p:cNvSpPr>
          <p:nvPr/>
        </p:nvSpPr>
        <p:spPr>
          <a:xfrm>
            <a:off x="4211960" y="29579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វ៉ូងវ៉ាង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6" name="Google Shape;784;p40"/>
          <p:cNvSpPr txBox="1">
            <a:spLocks/>
          </p:cNvSpPr>
          <p:nvPr/>
        </p:nvSpPr>
        <p:spPr>
          <a:xfrm>
            <a:off x="5353818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រឹងប៉ឹង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" y="1539632"/>
            <a:ext cx="8514279" cy="2112238"/>
          </a:xfrm>
          <a:prstGeom prst="rect">
            <a:avLst/>
          </a:prstGeom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70947" y="927391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7723402" y="119195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02227" y="3281270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322968" y="1441364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" pitchFamily="2" charset="0"/>
                <a:cs typeface="Khmer OS" pitchFamily="2" charset="0"/>
              </a:rPr>
              <a:t>មេរៀនរំឭកទី១</a:t>
            </a:r>
            <a:r>
              <a:rPr lang="km-KH" sz="3800" dirty="0" smtClean="0">
                <a:latin typeface="Khmer OS" pitchFamily="2" charset="0"/>
                <a:cs typeface="Khmer OS" pitchFamily="2" charset="0"/>
              </a:rPr>
              <a:t>៩</a:t>
            </a:r>
            <a:r>
              <a:rPr lang="ca-ES" sz="3800" dirty="0" smtClean="0">
                <a:latin typeface="Khmer OS" pitchFamily="2" charset="0"/>
                <a:cs typeface="Khmer OS" pitchFamily="2" charset="0"/>
              </a:rPr>
              <a:t> ប្រកបនឹង </a:t>
            </a:r>
            <a:r>
              <a:rPr lang="km-KH" sz="3800" b="1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ញ់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(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11002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ស៊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97007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ម៉ា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លុញ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15816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ទុញ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177982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ដាញ់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734"/>
            <a:ext cx="7742524" cy="398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" name="Google Shape;589;p37"/>
          <p:cNvSpPr/>
          <p:nvPr/>
        </p:nvSpPr>
        <p:spPr>
          <a:xfrm flipH="1">
            <a:off x="7902476" y="-368026"/>
            <a:ext cx="1416868" cy="1383819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7"/>
          <p:cNvGrpSpPr/>
          <p:nvPr/>
        </p:nvGrpSpPr>
        <p:grpSpPr>
          <a:xfrm rot="-1740856" flipH="1">
            <a:off x="245664" y="3867422"/>
            <a:ext cx="441297" cy="427418"/>
            <a:chOff x="859325" y="2965700"/>
            <a:chExt cx="175775" cy="170250"/>
          </a:xfrm>
        </p:grpSpPr>
        <p:sp>
          <p:nvSpPr>
            <p:cNvPr id="591" name="Google Shape;591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7"/>
          <p:cNvGrpSpPr/>
          <p:nvPr/>
        </p:nvGrpSpPr>
        <p:grpSpPr>
          <a:xfrm rot="583886" flipH="1">
            <a:off x="595285" y="3597367"/>
            <a:ext cx="294085" cy="284824"/>
            <a:chOff x="859325" y="2965700"/>
            <a:chExt cx="175775" cy="170250"/>
          </a:xfrm>
        </p:grpSpPr>
        <p:sp>
          <p:nvSpPr>
            <p:cNvPr id="594" name="Google Shape;594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7"/>
          <p:cNvGrpSpPr/>
          <p:nvPr/>
        </p:nvGrpSpPr>
        <p:grpSpPr>
          <a:xfrm rot="583769" flipH="1">
            <a:off x="840545" y="3973393"/>
            <a:ext cx="222479" cy="215470"/>
            <a:chOff x="859325" y="2965700"/>
            <a:chExt cx="175775" cy="170250"/>
          </a:xfrm>
        </p:grpSpPr>
        <p:sp>
          <p:nvSpPr>
            <p:cNvPr id="597" name="Google Shape;597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rot="-682493">
            <a:off x="7467685" y="3979957"/>
            <a:ext cx="1844383" cy="1187519"/>
            <a:chOff x="344225" y="1959650"/>
            <a:chExt cx="1284475" cy="826950"/>
          </a:xfrm>
        </p:grpSpPr>
        <p:sp>
          <p:nvSpPr>
            <p:cNvPr id="600" name="Google Shape;600;p37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 rot="-1035594" flipH="1">
            <a:off x="7872957" y="582421"/>
            <a:ext cx="395737" cy="383293"/>
            <a:chOff x="859325" y="2965700"/>
            <a:chExt cx="175775" cy="170250"/>
          </a:xfrm>
        </p:grpSpPr>
        <p:sp>
          <p:nvSpPr>
            <p:cNvPr id="619" name="Google Shape;619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7"/>
          <p:cNvSpPr/>
          <p:nvPr/>
        </p:nvSpPr>
        <p:spPr>
          <a:xfrm>
            <a:off x="169700" y="-884634"/>
            <a:ext cx="1270093" cy="1493626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7"/>
          <p:cNvGrpSpPr/>
          <p:nvPr/>
        </p:nvGrpSpPr>
        <p:grpSpPr>
          <a:xfrm>
            <a:off x="-237749" y="4223077"/>
            <a:ext cx="1364808" cy="1387937"/>
            <a:chOff x="-237749" y="3933473"/>
            <a:chExt cx="1677542" cy="1677542"/>
          </a:xfrm>
        </p:grpSpPr>
        <p:grpSp>
          <p:nvGrpSpPr>
            <p:cNvPr id="623" name="Google Shape;623;p37"/>
            <p:cNvGrpSpPr/>
            <p:nvPr/>
          </p:nvGrpSpPr>
          <p:grpSpPr>
            <a:xfrm flipH="1">
              <a:off x="-237749" y="3933473"/>
              <a:ext cx="1677542" cy="1677542"/>
              <a:chOff x="6255225" y="3525975"/>
              <a:chExt cx="924775" cy="924775"/>
            </a:xfrm>
          </p:grpSpPr>
          <p:sp>
            <p:nvSpPr>
              <p:cNvPr id="624" name="Google Shape;624;p3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7"/>
            <p:cNvSpPr/>
            <p:nvPr/>
          </p:nvSpPr>
          <p:spPr>
            <a:xfrm flipH="1">
              <a:off x="-237749" y="3933473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468560" y="123478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209430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r>
              <a:rPr lang="km-KH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់</a:t>
            </a:r>
            <a:endParaRPr lang="km-KH" sz="5400" dirty="0" smtClean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7715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ស៊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ម៉ា</a:t>
            </a:r>
            <a:r>
              <a:rPr lang="km-KH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569470" y="199568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លុញ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87824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ទុញ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249990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ដាញ់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7" name="Google Shape;784;p40"/>
          <p:cNvSpPr txBox="1">
            <a:spLocks/>
          </p:cNvSpPr>
          <p:nvPr/>
        </p:nvSpPr>
        <p:spPr>
          <a:xfrm>
            <a:off x="-108520" y="336383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48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ជំនួ</a:t>
            </a:r>
            <a:r>
              <a:rPr lang="km-KH" sz="48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8" name="Google Shape;784;p40"/>
          <p:cNvSpPr txBox="1">
            <a:spLocks/>
          </p:cNvSpPr>
          <p:nvPr/>
        </p:nvSpPr>
        <p:spPr>
          <a:xfrm>
            <a:off x="2129258" y="3400180"/>
            <a:ext cx="38164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48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ពេញលេ</a:t>
            </a:r>
            <a:r>
              <a:rPr lang="km-KH" sz="48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</a:t>
            </a:r>
            <a:endParaRPr lang="en-US" sz="48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9" name="Google Shape;784;p40"/>
          <p:cNvSpPr txBox="1">
            <a:spLocks/>
          </p:cNvSpPr>
          <p:nvPr/>
        </p:nvSpPr>
        <p:spPr>
          <a:xfrm>
            <a:off x="5595071" y="3404538"/>
            <a:ext cx="3297409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48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សំណា</a:t>
            </a:r>
            <a:r>
              <a:rPr lang="km-KH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ញ់</a:t>
            </a:r>
            <a:endParaRPr lang="en-US" sz="48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8" y="671059"/>
            <a:ext cx="8302846" cy="342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" name="Google Shape;730;p39"/>
          <p:cNvSpPr/>
          <p:nvPr/>
        </p:nvSpPr>
        <p:spPr>
          <a:xfrm>
            <a:off x="-514850" y="4087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511023" y="3890288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8107035" y="-7468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96;p40"/>
          <p:cNvGrpSpPr/>
          <p:nvPr/>
        </p:nvGrpSpPr>
        <p:grpSpPr>
          <a:xfrm rot="-786892" flipH="1">
            <a:off x="7726814" y="4190588"/>
            <a:ext cx="1521049" cy="1170065"/>
            <a:chOff x="3702075" y="3078775"/>
            <a:chExt cx="1521076" cy="1170085"/>
          </a:xfrm>
        </p:grpSpPr>
        <p:sp>
          <p:nvSpPr>
            <p:cNvPr id="42" name="Google Shape;797;p40"/>
            <p:cNvSpPr/>
            <p:nvPr/>
          </p:nvSpPr>
          <p:spPr>
            <a:xfrm>
              <a:off x="3702075" y="3078775"/>
              <a:ext cx="1521076" cy="1170085"/>
            </a:xfrm>
            <a:custGeom>
              <a:avLst/>
              <a:gdLst/>
              <a:ahLst/>
              <a:cxnLst/>
              <a:rect l="l" t="t" r="r" b="b"/>
              <a:pathLst>
                <a:path w="30704" h="23619" extrusionOk="0">
                  <a:moveTo>
                    <a:pt x="15342" y="1"/>
                  </a:moveTo>
                  <a:cubicBezTo>
                    <a:pt x="15049" y="1"/>
                    <a:pt x="14756" y="29"/>
                    <a:pt x="14466" y="87"/>
                  </a:cubicBezTo>
                  <a:cubicBezTo>
                    <a:pt x="14301" y="113"/>
                    <a:pt x="14129" y="156"/>
                    <a:pt x="13964" y="208"/>
                  </a:cubicBezTo>
                  <a:cubicBezTo>
                    <a:pt x="12114" y="796"/>
                    <a:pt x="8370" y="2110"/>
                    <a:pt x="6978" y="4583"/>
                  </a:cubicBezTo>
                  <a:cubicBezTo>
                    <a:pt x="6883" y="4756"/>
                    <a:pt x="6814" y="4938"/>
                    <a:pt x="6770" y="5128"/>
                  </a:cubicBezTo>
                  <a:cubicBezTo>
                    <a:pt x="6718" y="5344"/>
                    <a:pt x="6692" y="5569"/>
                    <a:pt x="6701" y="5794"/>
                  </a:cubicBezTo>
                  <a:lnTo>
                    <a:pt x="6883" y="10022"/>
                  </a:lnTo>
                  <a:cubicBezTo>
                    <a:pt x="6883" y="10022"/>
                    <a:pt x="1375" y="11059"/>
                    <a:pt x="78" y="15936"/>
                  </a:cubicBezTo>
                  <a:cubicBezTo>
                    <a:pt x="17" y="16144"/>
                    <a:pt x="0" y="16368"/>
                    <a:pt x="0" y="16585"/>
                  </a:cubicBezTo>
                  <a:cubicBezTo>
                    <a:pt x="9" y="16801"/>
                    <a:pt x="52" y="17017"/>
                    <a:pt x="121" y="17233"/>
                  </a:cubicBezTo>
                  <a:lnTo>
                    <a:pt x="1211" y="20527"/>
                  </a:lnTo>
                  <a:cubicBezTo>
                    <a:pt x="1375" y="21029"/>
                    <a:pt x="1703" y="21444"/>
                    <a:pt x="2136" y="21729"/>
                  </a:cubicBezTo>
                  <a:cubicBezTo>
                    <a:pt x="2352" y="21876"/>
                    <a:pt x="2594" y="21980"/>
                    <a:pt x="2862" y="22049"/>
                  </a:cubicBezTo>
                  <a:lnTo>
                    <a:pt x="6684" y="22974"/>
                  </a:lnTo>
                  <a:cubicBezTo>
                    <a:pt x="6860" y="23020"/>
                    <a:pt x="7043" y="23042"/>
                    <a:pt x="7226" y="23042"/>
                  </a:cubicBezTo>
                  <a:cubicBezTo>
                    <a:pt x="7357" y="23042"/>
                    <a:pt x="7488" y="23031"/>
                    <a:pt x="7618" y="23009"/>
                  </a:cubicBezTo>
                  <a:cubicBezTo>
                    <a:pt x="7929" y="22957"/>
                    <a:pt x="8223" y="22845"/>
                    <a:pt x="8491" y="22672"/>
                  </a:cubicBezTo>
                  <a:lnTo>
                    <a:pt x="8603" y="22594"/>
                  </a:lnTo>
                  <a:cubicBezTo>
                    <a:pt x="8603" y="22594"/>
                    <a:pt x="9730" y="23619"/>
                    <a:pt x="11522" y="23619"/>
                  </a:cubicBezTo>
                  <a:cubicBezTo>
                    <a:pt x="12005" y="23619"/>
                    <a:pt x="12537" y="23544"/>
                    <a:pt x="13108" y="23355"/>
                  </a:cubicBezTo>
                  <a:cubicBezTo>
                    <a:pt x="15797" y="22464"/>
                    <a:pt x="16230" y="20355"/>
                    <a:pt x="16013" y="18651"/>
                  </a:cubicBezTo>
                  <a:lnTo>
                    <a:pt x="22550" y="15253"/>
                  </a:lnTo>
                  <a:cubicBezTo>
                    <a:pt x="22550" y="15253"/>
                    <a:pt x="23673" y="16516"/>
                    <a:pt x="25600" y="16516"/>
                  </a:cubicBezTo>
                  <a:cubicBezTo>
                    <a:pt x="26022" y="16516"/>
                    <a:pt x="26482" y="16455"/>
                    <a:pt x="26977" y="16308"/>
                  </a:cubicBezTo>
                  <a:cubicBezTo>
                    <a:pt x="29736" y="15478"/>
                    <a:pt x="30704" y="12875"/>
                    <a:pt x="30090" y="11284"/>
                  </a:cubicBezTo>
                  <a:cubicBezTo>
                    <a:pt x="29476" y="9685"/>
                    <a:pt x="28810" y="9391"/>
                    <a:pt x="28810" y="9391"/>
                  </a:cubicBezTo>
                  <a:cubicBezTo>
                    <a:pt x="28810" y="9391"/>
                    <a:pt x="29009" y="8924"/>
                    <a:pt x="28828" y="8223"/>
                  </a:cubicBezTo>
                  <a:cubicBezTo>
                    <a:pt x="28750" y="7929"/>
                    <a:pt x="28612" y="7601"/>
                    <a:pt x="28361" y="7238"/>
                  </a:cubicBezTo>
                  <a:cubicBezTo>
                    <a:pt x="27522" y="6019"/>
                    <a:pt x="26104" y="5413"/>
                    <a:pt x="26104" y="5413"/>
                  </a:cubicBezTo>
                  <a:lnTo>
                    <a:pt x="22663" y="1514"/>
                  </a:lnTo>
                  <a:cubicBezTo>
                    <a:pt x="22490" y="1315"/>
                    <a:pt x="22282" y="1151"/>
                    <a:pt x="22057" y="1029"/>
                  </a:cubicBezTo>
                  <a:cubicBezTo>
                    <a:pt x="21824" y="900"/>
                    <a:pt x="21582" y="813"/>
                    <a:pt x="21322" y="770"/>
                  </a:cubicBezTo>
                  <a:lnTo>
                    <a:pt x="16031" y="52"/>
                  </a:lnTo>
                  <a:cubicBezTo>
                    <a:pt x="15802" y="18"/>
                    <a:pt x="15572" y="1"/>
                    <a:pt x="1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extrusionOk="0">
                  <a:moveTo>
                    <a:pt x="6788" y="1"/>
                  </a:moveTo>
                  <a:cubicBezTo>
                    <a:pt x="1427" y="1081"/>
                    <a:pt x="1" y="5742"/>
                    <a:pt x="1" y="5742"/>
                  </a:cubicBezTo>
                  <a:lnTo>
                    <a:pt x="1445" y="10091"/>
                  </a:lnTo>
                  <a:lnTo>
                    <a:pt x="6226" y="11189"/>
                  </a:lnTo>
                  <a:lnTo>
                    <a:pt x="8345" y="9953"/>
                  </a:lnTo>
                  <a:lnTo>
                    <a:pt x="15201" y="6278"/>
                  </a:lnTo>
                  <a:lnTo>
                    <a:pt x="13524" y="121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9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fill="none" extrusionOk="0">
                  <a:moveTo>
                    <a:pt x="15201" y="6278"/>
                  </a:moveTo>
                  <a:lnTo>
                    <a:pt x="8345" y="9953"/>
                  </a:lnTo>
                  <a:lnTo>
                    <a:pt x="6226" y="11189"/>
                  </a:lnTo>
                  <a:lnTo>
                    <a:pt x="1445" y="10091"/>
                  </a:lnTo>
                  <a:lnTo>
                    <a:pt x="1" y="5742"/>
                  </a:lnTo>
                  <a:cubicBezTo>
                    <a:pt x="1" y="5742"/>
                    <a:pt x="1427" y="1081"/>
                    <a:pt x="6788" y="1"/>
                  </a:cubicBezTo>
                  <a:lnTo>
                    <a:pt x="13524" y="1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;p40"/>
            <p:cNvSpPr/>
            <p:nvPr/>
          </p:nvSpPr>
          <p:spPr>
            <a:xfrm>
              <a:off x="3753449" y="3901199"/>
              <a:ext cx="308486" cy="269943"/>
            </a:xfrm>
            <a:custGeom>
              <a:avLst/>
              <a:gdLst/>
              <a:ahLst/>
              <a:cxnLst/>
              <a:rect l="l" t="t" r="r" b="b"/>
              <a:pathLst>
                <a:path w="6227" h="5449" extrusionOk="0">
                  <a:moveTo>
                    <a:pt x="1" y="1"/>
                  </a:moveTo>
                  <a:lnTo>
                    <a:pt x="1445" y="4350"/>
                  </a:lnTo>
                  <a:lnTo>
                    <a:pt x="6226" y="5448"/>
                  </a:lnTo>
                  <a:lnTo>
                    <a:pt x="4730" y="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1;p40"/>
            <p:cNvSpPr/>
            <p:nvPr/>
          </p:nvSpPr>
          <p:spPr>
            <a:xfrm>
              <a:off x="3987777" y="3400492"/>
              <a:ext cx="1121883" cy="770644"/>
            </a:xfrm>
            <a:custGeom>
              <a:avLst/>
              <a:gdLst/>
              <a:ahLst/>
              <a:cxnLst/>
              <a:rect l="l" t="t" r="r" b="b"/>
              <a:pathLst>
                <a:path w="22646" h="15556" extrusionOk="0">
                  <a:moveTo>
                    <a:pt x="19974" y="0"/>
                  </a:moveTo>
                  <a:lnTo>
                    <a:pt x="8794" y="5577"/>
                  </a:lnTo>
                  <a:cubicBezTo>
                    <a:pt x="1756" y="6978"/>
                    <a:pt x="0" y="11007"/>
                    <a:pt x="0" y="11007"/>
                  </a:cubicBezTo>
                  <a:lnTo>
                    <a:pt x="1496" y="15555"/>
                  </a:lnTo>
                  <a:lnTo>
                    <a:pt x="10471" y="10644"/>
                  </a:lnTo>
                  <a:lnTo>
                    <a:pt x="20155" y="5664"/>
                  </a:lnTo>
                  <a:cubicBezTo>
                    <a:pt x="20155" y="5664"/>
                    <a:pt x="22646" y="3087"/>
                    <a:pt x="21919" y="1807"/>
                  </a:cubicBezTo>
                  <a:cubicBezTo>
                    <a:pt x="21202" y="519"/>
                    <a:pt x="19974" y="0"/>
                    <a:pt x="1997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2;p40"/>
            <p:cNvSpPr/>
            <p:nvPr/>
          </p:nvSpPr>
          <p:spPr>
            <a:xfrm>
              <a:off x="4082003" y="3346047"/>
              <a:ext cx="341430" cy="330779"/>
            </a:xfrm>
            <a:custGeom>
              <a:avLst/>
              <a:gdLst/>
              <a:ahLst/>
              <a:cxnLst/>
              <a:rect l="l" t="t" r="r" b="b"/>
              <a:pathLst>
                <a:path w="6892" h="6677" extrusionOk="0">
                  <a:moveTo>
                    <a:pt x="1" y="1"/>
                  </a:moveTo>
                  <a:lnTo>
                    <a:pt x="156" y="5466"/>
                  </a:lnTo>
                  <a:lnTo>
                    <a:pt x="6892" y="6676"/>
                  </a:lnTo>
                  <a:lnTo>
                    <a:pt x="5802" y="6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3;p40"/>
            <p:cNvSpPr/>
            <p:nvPr/>
          </p:nvSpPr>
          <p:spPr>
            <a:xfrm>
              <a:off x="4369439" y="3183306"/>
              <a:ext cx="607856" cy="493517"/>
            </a:xfrm>
            <a:custGeom>
              <a:avLst/>
              <a:gdLst/>
              <a:ahLst/>
              <a:cxnLst/>
              <a:rect l="l" t="t" r="r" b="b"/>
              <a:pathLst>
                <a:path w="12270" h="9962" extrusionOk="0">
                  <a:moveTo>
                    <a:pt x="8059" y="0"/>
                  </a:moveTo>
                  <a:cubicBezTo>
                    <a:pt x="8059" y="0"/>
                    <a:pt x="5941" y="234"/>
                    <a:pt x="3200" y="1539"/>
                  </a:cubicBezTo>
                  <a:cubicBezTo>
                    <a:pt x="709" y="2715"/>
                    <a:pt x="0" y="3952"/>
                    <a:pt x="0" y="3952"/>
                  </a:cubicBezTo>
                  <a:lnTo>
                    <a:pt x="1090" y="9961"/>
                  </a:lnTo>
                  <a:lnTo>
                    <a:pt x="12270" y="438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4;p40"/>
            <p:cNvSpPr/>
            <p:nvPr/>
          </p:nvSpPr>
          <p:spPr>
            <a:xfrm>
              <a:off x="4081557" y="3125442"/>
              <a:ext cx="687120" cy="253645"/>
            </a:xfrm>
            <a:custGeom>
              <a:avLst/>
              <a:gdLst/>
              <a:ahLst/>
              <a:cxnLst/>
              <a:rect l="l" t="t" r="r" b="b"/>
              <a:pathLst>
                <a:path w="13870" h="5120" extrusionOk="0">
                  <a:moveTo>
                    <a:pt x="7420" y="1"/>
                  </a:moveTo>
                  <a:cubicBezTo>
                    <a:pt x="7420" y="1"/>
                    <a:pt x="5146" y="701"/>
                    <a:pt x="3546" y="1480"/>
                  </a:cubicBezTo>
                  <a:cubicBezTo>
                    <a:pt x="1350" y="2552"/>
                    <a:pt x="10" y="4454"/>
                    <a:pt x="10" y="4454"/>
                  </a:cubicBezTo>
                  <a:lnTo>
                    <a:pt x="1" y="4454"/>
                  </a:lnTo>
                  <a:lnTo>
                    <a:pt x="5803" y="5120"/>
                  </a:lnTo>
                  <a:cubicBezTo>
                    <a:pt x="5803" y="5120"/>
                    <a:pt x="6425" y="4004"/>
                    <a:pt x="9011" y="2707"/>
                  </a:cubicBezTo>
                  <a:cubicBezTo>
                    <a:pt x="11302" y="1549"/>
                    <a:pt x="13870" y="1168"/>
                    <a:pt x="13870" y="1168"/>
                  </a:cubicBezTo>
                  <a:lnTo>
                    <a:pt x="7420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;p40"/>
            <p:cNvSpPr/>
            <p:nvPr/>
          </p:nvSpPr>
          <p:spPr>
            <a:xfrm>
              <a:off x="3776138" y="3446317"/>
              <a:ext cx="1297552" cy="563765"/>
            </a:xfrm>
            <a:custGeom>
              <a:avLst/>
              <a:gdLst/>
              <a:ahLst/>
              <a:cxnLst/>
              <a:rect l="l" t="t" r="r" b="b"/>
              <a:pathLst>
                <a:path w="26192" h="11380" fill="none" extrusionOk="0">
                  <a:moveTo>
                    <a:pt x="1" y="10566"/>
                  </a:moveTo>
                  <a:lnTo>
                    <a:pt x="4696" y="11379"/>
                  </a:lnTo>
                  <a:lnTo>
                    <a:pt x="5396" y="11146"/>
                  </a:lnTo>
                  <a:cubicBezTo>
                    <a:pt x="5396" y="11146"/>
                    <a:pt x="5820" y="9071"/>
                    <a:pt x="8008" y="8042"/>
                  </a:cubicBezTo>
                  <a:cubicBezTo>
                    <a:pt x="10731" y="6762"/>
                    <a:pt x="12288" y="8301"/>
                    <a:pt x="12288" y="8301"/>
                  </a:cubicBezTo>
                  <a:lnTo>
                    <a:pt x="19663" y="4496"/>
                  </a:lnTo>
                  <a:cubicBezTo>
                    <a:pt x="19663" y="4496"/>
                    <a:pt x="19689" y="2136"/>
                    <a:pt x="22214" y="1064"/>
                  </a:cubicBezTo>
                  <a:cubicBezTo>
                    <a:pt x="24747" y="0"/>
                    <a:pt x="25794" y="977"/>
                    <a:pt x="25794" y="977"/>
                  </a:cubicBezTo>
                  <a:lnTo>
                    <a:pt x="26191" y="8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6;p40"/>
            <p:cNvSpPr/>
            <p:nvPr/>
          </p:nvSpPr>
          <p:spPr>
            <a:xfrm>
              <a:off x="4138529" y="3410747"/>
              <a:ext cx="211684" cy="196228"/>
            </a:xfrm>
            <a:custGeom>
              <a:avLst/>
              <a:gdLst/>
              <a:ahLst/>
              <a:cxnLst/>
              <a:rect l="l" t="t" r="r" b="b"/>
              <a:pathLst>
                <a:path w="4273" h="3961" extrusionOk="0">
                  <a:moveTo>
                    <a:pt x="1" y="1"/>
                  </a:moveTo>
                  <a:lnTo>
                    <a:pt x="157" y="3278"/>
                  </a:lnTo>
                  <a:lnTo>
                    <a:pt x="4272" y="3961"/>
                  </a:lnTo>
                  <a:lnTo>
                    <a:pt x="3728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7;p40"/>
            <p:cNvSpPr/>
            <p:nvPr/>
          </p:nvSpPr>
          <p:spPr>
            <a:xfrm>
              <a:off x="4448655" y="3305374"/>
              <a:ext cx="233086" cy="250623"/>
            </a:xfrm>
            <a:custGeom>
              <a:avLst/>
              <a:gdLst/>
              <a:ahLst/>
              <a:cxnLst/>
              <a:rect l="l" t="t" r="r" b="b"/>
              <a:pathLst>
                <a:path w="4705" h="5059" extrusionOk="0">
                  <a:moveTo>
                    <a:pt x="2898" y="1"/>
                  </a:moveTo>
                  <a:cubicBezTo>
                    <a:pt x="2898" y="1"/>
                    <a:pt x="1307" y="528"/>
                    <a:pt x="1" y="1842"/>
                  </a:cubicBezTo>
                  <a:lnTo>
                    <a:pt x="771" y="5059"/>
                  </a:lnTo>
                  <a:lnTo>
                    <a:pt x="4705" y="3165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8;p40"/>
            <p:cNvSpPr/>
            <p:nvPr/>
          </p:nvSpPr>
          <p:spPr>
            <a:xfrm>
              <a:off x="4637157" y="3245430"/>
              <a:ext cx="227488" cy="191076"/>
            </a:xfrm>
            <a:custGeom>
              <a:avLst/>
              <a:gdLst/>
              <a:ahLst/>
              <a:cxnLst/>
              <a:rect l="l" t="t" r="r" b="b"/>
              <a:pathLst>
                <a:path w="4592" h="3857" extrusionOk="0">
                  <a:moveTo>
                    <a:pt x="2361" y="0"/>
                  </a:moveTo>
                  <a:cubicBezTo>
                    <a:pt x="2361" y="0"/>
                    <a:pt x="1142" y="35"/>
                    <a:pt x="0" y="778"/>
                  </a:cubicBezTo>
                  <a:lnTo>
                    <a:pt x="1782" y="3856"/>
                  </a:lnTo>
                  <a:lnTo>
                    <a:pt x="4592" y="2499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9;p40"/>
            <p:cNvSpPr/>
            <p:nvPr/>
          </p:nvSpPr>
          <p:spPr>
            <a:xfrm>
              <a:off x="4782361" y="3521916"/>
              <a:ext cx="321316" cy="321713"/>
            </a:xfrm>
            <a:custGeom>
              <a:avLst/>
              <a:gdLst/>
              <a:ahLst/>
              <a:cxnLst/>
              <a:rect l="l" t="t" r="r" b="b"/>
              <a:pathLst>
                <a:path w="6486" h="6494" extrusionOk="0">
                  <a:moveTo>
                    <a:pt x="3870" y="0"/>
                  </a:moveTo>
                  <a:cubicBezTo>
                    <a:pt x="3407" y="0"/>
                    <a:pt x="2802" y="174"/>
                    <a:pt x="2240" y="359"/>
                  </a:cubicBezTo>
                  <a:cubicBezTo>
                    <a:pt x="762" y="852"/>
                    <a:pt x="1" y="2599"/>
                    <a:pt x="554" y="4267"/>
                  </a:cubicBezTo>
                  <a:cubicBezTo>
                    <a:pt x="1050" y="5762"/>
                    <a:pt x="2384" y="6494"/>
                    <a:pt x="3769" y="6494"/>
                  </a:cubicBezTo>
                  <a:cubicBezTo>
                    <a:pt x="3931" y="6494"/>
                    <a:pt x="4093" y="6484"/>
                    <a:pt x="4255" y="6464"/>
                  </a:cubicBezTo>
                  <a:cubicBezTo>
                    <a:pt x="4661" y="6412"/>
                    <a:pt x="5232" y="6334"/>
                    <a:pt x="5413" y="6213"/>
                  </a:cubicBezTo>
                  <a:cubicBezTo>
                    <a:pt x="6486" y="5504"/>
                    <a:pt x="6390" y="3930"/>
                    <a:pt x="5915" y="2495"/>
                  </a:cubicBezTo>
                  <a:cubicBezTo>
                    <a:pt x="5630" y="1622"/>
                    <a:pt x="4981" y="247"/>
                    <a:pt x="4203" y="39"/>
                  </a:cubicBezTo>
                  <a:cubicBezTo>
                    <a:pt x="4104" y="12"/>
                    <a:pt x="3992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;p40"/>
            <p:cNvSpPr/>
            <p:nvPr/>
          </p:nvSpPr>
          <p:spPr>
            <a:xfrm>
              <a:off x="4840621" y="3523848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1"/>
                  </a:moveTo>
                  <a:cubicBezTo>
                    <a:pt x="2771" y="1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7" y="6303"/>
                  </a:cubicBezTo>
                  <a:cubicBezTo>
                    <a:pt x="3704" y="6303"/>
                    <a:pt x="3973" y="6262"/>
                    <a:pt x="4237" y="6174"/>
                  </a:cubicBezTo>
                  <a:cubicBezTo>
                    <a:pt x="5716" y="5690"/>
                    <a:pt x="6468" y="3935"/>
                    <a:pt x="5915" y="2266"/>
                  </a:cubicBezTo>
                  <a:cubicBezTo>
                    <a:pt x="5460" y="894"/>
                    <a:pt x="4268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1;p40"/>
            <p:cNvSpPr/>
            <p:nvPr/>
          </p:nvSpPr>
          <p:spPr>
            <a:xfrm>
              <a:off x="4965266" y="3629815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88" y="1"/>
                  </a:moveTo>
                  <a:cubicBezTo>
                    <a:pt x="808" y="1"/>
                    <a:pt x="728" y="14"/>
                    <a:pt x="649" y="40"/>
                  </a:cubicBezTo>
                  <a:cubicBezTo>
                    <a:pt x="217" y="179"/>
                    <a:pt x="1" y="689"/>
                    <a:pt x="156" y="1182"/>
                  </a:cubicBezTo>
                  <a:cubicBezTo>
                    <a:pt x="292" y="1581"/>
                    <a:pt x="640" y="1840"/>
                    <a:pt x="1000" y="1840"/>
                  </a:cubicBezTo>
                  <a:cubicBezTo>
                    <a:pt x="1077" y="1840"/>
                    <a:pt x="1153" y="1828"/>
                    <a:pt x="1229" y="1804"/>
                  </a:cubicBezTo>
                  <a:cubicBezTo>
                    <a:pt x="1661" y="1657"/>
                    <a:pt x="1886" y="1147"/>
                    <a:pt x="1721" y="663"/>
                  </a:cubicBezTo>
                  <a:cubicBezTo>
                    <a:pt x="1594" y="259"/>
                    <a:pt x="124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2;p40"/>
            <p:cNvSpPr/>
            <p:nvPr/>
          </p:nvSpPr>
          <p:spPr>
            <a:xfrm>
              <a:off x="4085422" y="3874893"/>
              <a:ext cx="320871" cy="321812"/>
            </a:xfrm>
            <a:custGeom>
              <a:avLst/>
              <a:gdLst/>
              <a:ahLst/>
              <a:cxnLst/>
              <a:rect l="l" t="t" r="r" b="b"/>
              <a:pathLst>
                <a:path w="6477" h="6496" extrusionOk="0">
                  <a:moveTo>
                    <a:pt x="3861" y="0"/>
                  </a:moveTo>
                  <a:cubicBezTo>
                    <a:pt x="3398" y="0"/>
                    <a:pt x="2793" y="174"/>
                    <a:pt x="2232" y="359"/>
                  </a:cubicBezTo>
                  <a:cubicBezTo>
                    <a:pt x="753" y="852"/>
                    <a:pt x="1" y="2598"/>
                    <a:pt x="545" y="4276"/>
                  </a:cubicBezTo>
                  <a:cubicBezTo>
                    <a:pt x="1039" y="5764"/>
                    <a:pt x="2364" y="6496"/>
                    <a:pt x="3743" y="6496"/>
                  </a:cubicBezTo>
                  <a:cubicBezTo>
                    <a:pt x="3910" y="6496"/>
                    <a:pt x="4079" y="6485"/>
                    <a:pt x="4246" y="6464"/>
                  </a:cubicBezTo>
                  <a:cubicBezTo>
                    <a:pt x="4653" y="6420"/>
                    <a:pt x="5223" y="6334"/>
                    <a:pt x="5405" y="6213"/>
                  </a:cubicBezTo>
                  <a:cubicBezTo>
                    <a:pt x="6477" y="5512"/>
                    <a:pt x="6382" y="3930"/>
                    <a:pt x="5915" y="2503"/>
                  </a:cubicBezTo>
                  <a:cubicBezTo>
                    <a:pt x="5621" y="1630"/>
                    <a:pt x="4972" y="247"/>
                    <a:pt x="4194" y="39"/>
                  </a:cubicBezTo>
                  <a:cubicBezTo>
                    <a:pt x="4095" y="12"/>
                    <a:pt x="3983" y="0"/>
                    <a:pt x="3861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3;p40"/>
            <p:cNvSpPr/>
            <p:nvPr/>
          </p:nvSpPr>
          <p:spPr>
            <a:xfrm>
              <a:off x="4143236" y="3876825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0"/>
                  </a:moveTo>
                  <a:cubicBezTo>
                    <a:pt x="2771" y="0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2" y="6303"/>
                  </a:cubicBezTo>
                  <a:cubicBezTo>
                    <a:pt x="3698" y="6303"/>
                    <a:pt x="3966" y="6261"/>
                    <a:pt x="4229" y="6174"/>
                  </a:cubicBezTo>
                  <a:cubicBezTo>
                    <a:pt x="5716" y="5690"/>
                    <a:pt x="6469" y="3934"/>
                    <a:pt x="5915" y="2265"/>
                  </a:cubicBezTo>
                  <a:cubicBezTo>
                    <a:pt x="5460" y="893"/>
                    <a:pt x="4269" y="0"/>
                    <a:pt x="303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4;p40"/>
            <p:cNvSpPr/>
            <p:nvPr/>
          </p:nvSpPr>
          <p:spPr>
            <a:xfrm>
              <a:off x="4267930" y="3982990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77" y="0"/>
                  </a:moveTo>
                  <a:cubicBezTo>
                    <a:pt x="801" y="0"/>
                    <a:pt x="724" y="12"/>
                    <a:pt x="649" y="36"/>
                  </a:cubicBezTo>
                  <a:cubicBezTo>
                    <a:pt x="216" y="183"/>
                    <a:pt x="0" y="693"/>
                    <a:pt x="156" y="1177"/>
                  </a:cubicBezTo>
                  <a:cubicBezTo>
                    <a:pt x="290" y="1581"/>
                    <a:pt x="639" y="1839"/>
                    <a:pt x="998" y="1839"/>
                  </a:cubicBezTo>
                  <a:cubicBezTo>
                    <a:pt x="1078" y="1839"/>
                    <a:pt x="1158" y="1827"/>
                    <a:pt x="1237" y="1800"/>
                  </a:cubicBezTo>
                  <a:cubicBezTo>
                    <a:pt x="1669" y="1662"/>
                    <a:pt x="1885" y="1151"/>
                    <a:pt x="1721" y="659"/>
                  </a:cubicBezTo>
                  <a:cubicBezTo>
                    <a:pt x="1592" y="259"/>
                    <a:pt x="1240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8672695" y="2139702"/>
            <a:ext cx="231300" cy="23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5"/>
          <p:cNvSpPr/>
          <p:nvPr/>
        </p:nvSpPr>
        <p:spPr>
          <a:xfrm>
            <a:off x="254140" y="2499742"/>
            <a:ext cx="231300" cy="23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7948975" y="40448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549148" y="3845611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93654" y="315967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429700" y="547641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6"/>
          <p:cNvGrpSpPr/>
          <p:nvPr/>
        </p:nvGrpSpPr>
        <p:grpSpPr>
          <a:xfrm rot="21270528">
            <a:off x="-246507" y="4242116"/>
            <a:ext cx="1755009" cy="976593"/>
            <a:chOff x="2081366" y="1739740"/>
            <a:chExt cx="1755009" cy="976593"/>
          </a:xfrm>
        </p:grpSpPr>
        <p:sp>
          <p:nvSpPr>
            <p:cNvPr id="26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0" name="Google Shape;962;p46"/>
          <p:cNvGrpSpPr/>
          <p:nvPr/>
        </p:nvGrpSpPr>
        <p:grpSpPr>
          <a:xfrm>
            <a:off x="7609839" y="40388"/>
            <a:ext cx="1509566" cy="915878"/>
            <a:chOff x="1889800" y="2634525"/>
            <a:chExt cx="745575" cy="452375"/>
          </a:xfrm>
        </p:grpSpPr>
        <p:sp>
          <p:nvSpPr>
            <p:cNvPr id="41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784;p40"/>
          <p:cNvSpPr txBox="1">
            <a:spLocks/>
          </p:cNvSpPr>
          <p:nvPr/>
        </p:nvSpPr>
        <p:spPr>
          <a:xfrm>
            <a:off x="240735" y="2046746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latin typeface="Khmer OS" pitchFamily="2" charset="0"/>
                <a:cs typeface="Khmer OS" pitchFamily="2" charset="0"/>
              </a:rPr>
              <a:t>ពូសាញ់​បង់សំណាញ់។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8" name="Google Shape;784;p40"/>
          <p:cNvSpPr txBox="1">
            <a:spLocks/>
          </p:cNvSpPr>
          <p:nvPr/>
        </p:nvSpPr>
        <p:spPr>
          <a:xfrm>
            <a:off x="395860" y="340453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ពូសាញ់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9" name="Google Shape;784;p40"/>
          <p:cNvSpPr txBox="1">
            <a:spLocks/>
          </p:cNvSpPr>
          <p:nvPr/>
        </p:nvSpPr>
        <p:spPr>
          <a:xfrm>
            <a:off x="4296022" y="3363838"/>
            <a:ext cx="4092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សំណាញ់។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0" name="Google Shape;784;p40"/>
          <p:cNvSpPr txBox="1">
            <a:spLocks/>
          </p:cNvSpPr>
          <p:nvPr/>
        </p:nvSpPr>
        <p:spPr>
          <a:xfrm>
            <a:off x="2913226" y="3415983"/>
            <a:ext cx="165877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បង់</a:t>
            </a:r>
            <a:endParaRPr lang="en-US" sz="6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1" name="Google Shape;784;p40"/>
          <p:cNvSpPr txBox="1">
            <a:spLocks/>
          </p:cNvSpPr>
          <p:nvPr/>
        </p:nvSpPr>
        <p:spPr>
          <a:xfrm>
            <a:off x="2737091" y="34045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4105243" y="34045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2" name="Google Shape;784;p40"/>
          <p:cNvSpPr txBox="1">
            <a:spLocks/>
          </p:cNvSpPr>
          <p:nvPr/>
        </p:nvSpPr>
        <p:spPr>
          <a:xfrm>
            <a:off x="1229596" y="63168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ជ</a:t>
            </a:r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ំនាញ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385894" y="63319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កំណាញ់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3" grpId="0"/>
      <p:bldP spid="92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8" y="771550"/>
            <a:ext cx="8516326" cy="323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101</Words>
  <Application>Microsoft Office PowerPoint</Application>
  <PresentationFormat>On-screen Show (16:9)</PresentationFormat>
  <Paragraphs>43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Introducing Myself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14</cp:revision>
  <dcterms:modified xsi:type="dcterms:W3CDTF">2023-09-22T13:14:11Z</dcterms:modified>
</cp:coreProperties>
</file>