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Khmer OS Siemreap" pitchFamily="2" charset="0"/>
      <p:regular r:id="rId16"/>
    </p:embeddedFont>
    <p:embeddedFont>
      <p:font typeface="Khmer OS" pitchFamily="2" charset="0"/>
      <p:regular r:id="rId17"/>
    </p:embeddedFont>
    <p:embeddedFont>
      <p:font typeface="Hammersmith One" charset="0"/>
      <p:regular r:id="rId18"/>
    </p:embeddedFont>
    <p:embeddedFont>
      <p:font typeface="Balsamiq Sans" charset="0"/>
      <p:regular r:id="rId19"/>
      <p:bold r:id="rId20"/>
      <p:italic r:id="rId21"/>
      <p:boldItalic r:id="rId22"/>
    </p:embeddedFont>
    <p:embeddedFont>
      <p:font typeface="Khmer OS Content" pitchFamily="2" charset="0"/>
      <p:regular r:id="rId23"/>
    </p:embeddedFont>
    <p:embeddedFont>
      <p:font typeface="Actor" charset="0"/>
      <p:regular r:id="rId24"/>
    </p:embeddedFont>
    <p:embeddedFont>
      <p:font typeface="Jua" charset="-127"/>
      <p:regular r:id="rId25"/>
    </p:embeddedFont>
    <p:embeddedFont>
      <p:font typeface="Khmer OS Freehand" pitchFamily="2" charset="0"/>
      <p:regular r:id="rId26"/>
    </p:embeddedFont>
    <p:embeddedFont>
      <p:font typeface="Archivo Black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6273256" cy="46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b="-1"/>
          <a:stretch/>
        </p:blipFill>
        <p:spPr bwMode="auto">
          <a:xfrm>
            <a:off x="1907704" y="195486"/>
            <a:ext cx="5688632" cy="465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លាជ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69979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នាគរាជ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ពូជ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អុជអាល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កុំអុជអាល</a:t>
            </a:r>
            <a:endParaRPr lang="en-US" sz="54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សុខ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187624" y="3090327"/>
            <a:ext cx="313653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ជួស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970070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ប៉ះពាល់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107504" y="1347614"/>
            <a:ext cx="8644866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>
                <a:latin typeface="Khmer OS Content" pitchFamily="2" charset="0"/>
                <a:cs typeface="Khmer OS Content" pitchFamily="2" charset="0"/>
              </a:rPr>
              <a:t>៧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 ជ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13742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លាជ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មោឃ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ពូជ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3749"/>
            <a:ext cx="7722970" cy="40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85" name="Google Shape;3185;p45"/>
          <p:cNvCxnSpPr/>
          <p:nvPr/>
        </p:nvCxnSpPr>
        <p:spPr>
          <a:xfrm>
            <a:off x="6736414" y="1645668"/>
            <a:ext cx="119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លាជ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មោឃ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ពូជ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641478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ន៍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30577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2605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 b="2195"/>
          <a:stretch/>
        </p:blipFill>
        <p:spPr bwMode="auto">
          <a:xfrm>
            <a:off x="753254" y="841366"/>
            <a:ext cx="7642411" cy="33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240735" y="1851670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" pitchFamily="2" charset="0"/>
                <a:cs typeface="Khmer OS" pitchFamily="2" charset="0"/>
              </a:rPr>
              <a:t>តាអ៊ុជមុជទឹកបឹង។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1361558" y="3147814"/>
            <a:ext cx="220233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តាអ៊ុជ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275577" y="3188514"/>
            <a:ext cx="360879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ទឹកបឹង។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3204451" y="3184504"/>
            <a:ext cx="1727589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មុជ</a:t>
            </a:r>
            <a:endParaRPr lang="en-US" sz="5400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3169139" y="314781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393275" y="3164030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55967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ពូជ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អុជអាល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3295" r="517" b="1550"/>
          <a:stretch/>
        </p:blipFill>
        <p:spPr bwMode="auto">
          <a:xfrm>
            <a:off x="770762" y="933198"/>
            <a:ext cx="7617662" cy="28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141</Words>
  <Application>Microsoft Office PowerPoint</Application>
  <PresentationFormat>On-screen Show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Khmer OS Siemreap</vt:lpstr>
      <vt:lpstr>Khmer OS</vt:lpstr>
      <vt:lpstr>Hammersmith One</vt:lpstr>
      <vt:lpstr>Balsamiq Sans</vt:lpstr>
      <vt:lpstr>Titan One</vt:lpstr>
      <vt:lpstr>Khmer OS Content</vt:lpstr>
      <vt:lpstr>Actor</vt:lpstr>
      <vt:lpstr>Montserrat</vt:lpstr>
      <vt:lpstr>Jua</vt:lpstr>
      <vt:lpstr>Khmer OS Freehand</vt:lpstr>
      <vt:lpstr>Archivo Black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10</cp:revision>
  <dcterms:modified xsi:type="dcterms:W3CDTF">2023-09-25T15:45:44Z</dcterms:modified>
</cp:coreProperties>
</file>