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9" r:id="rId7"/>
    <p:sldId id="292" r:id="rId8"/>
    <p:sldId id="294" r:id="rId9"/>
    <p:sldId id="297" r:id="rId10"/>
    <p:sldId id="300" r:id="rId11"/>
    <p:sldId id="302" r:id="rId12"/>
    <p:sldId id="301" r:id="rId13"/>
    <p:sldId id="303" r:id="rId14"/>
  </p:sldIdLst>
  <p:sldSz cx="9144000" cy="5143500" type="screen16x9"/>
  <p:notesSz cx="6858000" cy="9144000"/>
  <p:embeddedFontLst>
    <p:embeddedFont>
      <p:font typeface="Jua" charset="-127"/>
      <p:regular r:id="rId16"/>
    </p:embeddedFont>
    <p:embeddedFont>
      <p:font typeface="Actor" charset="0"/>
      <p:regular r:id="rId17"/>
    </p:embeddedFont>
    <p:embeddedFont>
      <p:font typeface="Khmer OS Freehand" pitchFamily="2" charset="0"/>
      <p:regular r:id="rId18"/>
    </p:embeddedFont>
    <p:embeddedFont>
      <p:font typeface="Balsamiq Sans" charset="0"/>
      <p:regular r:id="rId19"/>
      <p:bold r:id="rId20"/>
      <p:italic r:id="rId21"/>
      <p:boldItalic r:id="rId22"/>
    </p:embeddedFont>
    <p:embeddedFont>
      <p:font typeface="Khmer OS Content" pitchFamily="2" charset="0"/>
      <p:regular r:id="rId23"/>
    </p:embeddedFont>
    <p:embeddedFont>
      <p:font typeface="Khmer OS" pitchFamily="2" charset="0"/>
      <p:regular r:id="rId24"/>
    </p:embeddedFont>
    <p:embeddedFont>
      <p:font typeface="Hammersmith One" charset="0"/>
      <p:regular r:id="rId25"/>
    </p:embeddedFont>
    <p:embeddedFont>
      <p:font typeface="Khmer OS Siemreap" pitchFamily="2" charset="0"/>
      <p:regular r:id="rId26"/>
    </p:embeddedFont>
    <p:embeddedFont>
      <p:font typeface="Archivo Black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B9758-4F37-455B-BD58-7A81B6E50DE8}">
  <a:tblStyle styleId="{E80B9758-4F37-455B-BD58-7A81B6E50D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8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105c1cb26f3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105c1cb26f3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e92c943ca8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4" name="Google Shape;2794;ge92c943ca8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ge93629415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0" name="Google Shape;2800;ge93629415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e8b4eaf163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e8b4eaf163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ge8b4eaf16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2" name="Google Shape;3032;ge8b4eaf16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e8b4eaf16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e8b4eaf16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ge8b4eaf163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8" name="Google Shape;6798;ge8b4eaf163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0" name="Google Shape;6880;ge8b4eaf163_0_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1" name="Google Shape;6881;ge8b4eaf163_0_1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5" name="Google Shape;7035;ge9cb7ee0cd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6" name="Google Shape;7036;ge9cb7ee0cd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11" name="Google Shape;11;p2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084950" y="1338375"/>
            <a:ext cx="6974100" cy="23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2539500" y="3843225"/>
            <a:ext cx="40650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1570645" y="449389"/>
            <a:ext cx="1168000" cy="695375"/>
            <a:chOff x="1570645" y="449389"/>
            <a:chExt cx="1168000" cy="695375"/>
          </a:xfrm>
        </p:grpSpPr>
        <p:sp>
          <p:nvSpPr>
            <p:cNvPr id="57" name="Google Shape;57;p2"/>
            <p:cNvSpPr/>
            <p:nvPr/>
          </p:nvSpPr>
          <p:spPr>
            <a:xfrm>
              <a:off x="2629945" y="792864"/>
              <a:ext cx="108700" cy="93525"/>
            </a:xfrm>
            <a:custGeom>
              <a:avLst/>
              <a:gdLst/>
              <a:ahLst/>
              <a:cxnLst/>
              <a:rect l="l" t="t" r="r" b="b"/>
              <a:pathLst>
                <a:path w="4348" h="3741" extrusionOk="0">
                  <a:moveTo>
                    <a:pt x="2155" y="1"/>
                  </a:moveTo>
                  <a:cubicBezTo>
                    <a:pt x="1521" y="1"/>
                    <a:pt x="914" y="317"/>
                    <a:pt x="578" y="891"/>
                  </a:cubicBezTo>
                  <a:cubicBezTo>
                    <a:pt x="0" y="1742"/>
                    <a:pt x="304" y="2927"/>
                    <a:pt x="1186" y="3444"/>
                  </a:cubicBezTo>
                  <a:cubicBezTo>
                    <a:pt x="1495" y="3647"/>
                    <a:pt x="1838" y="3741"/>
                    <a:pt x="2177" y="3741"/>
                  </a:cubicBezTo>
                  <a:cubicBezTo>
                    <a:pt x="2803" y="3741"/>
                    <a:pt x="3414" y="3419"/>
                    <a:pt x="3770" y="2866"/>
                  </a:cubicBezTo>
                  <a:cubicBezTo>
                    <a:pt x="4347" y="1985"/>
                    <a:pt x="4043" y="800"/>
                    <a:pt x="3162" y="283"/>
                  </a:cubicBezTo>
                  <a:cubicBezTo>
                    <a:pt x="2843" y="92"/>
                    <a:pt x="2495" y="1"/>
                    <a:pt x="2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93170" y="678889"/>
              <a:ext cx="137550" cy="121025"/>
            </a:xfrm>
            <a:custGeom>
              <a:avLst/>
              <a:gdLst/>
              <a:ahLst/>
              <a:cxnLst/>
              <a:rect l="l" t="t" r="r" b="b"/>
              <a:pathLst>
                <a:path w="5502" h="4841" extrusionOk="0">
                  <a:moveTo>
                    <a:pt x="2763" y="1"/>
                  </a:moveTo>
                  <a:cubicBezTo>
                    <a:pt x="1938" y="1"/>
                    <a:pt x="1137" y="398"/>
                    <a:pt x="699" y="1134"/>
                  </a:cubicBezTo>
                  <a:cubicBezTo>
                    <a:pt x="0" y="2289"/>
                    <a:pt x="335" y="3808"/>
                    <a:pt x="1490" y="4477"/>
                  </a:cubicBezTo>
                  <a:cubicBezTo>
                    <a:pt x="1884" y="4722"/>
                    <a:pt x="2328" y="4840"/>
                    <a:pt x="2767" y="4840"/>
                  </a:cubicBezTo>
                  <a:cubicBezTo>
                    <a:pt x="3580" y="4840"/>
                    <a:pt x="4379" y="4436"/>
                    <a:pt x="4833" y="3687"/>
                  </a:cubicBezTo>
                  <a:cubicBezTo>
                    <a:pt x="5502" y="2562"/>
                    <a:pt x="5168" y="1042"/>
                    <a:pt x="4043" y="343"/>
                  </a:cubicBezTo>
                  <a:cubicBezTo>
                    <a:pt x="3643" y="112"/>
                    <a:pt x="3200" y="1"/>
                    <a:pt x="2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11545" y="559039"/>
              <a:ext cx="161875" cy="142350"/>
            </a:xfrm>
            <a:custGeom>
              <a:avLst/>
              <a:gdLst/>
              <a:ahLst/>
              <a:cxnLst/>
              <a:rect l="l" t="t" r="r" b="b"/>
              <a:pathLst>
                <a:path w="6475" h="5694" extrusionOk="0">
                  <a:moveTo>
                    <a:pt x="3226" y="1"/>
                  </a:moveTo>
                  <a:cubicBezTo>
                    <a:pt x="2273" y="1"/>
                    <a:pt x="1335" y="479"/>
                    <a:pt x="821" y="1368"/>
                  </a:cubicBezTo>
                  <a:cubicBezTo>
                    <a:pt x="1" y="2706"/>
                    <a:pt x="426" y="4438"/>
                    <a:pt x="1764" y="5289"/>
                  </a:cubicBezTo>
                  <a:cubicBezTo>
                    <a:pt x="2226" y="5562"/>
                    <a:pt x="2735" y="5694"/>
                    <a:pt x="3239" y="5694"/>
                  </a:cubicBezTo>
                  <a:cubicBezTo>
                    <a:pt x="4193" y="5694"/>
                    <a:pt x="5128" y="5222"/>
                    <a:pt x="5685" y="4347"/>
                  </a:cubicBezTo>
                  <a:cubicBezTo>
                    <a:pt x="6475" y="3010"/>
                    <a:pt x="6049" y="1277"/>
                    <a:pt x="4712" y="426"/>
                  </a:cubicBezTo>
                  <a:cubicBezTo>
                    <a:pt x="4255" y="139"/>
                    <a:pt x="3738" y="1"/>
                    <a:pt x="3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3470" y="449389"/>
              <a:ext cx="185425" cy="161975"/>
            </a:xfrm>
            <a:custGeom>
              <a:avLst/>
              <a:gdLst/>
              <a:ahLst/>
              <a:cxnLst/>
              <a:rect l="l" t="t" r="r" b="b"/>
              <a:pathLst>
                <a:path w="7417" h="6479" extrusionOk="0">
                  <a:moveTo>
                    <a:pt x="3700" y="1"/>
                  </a:moveTo>
                  <a:cubicBezTo>
                    <a:pt x="2617" y="1"/>
                    <a:pt x="1559" y="566"/>
                    <a:pt x="942" y="1560"/>
                  </a:cubicBezTo>
                  <a:cubicBezTo>
                    <a:pt x="0" y="3079"/>
                    <a:pt x="486" y="5055"/>
                    <a:pt x="2006" y="5997"/>
                  </a:cubicBezTo>
                  <a:cubicBezTo>
                    <a:pt x="2533" y="6324"/>
                    <a:pt x="3114" y="6479"/>
                    <a:pt x="3688" y="6479"/>
                  </a:cubicBezTo>
                  <a:cubicBezTo>
                    <a:pt x="4771" y="6479"/>
                    <a:pt x="5828" y="5927"/>
                    <a:pt x="6444" y="4934"/>
                  </a:cubicBezTo>
                  <a:cubicBezTo>
                    <a:pt x="7417" y="3414"/>
                    <a:pt x="6900" y="1438"/>
                    <a:pt x="5380" y="496"/>
                  </a:cubicBezTo>
                  <a:cubicBezTo>
                    <a:pt x="4854" y="159"/>
                    <a:pt x="4274" y="1"/>
                    <a:pt x="37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43245" y="921764"/>
              <a:ext cx="526725" cy="144050"/>
            </a:xfrm>
            <a:custGeom>
              <a:avLst/>
              <a:gdLst/>
              <a:ahLst/>
              <a:cxnLst/>
              <a:rect l="l" t="t" r="r" b="b"/>
              <a:pathLst>
                <a:path w="21069" h="5762" extrusionOk="0">
                  <a:moveTo>
                    <a:pt x="9389" y="1"/>
                  </a:moveTo>
                  <a:cubicBezTo>
                    <a:pt x="4268" y="1"/>
                    <a:pt x="1" y="2216"/>
                    <a:pt x="611" y="3942"/>
                  </a:cubicBezTo>
                  <a:cubicBezTo>
                    <a:pt x="823" y="4554"/>
                    <a:pt x="1371" y="4780"/>
                    <a:pt x="2076" y="4780"/>
                  </a:cubicBezTo>
                  <a:cubicBezTo>
                    <a:pt x="3891" y="4780"/>
                    <a:pt x="6748" y="3275"/>
                    <a:pt x="7602" y="2969"/>
                  </a:cubicBezTo>
                  <a:cubicBezTo>
                    <a:pt x="7915" y="2864"/>
                    <a:pt x="8061" y="2815"/>
                    <a:pt x="8100" y="2815"/>
                  </a:cubicBezTo>
                  <a:cubicBezTo>
                    <a:pt x="8255" y="2815"/>
                    <a:pt x="6746" y="3592"/>
                    <a:pt x="7328" y="4853"/>
                  </a:cubicBezTo>
                  <a:cubicBezTo>
                    <a:pt x="7652" y="5519"/>
                    <a:pt x="8141" y="5762"/>
                    <a:pt x="8770" y="5762"/>
                  </a:cubicBezTo>
                  <a:cubicBezTo>
                    <a:pt x="10454" y="5762"/>
                    <a:pt x="13141" y="4028"/>
                    <a:pt x="16351" y="4028"/>
                  </a:cubicBezTo>
                  <a:cubicBezTo>
                    <a:pt x="17692" y="4028"/>
                    <a:pt x="19123" y="4330"/>
                    <a:pt x="20611" y="5188"/>
                  </a:cubicBezTo>
                  <a:cubicBezTo>
                    <a:pt x="20822" y="5286"/>
                    <a:pt x="20981" y="5391"/>
                    <a:pt x="21022" y="5391"/>
                  </a:cubicBezTo>
                  <a:cubicBezTo>
                    <a:pt x="21069" y="5391"/>
                    <a:pt x="20956" y="5250"/>
                    <a:pt x="20581" y="4793"/>
                  </a:cubicBezTo>
                  <a:cubicBezTo>
                    <a:pt x="17482" y="1227"/>
                    <a:pt x="13199" y="1"/>
                    <a:pt x="9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0645" y="662689"/>
              <a:ext cx="1141400" cy="482075"/>
            </a:xfrm>
            <a:custGeom>
              <a:avLst/>
              <a:gdLst/>
              <a:ahLst/>
              <a:cxnLst/>
              <a:rect l="l" t="t" r="r" b="b"/>
              <a:pathLst>
                <a:path w="45656" h="19283" extrusionOk="0">
                  <a:moveTo>
                    <a:pt x="16748" y="1"/>
                  </a:moveTo>
                  <a:cubicBezTo>
                    <a:pt x="15675" y="1"/>
                    <a:pt x="14619" y="75"/>
                    <a:pt x="13588" y="231"/>
                  </a:cubicBezTo>
                  <a:cubicBezTo>
                    <a:pt x="6141" y="1386"/>
                    <a:pt x="1" y="7070"/>
                    <a:pt x="1946" y="13453"/>
                  </a:cubicBezTo>
                  <a:cubicBezTo>
                    <a:pt x="3016" y="17035"/>
                    <a:pt x="6026" y="19282"/>
                    <a:pt x="9137" y="19282"/>
                  </a:cubicBezTo>
                  <a:cubicBezTo>
                    <a:pt x="10092" y="19282"/>
                    <a:pt x="11056" y="19070"/>
                    <a:pt x="11977" y="18621"/>
                  </a:cubicBezTo>
                  <a:cubicBezTo>
                    <a:pt x="18045" y="15765"/>
                    <a:pt x="16076" y="7973"/>
                    <a:pt x="12502" y="7973"/>
                  </a:cubicBezTo>
                  <a:cubicBezTo>
                    <a:pt x="12120" y="7973"/>
                    <a:pt x="11719" y="8062"/>
                    <a:pt x="11308" y="8256"/>
                  </a:cubicBezTo>
                  <a:cubicBezTo>
                    <a:pt x="8634" y="9563"/>
                    <a:pt x="10375" y="11481"/>
                    <a:pt x="9148" y="11481"/>
                  </a:cubicBezTo>
                  <a:cubicBezTo>
                    <a:pt x="9120" y="11481"/>
                    <a:pt x="9090" y="11480"/>
                    <a:pt x="9059" y="11478"/>
                  </a:cubicBezTo>
                  <a:cubicBezTo>
                    <a:pt x="7873" y="11447"/>
                    <a:pt x="7539" y="10080"/>
                    <a:pt x="8876" y="8560"/>
                  </a:cubicBezTo>
                  <a:cubicBezTo>
                    <a:pt x="9819" y="7466"/>
                    <a:pt x="11673" y="6250"/>
                    <a:pt x="14682" y="5368"/>
                  </a:cubicBezTo>
                  <a:cubicBezTo>
                    <a:pt x="16335" y="4884"/>
                    <a:pt x="18170" y="4664"/>
                    <a:pt x="20102" y="4664"/>
                  </a:cubicBezTo>
                  <a:cubicBezTo>
                    <a:pt x="29573" y="4664"/>
                    <a:pt x="41389" y="9945"/>
                    <a:pt x="45655" y="15247"/>
                  </a:cubicBezTo>
                  <a:cubicBezTo>
                    <a:pt x="41870" y="8707"/>
                    <a:pt x="28377" y="1"/>
                    <a:pt x="16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795570" y="647939"/>
            <a:ext cx="667200" cy="666450"/>
            <a:chOff x="795570" y="647939"/>
            <a:chExt cx="667200" cy="666450"/>
          </a:xfrm>
        </p:grpSpPr>
        <p:sp>
          <p:nvSpPr>
            <p:cNvPr id="64" name="Google Shape;64;p2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6391698" y="452850"/>
            <a:ext cx="1163425" cy="675425"/>
            <a:chOff x="6391698" y="452850"/>
            <a:chExt cx="1163425" cy="675425"/>
          </a:xfrm>
        </p:grpSpPr>
        <p:sp>
          <p:nvSpPr>
            <p:cNvPr id="68" name="Google Shape;68;p2"/>
            <p:cNvSpPr/>
            <p:nvPr/>
          </p:nvSpPr>
          <p:spPr>
            <a:xfrm>
              <a:off x="6391698" y="821125"/>
              <a:ext cx="106400" cy="93925"/>
            </a:xfrm>
            <a:custGeom>
              <a:avLst/>
              <a:gdLst/>
              <a:ahLst/>
              <a:cxnLst/>
              <a:rect l="l" t="t" r="r" b="b"/>
              <a:pathLst>
                <a:path w="4256" h="3757" extrusionOk="0">
                  <a:moveTo>
                    <a:pt x="2084" y="0"/>
                  </a:moveTo>
                  <a:cubicBezTo>
                    <a:pt x="1726" y="0"/>
                    <a:pt x="1370" y="102"/>
                    <a:pt x="1064" y="317"/>
                  </a:cubicBezTo>
                  <a:cubicBezTo>
                    <a:pt x="183" y="925"/>
                    <a:pt x="0" y="2049"/>
                    <a:pt x="547" y="2931"/>
                  </a:cubicBezTo>
                  <a:cubicBezTo>
                    <a:pt x="926" y="3479"/>
                    <a:pt x="1515" y="3757"/>
                    <a:pt x="2112" y="3757"/>
                  </a:cubicBezTo>
                  <a:cubicBezTo>
                    <a:pt x="2475" y="3757"/>
                    <a:pt x="2840" y="3654"/>
                    <a:pt x="3162" y="3447"/>
                  </a:cubicBezTo>
                  <a:cubicBezTo>
                    <a:pt x="4043" y="2840"/>
                    <a:pt x="4256" y="1685"/>
                    <a:pt x="3678" y="803"/>
                  </a:cubicBezTo>
                  <a:cubicBezTo>
                    <a:pt x="3297" y="288"/>
                    <a:pt x="2688" y="0"/>
                    <a:pt x="2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92748" y="700700"/>
              <a:ext cx="138325" cy="121075"/>
            </a:xfrm>
            <a:custGeom>
              <a:avLst/>
              <a:gdLst/>
              <a:ahLst/>
              <a:cxnLst/>
              <a:rect l="l" t="t" r="r" b="b"/>
              <a:pathLst>
                <a:path w="5533" h="4843" extrusionOk="0">
                  <a:moveTo>
                    <a:pt x="2733" y="0"/>
                  </a:moveTo>
                  <a:cubicBezTo>
                    <a:pt x="2266" y="0"/>
                    <a:pt x="1793" y="136"/>
                    <a:pt x="1369" y="422"/>
                  </a:cubicBezTo>
                  <a:cubicBezTo>
                    <a:pt x="275" y="1182"/>
                    <a:pt x="1" y="2702"/>
                    <a:pt x="761" y="3796"/>
                  </a:cubicBezTo>
                  <a:cubicBezTo>
                    <a:pt x="1226" y="4485"/>
                    <a:pt x="1976" y="4843"/>
                    <a:pt x="2738" y="4843"/>
                  </a:cubicBezTo>
                  <a:cubicBezTo>
                    <a:pt x="3222" y="4843"/>
                    <a:pt x="3710" y="4699"/>
                    <a:pt x="4135" y="4404"/>
                  </a:cubicBezTo>
                  <a:cubicBezTo>
                    <a:pt x="5259" y="3644"/>
                    <a:pt x="5533" y="2125"/>
                    <a:pt x="4773" y="1030"/>
                  </a:cubicBezTo>
                  <a:cubicBezTo>
                    <a:pt x="4262" y="368"/>
                    <a:pt x="3504" y="0"/>
                    <a:pt x="2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43973" y="572575"/>
              <a:ext cx="162650" cy="142250"/>
            </a:xfrm>
            <a:custGeom>
              <a:avLst/>
              <a:gdLst/>
              <a:ahLst/>
              <a:cxnLst/>
              <a:rect l="l" t="t" r="r" b="b"/>
              <a:pathLst>
                <a:path w="6506" h="5690" extrusionOk="0">
                  <a:moveTo>
                    <a:pt x="3256" y="0"/>
                  </a:moveTo>
                  <a:cubicBezTo>
                    <a:pt x="2696" y="0"/>
                    <a:pt x="2131" y="164"/>
                    <a:pt x="1642" y="502"/>
                  </a:cubicBezTo>
                  <a:cubicBezTo>
                    <a:pt x="335" y="1383"/>
                    <a:pt x="1" y="3146"/>
                    <a:pt x="913" y="4453"/>
                  </a:cubicBezTo>
                  <a:cubicBezTo>
                    <a:pt x="1461" y="5248"/>
                    <a:pt x="2363" y="5689"/>
                    <a:pt x="3274" y="5689"/>
                  </a:cubicBezTo>
                  <a:cubicBezTo>
                    <a:pt x="3827" y="5689"/>
                    <a:pt x="4382" y="5527"/>
                    <a:pt x="4864" y="5183"/>
                  </a:cubicBezTo>
                  <a:cubicBezTo>
                    <a:pt x="6171" y="4301"/>
                    <a:pt x="6505" y="2508"/>
                    <a:pt x="5594" y="1231"/>
                  </a:cubicBezTo>
                  <a:cubicBezTo>
                    <a:pt x="5050" y="425"/>
                    <a:pt x="4159" y="0"/>
                    <a:pt x="3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33948" y="452850"/>
              <a:ext cx="184675" cy="161925"/>
            </a:xfrm>
            <a:custGeom>
              <a:avLst/>
              <a:gdLst/>
              <a:ahLst/>
              <a:cxnLst/>
              <a:rect l="l" t="t" r="r" b="b"/>
              <a:pathLst>
                <a:path w="7387" h="6477" extrusionOk="0">
                  <a:moveTo>
                    <a:pt x="3694" y="0"/>
                  </a:moveTo>
                  <a:cubicBezTo>
                    <a:pt x="3062" y="0"/>
                    <a:pt x="2421" y="187"/>
                    <a:pt x="1855" y="579"/>
                  </a:cubicBezTo>
                  <a:cubicBezTo>
                    <a:pt x="396" y="1613"/>
                    <a:pt x="1" y="3619"/>
                    <a:pt x="1034" y="5048"/>
                  </a:cubicBezTo>
                  <a:cubicBezTo>
                    <a:pt x="1676" y="5973"/>
                    <a:pt x="2695" y="6476"/>
                    <a:pt x="3716" y="6476"/>
                  </a:cubicBezTo>
                  <a:cubicBezTo>
                    <a:pt x="4338" y="6476"/>
                    <a:pt x="4962" y="6290"/>
                    <a:pt x="5502" y="5899"/>
                  </a:cubicBezTo>
                  <a:cubicBezTo>
                    <a:pt x="6992" y="4865"/>
                    <a:pt x="7387" y="2859"/>
                    <a:pt x="6353" y="1400"/>
                  </a:cubicBezTo>
                  <a:cubicBezTo>
                    <a:pt x="5732" y="496"/>
                    <a:pt x="4724" y="0"/>
                    <a:pt x="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68173" y="928925"/>
              <a:ext cx="522000" cy="151225"/>
            </a:xfrm>
            <a:custGeom>
              <a:avLst/>
              <a:gdLst/>
              <a:ahLst/>
              <a:cxnLst/>
              <a:rect l="l" t="t" r="r" b="b"/>
              <a:pathLst>
                <a:path w="20880" h="6049" extrusionOk="0">
                  <a:moveTo>
                    <a:pt x="12338" y="0"/>
                  </a:moveTo>
                  <a:cubicBezTo>
                    <a:pt x="8302" y="0"/>
                    <a:pt x="3619" y="1374"/>
                    <a:pt x="449" y="5427"/>
                  </a:cubicBezTo>
                  <a:cubicBezTo>
                    <a:pt x="108" y="5899"/>
                    <a:pt x="1" y="6049"/>
                    <a:pt x="41" y="6049"/>
                  </a:cubicBezTo>
                  <a:cubicBezTo>
                    <a:pt x="76" y="6049"/>
                    <a:pt x="221" y="5936"/>
                    <a:pt x="419" y="5822"/>
                  </a:cubicBezTo>
                  <a:cubicBezTo>
                    <a:pt x="2051" y="4772"/>
                    <a:pt x="3643" y="4424"/>
                    <a:pt x="5129" y="4424"/>
                  </a:cubicBezTo>
                  <a:cubicBezTo>
                    <a:pt x="8051" y="4424"/>
                    <a:pt x="10565" y="5769"/>
                    <a:pt x="12169" y="5769"/>
                  </a:cubicBezTo>
                  <a:cubicBezTo>
                    <a:pt x="12865" y="5769"/>
                    <a:pt x="13389" y="5515"/>
                    <a:pt x="13702" y="4789"/>
                  </a:cubicBezTo>
                  <a:cubicBezTo>
                    <a:pt x="14260" y="3503"/>
                    <a:pt x="12706" y="2798"/>
                    <a:pt x="12861" y="2798"/>
                  </a:cubicBezTo>
                  <a:cubicBezTo>
                    <a:pt x="12900" y="2798"/>
                    <a:pt x="13049" y="2843"/>
                    <a:pt x="13367" y="2935"/>
                  </a:cubicBezTo>
                  <a:cubicBezTo>
                    <a:pt x="14192" y="3189"/>
                    <a:pt x="16947" y="4459"/>
                    <a:pt x="18771" y="4459"/>
                  </a:cubicBezTo>
                  <a:cubicBezTo>
                    <a:pt x="19567" y="4459"/>
                    <a:pt x="20185" y="4217"/>
                    <a:pt x="20389" y="3543"/>
                  </a:cubicBezTo>
                  <a:cubicBezTo>
                    <a:pt x="20880" y="1873"/>
                    <a:pt x="17050" y="0"/>
                    <a:pt x="12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25123" y="655525"/>
              <a:ext cx="1130000" cy="472750"/>
            </a:xfrm>
            <a:custGeom>
              <a:avLst/>
              <a:gdLst/>
              <a:ahLst/>
              <a:cxnLst/>
              <a:rect l="l" t="t" r="r" b="b"/>
              <a:pathLst>
                <a:path w="45200" h="18910" extrusionOk="0">
                  <a:moveTo>
                    <a:pt x="29293" y="0"/>
                  </a:moveTo>
                  <a:cubicBezTo>
                    <a:pt x="17422" y="0"/>
                    <a:pt x="3620" y="9776"/>
                    <a:pt x="1" y="16728"/>
                  </a:cubicBezTo>
                  <a:cubicBezTo>
                    <a:pt x="4186" y="11017"/>
                    <a:pt x="16552" y="4895"/>
                    <a:pt x="26207" y="4895"/>
                  </a:cubicBezTo>
                  <a:cubicBezTo>
                    <a:pt x="27702" y="4895"/>
                    <a:pt x="29132" y="5042"/>
                    <a:pt x="30457" y="5360"/>
                  </a:cubicBezTo>
                  <a:cubicBezTo>
                    <a:pt x="33497" y="6059"/>
                    <a:pt x="35381" y="7153"/>
                    <a:pt x="36415" y="8217"/>
                  </a:cubicBezTo>
                  <a:cubicBezTo>
                    <a:pt x="37813" y="9676"/>
                    <a:pt x="37539" y="11044"/>
                    <a:pt x="36384" y="11166"/>
                  </a:cubicBezTo>
                  <a:cubicBezTo>
                    <a:pt x="36355" y="11168"/>
                    <a:pt x="36326" y="11169"/>
                    <a:pt x="36299" y="11169"/>
                  </a:cubicBezTo>
                  <a:cubicBezTo>
                    <a:pt x="35091" y="11169"/>
                    <a:pt x="36719" y="9195"/>
                    <a:pt x="33983" y="8035"/>
                  </a:cubicBezTo>
                  <a:cubicBezTo>
                    <a:pt x="33603" y="7876"/>
                    <a:pt x="33236" y="7802"/>
                    <a:pt x="32888" y="7802"/>
                  </a:cubicBezTo>
                  <a:cubicBezTo>
                    <a:pt x="29242" y="7802"/>
                    <a:pt x="27562" y="15848"/>
                    <a:pt x="33831" y="18400"/>
                  </a:cubicBezTo>
                  <a:cubicBezTo>
                    <a:pt x="34655" y="18746"/>
                    <a:pt x="35506" y="18910"/>
                    <a:pt x="36346" y="18910"/>
                  </a:cubicBezTo>
                  <a:cubicBezTo>
                    <a:pt x="39567" y="18910"/>
                    <a:pt x="42648" y="16507"/>
                    <a:pt x="43588" y="12746"/>
                  </a:cubicBezTo>
                  <a:cubicBezTo>
                    <a:pt x="45199" y="6272"/>
                    <a:pt x="38816" y="862"/>
                    <a:pt x="31339" y="102"/>
                  </a:cubicBezTo>
                  <a:cubicBezTo>
                    <a:pt x="30665" y="33"/>
                    <a:pt x="29982" y="0"/>
                    <a:pt x="29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3380218" y="441239"/>
            <a:ext cx="2388122" cy="667223"/>
            <a:chOff x="3240625" y="441225"/>
            <a:chExt cx="2712850" cy="757950"/>
          </a:xfrm>
        </p:grpSpPr>
        <p:sp>
          <p:nvSpPr>
            <p:cNvPr id="75" name="Google Shape;75;p2"/>
            <p:cNvSpPr/>
            <p:nvPr/>
          </p:nvSpPr>
          <p:spPr>
            <a:xfrm>
              <a:off x="4287000" y="441225"/>
              <a:ext cx="549425" cy="380050"/>
            </a:xfrm>
            <a:custGeom>
              <a:avLst/>
              <a:gdLst/>
              <a:ahLst/>
              <a:cxnLst/>
              <a:rect l="l" t="t" r="r" b="b"/>
              <a:pathLst>
                <a:path w="21977" h="15202" extrusionOk="0">
                  <a:moveTo>
                    <a:pt x="10943" y="1"/>
                  </a:moveTo>
                  <a:cubicBezTo>
                    <a:pt x="9697" y="1278"/>
                    <a:pt x="8056" y="3436"/>
                    <a:pt x="8238" y="6232"/>
                  </a:cubicBezTo>
                  <a:cubicBezTo>
                    <a:pt x="6020" y="2194"/>
                    <a:pt x="3781" y="1365"/>
                    <a:pt x="1505" y="1365"/>
                  </a:cubicBezTo>
                  <a:cubicBezTo>
                    <a:pt x="1005" y="1365"/>
                    <a:pt x="504" y="1405"/>
                    <a:pt x="1" y="1460"/>
                  </a:cubicBezTo>
                  <a:cubicBezTo>
                    <a:pt x="2341" y="2402"/>
                    <a:pt x="2888" y="5958"/>
                    <a:pt x="3162" y="8603"/>
                  </a:cubicBezTo>
                  <a:cubicBezTo>
                    <a:pt x="3432" y="11060"/>
                    <a:pt x="6567" y="15201"/>
                    <a:pt x="11141" y="15201"/>
                  </a:cubicBezTo>
                  <a:cubicBezTo>
                    <a:pt x="11206" y="15201"/>
                    <a:pt x="11272" y="15200"/>
                    <a:pt x="11338" y="15199"/>
                  </a:cubicBezTo>
                  <a:cubicBezTo>
                    <a:pt x="16019" y="15077"/>
                    <a:pt x="18998" y="10731"/>
                    <a:pt x="19150" y="8177"/>
                  </a:cubicBezTo>
                  <a:cubicBezTo>
                    <a:pt x="19302" y="5563"/>
                    <a:pt x="19697" y="1977"/>
                    <a:pt x="21977" y="882"/>
                  </a:cubicBezTo>
                  <a:cubicBezTo>
                    <a:pt x="21676" y="866"/>
                    <a:pt x="21376" y="855"/>
                    <a:pt x="21075" y="855"/>
                  </a:cubicBezTo>
                  <a:cubicBezTo>
                    <a:pt x="18643" y="855"/>
                    <a:pt x="16228" y="1589"/>
                    <a:pt x="13983" y="6080"/>
                  </a:cubicBezTo>
                  <a:cubicBezTo>
                    <a:pt x="14044" y="3284"/>
                    <a:pt x="12281" y="1186"/>
                    <a:pt x="10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83525" y="675275"/>
              <a:ext cx="373875" cy="164175"/>
            </a:xfrm>
            <a:custGeom>
              <a:avLst/>
              <a:gdLst/>
              <a:ahLst/>
              <a:cxnLst/>
              <a:rect l="l" t="t" r="r" b="b"/>
              <a:pathLst>
                <a:path w="14955" h="6567" extrusionOk="0">
                  <a:moveTo>
                    <a:pt x="7386" y="1"/>
                  </a:moveTo>
                  <a:cubicBezTo>
                    <a:pt x="7386" y="1"/>
                    <a:pt x="4255" y="426"/>
                    <a:pt x="6566" y="4925"/>
                  </a:cubicBezTo>
                  <a:cubicBezTo>
                    <a:pt x="4598" y="2398"/>
                    <a:pt x="3138" y="1664"/>
                    <a:pt x="2110" y="1664"/>
                  </a:cubicBezTo>
                  <a:cubicBezTo>
                    <a:pt x="1629" y="1664"/>
                    <a:pt x="1243" y="1824"/>
                    <a:pt x="942" y="2037"/>
                  </a:cubicBezTo>
                  <a:cubicBezTo>
                    <a:pt x="0" y="2736"/>
                    <a:pt x="1216" y="5776"/>
                    <a:pt x="5350" y="6566"/>
                  </a:cubicBezTo>
                  <a:lnTo>
                    <a:pt x="9787" y="6505"/>
                  </a:lnTo>
                  <a:cubicBezTo>
                    <a:pt x="13861" y="5472"/>
                    <a:pt x="14955" y="2402"/>
                    <a:pt x="13921" y="1733"/>
                  </a:cubicBezTo>
                  <a:cubicBezTo>
                    <a:pt x="13635" y="1546"/>
                    <a:pt x="13279" y="1411"/>
                    <a:pt x="12849" y="1411"/>
                  </a:cubicBezTo>
                  <a:cubicBezTo>
                    <a:pt x="11816" y="1411"/>
                    <a:pt x="10360" y="2190"/>
                    <a:pt x="8450" y="4894"/>
                  </a:cubicBezTo>
                  <a:cubicBezTo>
                    <a:pt x="10547" y="274"/>
                    <a:pt x="7386" y="1"/>
                    <a:pt x="7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40625" y="658500"/>
              <a:ext cx="949325" cy="397325"/>
            </a:xfrm>
            <a:custGeom>
              <a:avLst/>
              <a:gdLst/>
              <a:ahLst/>
              <a:cxnLst/>
              <a:rect l="l" t="t" r="r" b="b"/>
              <a:pathLst>
                <a:path w="37973" h="15893" extrusionOk="0">
                  <a:moveTo>
                    <a:pt x="9938" y="1"/>
                  </a:moveTo>
                  <a:cubicBezTo>
                    <a:pt x="7185" y="1"/>
                    <a:pt x="4042" y="1745"/>
                    <a:pt x="2980" y="4046"/>
                  </a:cubicBezTo>
                  <a:cubicBezTo>
                    <a:pt x="1" y="10611"/>
                    <a:pt x="6323" y="15383"/>
                    <a:pt x="11886" y="15839"/>
                  </a:cubicBezTo>
                  <a:cubicBezTo>
                    <a:pt x="12334" y="15875"/>
                    <a:pt x="12771" y="15892"/>
                    <a:pt x="13197" y="15892"/>
                  </a:cubicBezTo>
                  <a:cubicBezTo>
                    <a:pt x="23947" y="15892"/>
                    <a:pt x="27819" y="4837"/>
                    <a:pt x="37175" y="1796"/>
                  </a:cubicBezTo>
                  <a:cubicBezTo>
                    <a:pt x="37973" y="1512"/>
                    <a:pt x="37622" y="506"/>
                    <a:pt x="36924" y="506"/>
                  </a:cubicBezTo>
                  <a:cubicBezTo>
                    <a:pt x="36878" y="506"/>
                    <a:pt x="36829" y="510"/>
                    <a:pt x="36780" y="520"/>
                  </a:cubicBezTo>
                  <a:cubicBezTo>
                    <a:pt x="32707" y="1401"/>
                    <a:pt x="29242" y="3711"/>
                    <a:pt x="26080" y="6325"/>
                  </a:cubicBezTo>
                  <a:cubicBezTo>
                    <a:pt x="23618" y="8392"/>
                    <a:pt x="19181" y="11827"/>
                    <a:pt x="13436" y="12252"/>
                  </a:cubicBezTo>
                  <a:cubicBezTo>
                    <a:pt x="13265" y="12263"/>
                    <a:pt x="13095" y="12269"/>
                    <a:pt x="12927" y="12269"/>
                  </a:cubicBezTo>
                  <a:cubicBezTo>
                    <a:pt x="7954" y="12269"/>
                    <a:pt x="4339" y="7603"/>
                    <a:pt x="8573" y="4927"/>
                  </a:cubicBezTo>
                  <a:lnTo>
                    <a:pt x="8573" y="4927"/>
                  </a:lnTo>
                  <a:cubicBezTo>
                    <a:pt x="8978" y="6596"/>
                    <a:pt x="10210" y="7334"/>
                    <a:pt x="11450" y="7334"/>
                  </a:cubicBezTo>
                  <a:cubicBezTo>
                    <a:pt x="13280" y="7334"/>
                    <a:pt x="15127" y="5725"/>
                    <a:pt x="14348" y="3134"/>
                  </a:cubicBezTo>
                  <a:cubicBezTo>
                    <a:pt x="13687" y="899"/>
                    <a:pt x="11913" y="1"/>
                    <a:pt x="9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12225" y="556750"/>
              <a:ext cx="57025" cy="57000"/>
            </a:xfrm>
            <a:custGeom>
              <a:avLst/>
              <a:gdLst/>
              <a:ahLst/>
              <a:cxnLst/>
              <a:rect l="l" t="t" r="r" b="b"/>
              <a:pathLst>
                <a:path w="2281" h="2280" extrusionOk="0">
                  <a:moveTo>
                    <a:pt x="1156" y="0"/>
                  </a:moveTo>
                  <a:cubicBezTo>
                    <a:pt x="548" y="0"/>
                    <a:pt x="1" y="486"/>
                    <a:pt x="1" y="1125"/>
                  </a:cubicBezTo>
                  <a:cubicBezTo>
                    <a:pt x="1" y="1733"/>
                    <a:pt x="518" y="2280"/>
                    <a:pt x="1156" y="2280"/>
                  </a:cubicBezTo>
                  <a:cubicBezTo>
                    <a:pt x="1764" y="2280"/>
                    <a:pt x="2280" y="1763"/>
                    <a:pt x="2280" y="1125"/>
                  </a:cubicBezTo>
                  <a:cubicBezTo>
                    <a:pt x="2280" y="486"/>
                    <a:pt x="1794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075" y="632650"/>
              <a:ext cx="97275" cy="96600"/>
            </a:xfrm>
            <a:custGeom>
              <a:avLst/>
              <a:gdLst/>
              <a:ahLst/>
              <a:cxnLst/>
              <a:rect l="l" t="t" r="r" b="b"/>
              <a:pathLst>
                <a:path w="3891" h="3864" extrusionOk="0">
                  <a:moveTo>
                    <a:pt x="2049" y="1"/>
                  </a:moveTo>
                  <a:cubicBezTo>
                    <a:pt x="2015" y="1"/>
                    <a:pt x="1980" y="2"/>
                    <a:pt x="1946" y="4"/>
                  </a:cubicBezTo>
                  <a:cubicBezTo>
                    <a:pt x="882" y="4"/>
                    <a:pt x="0" y="855"/>
                    <a:pt x="0" y="1919"/>
                  </a:cubicBezTo>
                  <a:cubicBezTo>
                    <a:pt x="0" y="2982"/>
                    <a:pt x="882" y="3864"/>
                    <a:pt x="1946" y="3864"/>
                  </a:cubicBezTo>
                  <a:cubicBezTo>
                    <a:pt x="3009" y="3864"/>
                    <a:pt x="3891" y="2982"/>
                    <a:pt x="3891" y="1919"/>
                  </a:cubicBezTo>
                  <a:cubicBezTo>
                    <a:pt x="3891" y="860"/>
                    <a:pt x="3066" y="1"/>
                    <a:pt x="2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81525" y="578025"/>
              <a:ext cx="88950" cy="89675"/>
            </a:xfrm>
            <a:custGeom>
              <a:avLst/>
              <a:gdLst/>
              <a:ahLst/>
              <a:cxnLst/>
              <a:rect l="l" t="t" r="r" b="b"/>
              <a:pathLst>
                <a:path w="3558" h="3587" extrusionOk="0">
                  <a:moveTo>
                    <a:pt x="1794" y="0"/>
                  </a:moveTo>
                  <a:cubicBezTo>
                    <a:pt x="791" y="0"/>
                    <a:pt x="1" y="821"/>
                    <a:pt x="1" y="1793"/>
                  </a:cubicBezTo>
                  <a:cubicBezTo>
                    <a:pt x="1" y="2766"/>
                    <a:pt x="791" y="3587"/>
                    <a:pt x="1794" y="3587"/>
                  </a:cubicBezTo>
                  <a:cubicBezTo>
                    <a:pt x="2767" y="3587"/>
                    <a:pt x="3557" y="2797"/>
                    <a:pt x="3557" y="1793"/>
                  </a:cubicBezTo>
                  <a:cubicBezTo>
                    <a:pt x="3557" y="821"/>
                    <a:pt x="2767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67275" y="745025"/>
              <a:ext cx="338850" cy="449400"/>
            </a:xfrm>
            <a:custGeom>
              <a:avLst/>
              <a:gdLst/>
              <a:ahLst/>
              <a:cxnLst/>
              <a:rect l="l" t="t" r="r" b="b"/>
              <a:pathLst>
                <a:path w="13554" h="17976" extrusionOk="0">
                  <a:moveTo>
                    <a:pt x="13197" y="0"/>
                  </a:moveTo>
                  <a:cubicBezTo>
                    <a:pt x="13179" y="0"/>
                    <a:pt x="13161" y="3"/>
                    <a:pt x="13142" y="7"/>
                  </a:cubicBezTo>
                  <a:cubicBezTo>
                    <a:pt x="8127" y="1983"/>
                    <a:pt x="1562" y="5478"/>
                    <a:pt x="467" y="12530"/>
                  </a:cubicBezTo>
                  <a:cubicBezTo>
                    <a:pt x="0" y="15567"/>
                    <a:pt x="2298" y="17976"/>
                    <a:pt x="5015" y="17976"/>
                  </a:cubicBezTo>
                  <a:cubicBezTo>
                    <a:pt x="5833" y="17976"/>
                    <a:pt x="6689" y="17757"/>
                    <a:pt x="7519" y="17272"/>
                  </a:cubicBezTo>
                  <a:cubicBezTo>
                    <a:pt x="9100" y="16390"/>
                    <a:pt x="10346" y="14141"/>
                    <a:pt x="9312" y="12378"/>
                  </a:cubicBezTo>
                  <a:cubicBezTo>
                    <a:pt x="8884" y="11629"/>
                    <a:pt x="7989" y="11106"/>
                    <a:pt x="7115" y="11106"/>
                  </a:cubicBezTo>
                  <a:cubicBezTo>
                    <a:pt x="6748" y="11106"/>
                    <a:pt x="6384" y="11199"/>
                    <a:pt x="6060" y="11405"/>
                  </a:cubicBezTo>
                  <a:cubicBezTo>
                    <a:pt x="4753" y="12257"/>
                    <a:pt x="4905" y="13624"/>
                    <a:pt x="5635" y="14415"/>
                  </a:cubicBezTo>
                  <a:cubicBezTo>
                    <a:pt x="5392" y="14536"/>
                    <a:pt x="5150" y="14593"/>
                    <a:pt x="4918" y="14593"/>
                  </a:cubicBezTo>
                  <a:cubicBezTo>
                    <a:pt x="3929" y="14593"/>
                    <a:pt x="3112" y="13568"/>
                    <a:pt x="3112" y="12165"/>
                  </a:cubicBezTo>
                  <a:cubicBezTo>
                    <a:pt x="3081" y="6633"/>
                    <a:pt x="10954" y="1740"/>
                    <a:pt x="13385" y="402"/>
                  </a:cubicBezTo>
                  <a:cubicBezTo>
                    <a:pt x="13554" y="318"/>
                    <a:pt x="13411" y="0"/>
                    <a:pt x="13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993500" y="609500"/>
              <a:ext cx="959975" cy="400550"/>
            </a:xfrm>
            <a:custGeom>
              <a:avLst/>
              <a:gdLst/>
              <a:ahLst/>
              <a:cxnLst/>
              <a:rect l="l" t="t" r="r" b="b"/>
              <a:pathLst>
                <a:path w="38399" h="16022" extrusionOk="0">
                  <a:moveTo>
                    <a:pt x="28245" y="1"/>
                  </a:moveTo>
                  <a:cubicBezTo>
                    <a:pt x="26139" y="1"/>
                    <a:pt x="24246" y="964"/>
                    <a:pt x="23657" y="3361"/>
                  </a:cubicBezTo>
                  <a:cubicBezTo>
                    <a:pt x="23022" y="5917"/>
                    <a:pt x="24820" y="7420"/>
                    <a:pt x="26597" y="7420"/>
                  </a:cubicBezTo>
                  <a:cubicBezTo>
                    <a:pt x="27884" y="7420"/>
                    <a:pt x="29161" y="6631"/>
                    <a:pt x="29493" y="4881"/>
                  </a:cubicBezTo>
                  <a:lnTo>
                    <a:pt x="29493" y="4881"/>
                  </a:lnTo>
                  <a:cubicBezTo>
                    <a:pt x="33982" y="7382"/>
                    <a:pt x="30318" y="12420"/>
                    <a:pt x="25163" y="12420"/>
                  </a:cubicBezTo>
                  <a:cubicBezTo>
                    <a:pt x="25117" y="12420"/>
                    <a:pt x="25071" y="12420"/>
                    <a:pt x="25024" y="12419"/>
                  </a:cubicBezTo>
                  <a:cubicBezTo>
                    <a:pt x="19280" y="12328"/>
                    <a:pt x="14690" y="9076"/>
                    <a:pt x="12106" y="7161"/>
                  </a:cubicBezTo>
                  <a:cubicBezTo>
                    <a:pt x="8824" y="4668"/>
                    <a:pt x="5267" y="2510"/>
                    <a:pt x="1164" y="1872"/>
                  </a:cubicBezTo>
                  <a:cubicBezTo>
                    <a:pt x="1113" y="1863"/>
                    <a:pt x="1064" y="1858"/>
                    <a:pt x="1016" y="1858"/>
                  </a:cubicBezTo>
                  <a:cubicBezTo>
                    <a:pt x="274" y="1858"/>
                    <a:pt x="1" y="2920"/>
                    <a:pt x="830" y="3148"/>
                  </a:cubicBezTo>
                  <a:cubicBezTo>
                    <a:pt x="10047" y="5660"/>
                    <a:pt x="14469" y="16021"/>
                    <a:pt x="24684" y="16021"/>
                  </a:cubicBezTo>
                  <a:cubicBezTo>
                    <a:pt x="25350" y="16021"/>
                    <a:pt x="26040" y="15977"/>
                    <a:pt x="26757" y="15884"/>
                  </a:cubicBezTo>
                  <a:cubicBezTo>
                    <a:pt x="32289" y="15155"/>
                    <a:pt x="38399" y="10109"/>
                    <a:pt x="35055" y="3696"/>
                  </a:cubicBezTo>
                  <a:cubicBezTo>
                    <a:pt x="33933" y="1553"/>
                    <a:pt x="30918" y="1"/>
                    <a:pt x="28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007375" y="539250"/>
              <a:ext cx="58550" cy="57800"/>
            </a:xfrm>
            <a:custGeom>
              <a:avLst/>
              <a:gdLst/>
              <a:ahLst/>
              <a:cxnLst/>
              <a:rect l="l" t="t" r="r" b="b"/>
              <a:pathLst>
                <a:path w="2342" h="2312" extrusionOk="0">
                  <a:moveTo>
                    <a:pt x="1126" y="1"/>
                  </a:moveTo>
                  <a:cubicBezTo>
                    <a:pt x="487" y="31"/>
                    <a:pt x="1" y="578"/>
                    <a:pt x="31" y="1217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81"/>
                    <a:pt x="2341" y="1764"/>
                    <a:pt x="2341" y="1095"/>
                  </a:cubicBezTo>
                  <a:cubicBezTo>
                    <a:pt x="2311" y="457"/>
                    <a:pt x="1794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14075" y="603825"/>
              <a:ext cx="101100" cy="98100"/>
            </a:xfrm>
            <a:custGeom>
              <a:avLst/>
              <a:gdLst/>
              <a:ahLst/>
              <a:cxnLst/>
              <a:rect l="l" t="t" r="r" b="b"/>
              <a:pathLst>
                <a:path w="4044" h="3924" extrusionOk="0">
                  <a:moveTo>
                    <a:pt x="2003" y="1"/>
                  </a:moveTo>
                  <a:cubicBezTo>
                    <a:pt x="1984" y="1"/>
                    <a:pt x="1965" y="1"/>
                    <a:pt x="1946" y="2"/>
                  </a:cubicBezTo>
                  <a:cubicBezTo>
                    <a:pt x="852" y="32"/>
                    <a:pt x="1" y="1005"/>
                    <a:pt x="92" y="2068"/>
                  </a:cubicBezTo>
                  <a:cubicBezTo>
                    <a:pt x="122" y="3113"/>
                    <a:pt x="1031" y="3923"/>
                    <a:pt x="2071" y="3923"/>
                  </a:cubicBezTo>
                  <a:cubicBezTo>
                    <a:pt x="2090" y="3923"/>
                    <a:pt x="2109" y="3923"/>
                    <a:pt x="2128" y="3923"/>
                  </a:cubicBezTo>
                  <a:cubicBezTo>
                    <a:pt x="3192" y="3892"/>
                    <a:pt x="4043" y="2920"/>
                    <a:pt x="3982" y="1856"/>
                  </a:cubicBezTo>
                  <a:cubicBezTo>
                    <a:pt x="3953" y="811"/>
                    <a:pt x="3043" y="1"/>
                    <a:pt x="2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107700" y="556650"/>
              <a:ext cx="91200" cy="89050"/>
            </a:xfrm>
            <a:custGeom>
              <a:avLst/>
              <a:gdLst/>
              <a:ahLst/>
              <a:cxnLst/>
              <a:rect l="l" t="t" r="r" b="b"/>
              <a:pathLst>
                <a:path w="3648" h="3562" extrusionOk="0">
                  <a:moveTo>
                    <a:pt x="1872" y="1"/>
                  </a:moveTo>
                  <a:cubicBezTo>
                    <a:pt x="1836" y="1"/>
                    <a:pt x="1800" y="2"/>
                    <a:pt x="1763" y="4"/>
                  </a:cubicBezTo>
                  <a:cubicBezTo>
                    <a:pt x="760" y="34"/>
                    <a:pt x="0" y="855"/>
                    <a:pt x="61" y="1858"/>
                  </a:cubicBezTo>
                  <a:cubicBezTo>
                    <a:pt x="91" y="2812"/>
                    <a:pt x="881" y="3561"/>
                    <a:pt x="1857" y="3561"/>
                  </a:cubicBezTo>
                  <a:cubicBezTo>
                    <a:pt x="1876" y="3561"/>
                    <a:pt x="1896" y="3561"/>
                    <a:pt x="1915" y="3560"/>
                  </a:cubicBezTo>
                  <a:cubicBezTo>
                    <a:pt x="2888" y="3530"/>
                    <a:pt x="3648" y="2679"/>
                    <a:pt x="3617" y="1706"/>
                  </a:cubicBezTo>
                  <a:cubicBezTo>
                    <a:pt x="3588" y="741"/>
                    <a:pt x="2799" y="1"/>
                    <a:pt x="1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980525" y="731900"/>
              <a:ext cx="357700" cy="437450"/>
            </a:xfrm>
            <a:custGeom>
              <a:avLst/>
              <a:gdLst/>
              <a:ahLst/>
              <a:cxnLst/>
              <a:rect l="l" t="t" r="r" b="b"/>
              <a:pathLst>
                <a:path w="14308" h="17498" extrusionOk="0">
                  <a:moveTo>
                    <a:pt x="278" y="1"/>
                  </a:moveTo>
                  <a:cubicBezTo>
                    <a:pt x="103" y="1"/>
                    <a:pt x="1" y="299"/>
                    <a:pt x="163" y="380"/>
                  </a:cubicBezTo>
                  <a:cubicBezTo>
                    <a:pt x="2656" y="1596"/>
                    <a:pt x="10710" y="6095"/>
                    <a:pt x="10984" y="11627"/>
                  </a:cubicBezTo>
                  <a:cubicBezTo>
                    <a:pt x="11084" y="13055"/>
                    <a:pt x="10275" y="14154"/>
                    <a:pt x="9255" y="14154"/>
                  </a:cubicBezTo>
                  <a:cubicBezTo>
                    <a:pt x="9038" y="14154"/>
                    <a:pt x="8812" y="14104"/>
                    <a:pt x="8583" y="13997"/>
                  </a:cubicBezTo>
                  <a:cubicBezTo>
                    <a:pt x="9282" y="13146"/>
                    <a:pt x="9403" y="11779"/>
                    <a:pt x="8036" y="11019"/>
                  </a:cubicBezTo>
                  <a:cubicBezTo>
                    <a:pt x="7712" y="10844"/>
                    <a:pt x="7365" y="10765"/>
                    <a:pt x="7021" y="10765"/>
                  </a:cubicBezTo>
                  <a:cubicBezTo>
                    <a:pt x="6105" y="10765"/>
                    <a:pt x="5203" y="11326"/>
                    <a:pt x="4783" y="12143"/>
                  </a:cubicBezTo>
                  <a:cubicBezTo>
                    <a:pt x="3871" y="13967"/>
                    <a:pt x="5239" y="16125"/>
                    <a:pt x="6850" y="16915"/>
                  </a:cubicBezTo>
                  <a:cubicBezTo>
                    <a:pt x="7620" y="17316"/>
                    <a:pt x="8402" y="17497"/>
                    <a:pt x="9150" y="17497"/>
                  </a:cubicBezTo>
                  <a:cubicBezTo>
                    <a:pt x="11973" y="17497"/>
                    <a:pt x="14308" y="14915"/>
                    <a:pt x="13659" y="11839"/>
                  </a:cubicBezTo>
                  <a:cubicBezTo>
                    <a:pt x="12200" y="4879"/>
                    <a:pt x="5482" y="1718"/>
                    <a:pt x="345" y="15"/>
                  </a:cubicBezTo>
                  <a:cubicBezTo>
                    <a:pt x="322" y="5"/>
                    <a:pt x="300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16200" y="849300"/>
              <a:ext cx="288775" cy="288775"/>
            </a:xfrm>
            <a:custGeom>
              <a:avLst/>
              <a:gdLst/>
              <a:ahLst/>
              <a:cxnLst/>
              <a:rect l="l" t="t" r="r" b="b"/>
              <a:pathLst>
                <a:path w="11551" h="11551" extrusionOk="0">
                  <a:moveTo>
                    <a:pt x="5775" y="0"/>
                  </a:moveTo>
                  <a:cubicBezTo>
                    <a:pt x="2584" y="0"/>
                    <a:pt x="0" y="2584"/>
                    <a:pt x="0" y="5776"/>
                  </a:cubicBezTo>
                  <a:cubicBezTo>
                    <a:pt x="0" y="8937"/>
                    <a:pt x="2584" y="11551"/>
                    <a:pt x="5775" y="11551"/>
                  </a:cubicBezTo>
                  <a:cubicBezTo>
                    <a:pt x="8967" y="11551"/>
                    <a:pt x="11550" y="8937"/>
                    <a:pt x="11550" y="5776"/>
                  </a:cubicBezTo>
                  <a:cubicBezTo>
                    <a:pt x="11550" y="2584"/>
                    <a:pt x="8967" y="0"/>
                    <a:pt x="5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77485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182"/>
                    <a:pt x="1217" y="2310"/>
                    <a:pt x="1581" y="5137"/>
                  </a:cubicBezTo>
                  <a:cubicBezTo>
                    <a:pt x="1946" y="8237"/>
                    <a:pt x="1247" y="10213"/>
                    <a:pt x="1186" y="10760"/>
                  </a:cubicBezTo>
                  <a:cubicBezTo>
                    <a:pt x="1125" y="11672"/>
                    <a:pt x="1885" y="12705"/>
                    <a:pt x="3132" y="13070"/>
                  </a:cubicBezTo>
                  <a:cubicBezTo>
                    <a:pt x="3358" y="13140"/>
                    <a:pt x="3580" y="13173"/>
                    <a:pt x="3793" y="13173"/>
                  </a:cubicBezTo>
                  <a:cubicBezTo>
                    <a:pt x="4871" y="13173"/>
                    <a:pt x="5735" y="12332"/>
                    <a:pt x="5837" y="11216"/>
                  </a:cubicBezTo>
                  <a:cubicBezTo>
                    <a:pt x="5958" y="10061"/>
                    <a:pt x="5381" y="7113"/>
                    <a:pt x="3740" y="4377"/>
                  </a:cubicBezTo>
                  <a:cubicBezTo>
                    <a:pt x="2159" y="1672"/>
                    <a:pt x="183" y="15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9810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5958" y="0"/>
                  </a:moveTo>
                  <a:cubicBezTo>
                    <a:pt x="5776" y="152"/>
                    <a:pt x="3800" y="1672"/>
                    <a:pt x="2189" y="4377"/>
                  </a:cubicBezTo>
                  <a:cubicBezTo>
                    <a:pt x="578" y="7113"/>
                    <a:pt x="1" y="10061"/>
                    <a:pt x="122" y="11216"/>
                  </a:cubicBezTo>
                  <a:cubicBezTo>
                    <a:pt x="198" y="12332"/>
                    <a:pt x="1058" y="13173"/>
                    <a:pt x="2136" y="13173"/>
                  </a:cubicBezTo>
                  <a:cubicBezTo>
                    <a:pt x="2349" y="13173"/>
                    <a:pt x="2571" y="13140"/>
                    <a:pt x="2797" y="13070"/>
                  </a:cubicBezTo>
                  <a:cubicBezTo>
                    <a:pt x="4074" y="12705"/>
                    <a:pt x="4833" y="11672"/>
                    <a:pt x="4742" y="10760"/>
                  </a:cubicBezTo>
                  <a:cubicBezTo>
                    <a:pt x="4712" y="10213"/>
                    <a:pt x="3982" y="8237"/>
                    <a:pt x="4378" y="5137"/>
                  </a:cubicBezTo>
                  <a:cubicBezTo>
                    <a:pt x="4742" y="2310"/>
                    <a:pt x="5897" y="182"/>
                    <a:pt x="5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060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0" y="0"/>
                  </a:moveTo>
                  <a:cubicBezTo>
                    <a:pt x="0" y="0"/>
                    <a:pt x="5988" y="5502"/>
                    <a:pt x="6900" y="5897"/>
                  </a:cubicBezTo>
                  <a:cubicBezTo>
                    <a:pt x="7117" y="6005"/>
                    <a:pt x="7345" y="6056"/>
                    <a:pt x="7572" y="6056"/>
                  </a:cubicBezTo>
                  <a:cubicBezTo>
                    <a:pt x="8236" y="6056"/>
                    <a:pt x="8885" y="5619"/>
                    <a:pt x="9180" y="4894"/>
                  </a:cubicBezTo>
                  <a:cubicBezTo>
                    <a:pt x="9575" y="3952"/>
                    <a:pt x="9332" y="2918"/>
                    <a:pt x="8572" y="2553"/>
                  </a:cubicBezTo>
                  <a:cubicBezTo>
                    <a:pt x="7873" y="2249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0765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9575" y="0"/>
                  </a:moveTo>
                  <a:cubicBezTo>
                    <a:pt x="9574" y="0"/>
                    <a:pt x="1702" y="2249"/>
                    <a:pt x="973" y="2553"/>
                  </a:cubicBezTo>
                  <a:cubicBezTo>
                    <a:pt x="213" y="2918"/>
                    <a:pt x="0" y="3952"/>
                    <a:pt x="365" y="4894"/>
                  </a:cubicBezTo>
                  <a:cubicBezTo>
                    <a:pt x="682" y="5619"/>
                    <a:pt x="1337" y="6056"/>
                    <a:pt x="1989" y="6056"/>
                  </a:cubicBezTo>
                  <a:cubicBezTo>
                    <a:pt x="2213" y="6056"/>
                    <a:pt x="2436" y="6005"/>
                    <a:pt x="2645" y="5897"/>
                  </a:cubicBezTo>
                  <a:cubicBezTo>
                    <a:pt x="3556" y="5502"/>
                    <a:pt x="9575" y="0"/>
                    <a:pt x="9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7669073" y="598025"/>
            <a:ext cx="666450" cy="667200"/>
            <a:chOff x="7669073" y="598025"/>
            <a:chExt cx="666450" cy="667200"/>
          </a:xfrm>
        </p:grpSpPr>
        <p:sp>
          <p:nvSpPr>
            <p:cNvPr id="93" name="Google Shape;93;p2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4"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2374;p3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75" name="Google Shape;2375;p32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76" name="Google Shape;2376;p32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7" name="Google Shape;2377;p32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78" name="Google Shape;2378;p32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2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32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32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32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32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32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32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32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2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2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2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2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2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2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2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2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2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2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2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2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2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2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2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2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2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2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2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2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2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2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2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2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2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2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13" name="Google Shape;2413;p3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0" name="Google Shape;2420;p32"/>
          <p:cNvSpPr txBox="1">
            <a:spLocks noGrp="1"/>
          </p:cNvSpPr>
          <p:nvPr>
            <p:ph type="title"/>
          </p:nvPr>
        </p:nvSpPr>
        <p:spPr>
          <a:xfrm>
            <a:off x="800100" y="4423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1" name="Google Shape;2421;p32"/>
          <p:cNvSpPr txBox="1">
            <a:spLocks noGrp="1"/>
          </p:cNvSpPr>
          <p:nvPr>
            <p:ph type="subTitle" idx="1"/>
          </p:nvPr>
        </p:nvSpPr>
        <p:spPr>
          <a:xfrm>
            <a:off x="1094500" y="1120254"/>
            <a:ext cx="3477600" cy="3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22" name="Google Shape;2422;p32"/>
          <p:cNvSpPr txBox="1">
            <a:spLocks noGrp="1"/>
          </p:cNvSpPr>
          <p:nvPr>
            <p:ph type="subTitle" idx="2"/>
          </p:nvPr>
        </p:nvSpPr>
        <p:spPr>
          <a:xfrm>
            <a:off x="4572000" y="1159729"/>
            <a:ext cx="3477600" cy="3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4" name="Google Shape;2534;p3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535" name="Google Shape;2535;p3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536" name="Google Shape;2536;p3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7" name="Google Shape;2537;p3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538" name="Google Shape;2538;p3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3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3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3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3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3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3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3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3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3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3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3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3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3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3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3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3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3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3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3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3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3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3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3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3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3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3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3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3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3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3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3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3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3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3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73" name="Google Shape;2573;p3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0" name="Google Shape;2580;p35"/>
          <p:cNvSpPr txBox="1">
            <a:spLocks noGrp="1"/>
          </p:cNvSpPr>
          <p:nvPr>
            <p:ph type="title"/>
          </p:nvPr>
        </p:nvSpPr>
        <p:spPr>
          <a:xfrm>
            <a:off x="800100" y="44017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1" name="Google Shape;2581;p35"/>
          <p:cNvSpPr txBox="1">
            <a:spLocks noGrp="1"/>
          </p:cNvSpPr>
          <p:nvPr>
            <p:ph type="subTitle" idx="1"/>
          </p:nvPr>
        </p:nvSpPr>
        <p:spPr>
          <a:xfrm>
            <a:off x="11443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p35"/>
          <p:cNvSpPr txBox="1">
            <a:spLocks noGrp="1"/>
          </p:cNvSpPr>
          <p:nvPr>
            <p:ph type="subTitle" idx="2"/>
          </p:nvPr>
        </p:nvSpPr>
        <p:spPr>
          <a:xfrm>
            <a:off x="353820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3" name="Google Shape;2583;p35"/>
          <p:cNvSpPr txBox="1">
            <a:spLocks noGrp="1"/>
          </p:cNvSpPr>
          <p:nvPr>
            <p:ph type="subTitle" idx="3"/>
          </p:nvPr>
        </p:nvSpPr>
        <p:spPr>
          <a:xfrm>
            <a:off x="59320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4" name="Google Shape;2584;p35"/>
          <p:cNvSpPr txBox="1">
            <a:spLocks noGrp="1"/>
          </p:cNvSpPr>
          <p:nvPr>
            <p:ph type="subTitle" idx="4"/>
          </p:nvPr>
        </p:nvSpPr>
        <p:spPr>
          <a:xfrm>
            <a:off x="11443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5" name="Google Shape;2585;p35"/>
          <p:cNvSpPr txBox="1">
            <a:spLocks noGrp="1"/>
          </p:cNvSpPr>
          <p:nvPr>
            <p:ph type="subTitle" idx="5"/>
          </p:nvPr>
        </p:nvSpPr>
        <p:spPr>
          <a:xfrm>
            <a:off x="353820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6" name="Google Shape;2586;p35"/>
          <p:cNvSpPr txBox="1">
            <a:spLocks noGrp="1"/>
          </p:cNvSpPr>
          <p:nvPr>
            <p:ph type="subTitle" idx="6"/>
          </p:nvPr>
        </p:nvSpPr>
        <p:spPr>
          <a:xfrm>
            <a:off x="59320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214" name="Google Shape;214;p4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4"/>
            <p:cNvGrpSpPr/>
            <p:nvPr/>
          </p:nvGrpSpPr>
          <p:grpSpPr>
            <a:xfrm>
              <a:off x="253035" y="208077"/>
              <a:ext cx="8367593" cy="4635562"/>
              <a:chOff x="253035" y="208077"/>
              <a:chExt cx="8367593" cy="4635562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368215" y="208077"/>
                <a:ext cx="8252413" cy="4635562"/>
              </a:xfrm>
              <a:custGeom>
                <a:avLst/>
                <a:gdLst/>
                <a:ahLst/>
                <a:cxnLst/>
                <a:rect l="l" t="t" r="r" b="b"/>
                <a:pathLst>
                  <a:path w="267892" h="147912" extrusionOk="0">
                    <a:moveTo>
                      <a:pt x="4513" y="1"/>
                    </a:moveTo>
                    <a:cubicBezTo>
                      <a:pt x="2013" y="1"/>
                      <a:pt x="1" y="2025"/>
                      <a:pt x="1" y="4513"/>
                    </a:cubicBezTo>
                    <a:lnTo>
                      <a:pt x="1" y="143411"/>
                    </a:lnTo>
                    <a:cubicBezTo>
                      <a:pt x="1" y="145912"/>
                      <a:pt x="2025" y="147912"/>
                      <a:pt x="4513" y="147912"/>
                    </a:cubicBezTo>
                    <a:lnTo>
                      <a:pt x="263367" y="147912"/>
                    </a:lnTo>
                    <a:cubicBezTo>
                      <a:pt x="265855" y="147912"/>
                      <a:pt x="267879" y="145912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546823" y="413699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546823" y="66407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46823" y="915201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5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8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546823" y="1165577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546823" y="141595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17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546823" y="1667079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546823" y="1917455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546823" y="216783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546823" y="2418957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546823" y="266933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546823" y="291970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546823" y="3170835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546823" y="342121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546823" y="3671586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546823" y="3922713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546823" y="417308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546823" y="442346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1"/>
                    </a:moveTo>
                    <a:cubicBezTo>
                      <a:pt x="1299" y="1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80"/>
                      <a:pt x="2799" y="3680"/>
                    </a:cubicBezTo>
                    <a:lnTo>
                      <a:pt x="25" y="3680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1"/>
                      <a:pt x="2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253035" y="45995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253035" y="71070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253035" y="961459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2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2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253035" y="121221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253035" y="146258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253035" y="1713337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253035" y="196371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253035" y="2214464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253035" y="2465215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253035" y="271559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253035" y="296634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253035" y="3217093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253035" y="346746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253035" y="371822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253035" y="3968971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253035" y="421934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253035" y="447009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2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2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258;p4"/>
          <p:cNvSpPr txBox="1">
            <a:spLocks noGrp="1"/>
          </p:cNvSpPr>
          <p:nvPr>
            <p:ph type="body" idx="1"/>
          </p:nvPr>
        </p:nvSpPr>
        <p:spPr>
          <a:xfrm>
            <a:off x="1094500" y="1162400"/>
            <a:ext cx="6955200" cy="3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9" name="Google Shape;259;p4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0" name="Google Shape;260;p4"/>
          <p:cNvGrpSpPr/>
          <p:nvPr/>
        </p:nvGrpSpPr>
        <p:grpSpPr>
          <a:xfrm>
            <a:off x="892025" y="380200"/>
            <a:ext cx="485600" cy="491025"/>
            <a:chOff x="1356675" y="3467550"/>
            <a:chExt cx="485600" cy="491025"/>
          </a:xfrm>
        </p:grpSpPr>
        <p:sp>
          <p:nvSpPr>
            <p:cNvPr id="261" name="Google Shape;261;p4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4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265" name="Google Shape;265;p4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7403225" y="262746"/>
            <a:ext cx="1155437" cy="963437"/>
            <a:chOff x="7403225" y="262746"/>
            <a:chExt cx="1155437" cy="963437"/>
          </a:xfrm>
        </p:grpSpPr>
        <p:sp>
          <p:nvSpPr>
            <p:cNvPr id="269" name="Google Shape;269;p4"/>
            <p:cNvSpPr/>
            <p:nvPr/>
          </p:nvSpPr>
          <p:spPr>
            <a:xfrm rot="-1394430">
              <a:off x="7786649" y="610960"/>
              <a:ext cx="49396" cy="48742"/>
            </a:xfrm>
            <a:custGeom>
              <a:avLst/>
              <a:gdLst/>
              <a:ahLst/>
              <a:cxnLst/>
              <a:rect l="l" t="t" r="r" b="b"/>
              <a:pathLst>
                <a:path w="2342" h="2311" extrusionOk="0">
                  <a:moveTo>
                    <a:pt x="1125" y="0"/>
                  </a:moveTo>
                  <a:cubicBezTo>
                    <a:pt x="487" y="31"/>
                    <a:pt x="1" y="548"/>
                    <a:pt x="31" y="1216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50"/>
                    <a:pt x="2341" y="1733"/>
                    <a:pt x="2341" y="1095"/>
                  </a:cubicBezTo>
                  <a:cubicBezTo>
                    <a:pt x="2311" y="456"/>
                    <a:pt x="1794" y="0"/>
                    <a:pt x="1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-1394430">
              <a:off x="7649082" y="788276"/>
              <a:ext cx="84007" cy="82742"/>
            </a:xfrm>
            <a:custGeom>
              <a:avLst/>
              <a:gdLst/>
              <a:ahLst/>
              <a:cxnLst/>
              <a:rect l="l" t="t" r="r" b="b"/>
              <a:pathLst>
                <a:path w="3983" h="3923" extrusionOk="0">
                  <a:moveTo>
                    <a:pt x="1969" y="0"/>
                  </a:moveTo>
                  <a:cubicBezTo>
                    <a:pt x="1951" y="0"/>
                    <a:pt x="1933" y="0"/>
                    <a:pt x="1916" y="1"/>
                  </a:cubicBezTo>
                  <a:cubicBezTo>
                    <a:pt x="791" y="92"/>
                    <a:pt x="1" y="1004"/>
                    <a:pt x="31" y="2068"/>
                  </a:cubicBezTo>
                  <a:cubicBezTo>
                    <a:pt x="91" y="3112"/>
                    <a:pt x="1000" y="3923"/>
                    <a:pt x="2041" y="3923"/>
                  </a:cubicBezTo>
                  <a:cubicBezTo>
                    <a:pt x="2060" y="3923"/>
                    <a:pt x="2079" y="3922"/>
                    <a:pt x="2098" y="3922"/>
                  </a:cubicBezTo>
                  <a:cubicBezTo>
                    <a:pt x="3162" y="3892"/>
                    <a:pt x="3982" y="2919"/>
                    <a:pt x="3952" y="1885"/>
                  </a:cubicBezTo>
                  <a:cubicBezTo>
                    <a:pt x="3922" y="840"/>
                    <a:pt x="2982" y="0"/>
                    <a:pt x="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-1394430">
              <a:off x="7717594" y="680986"/>
              <a:ext cx="77595" cy="75128"/>
            </a:xfrm>
            <a:custGeom>
              <a:avLst/>
              <a:gdLst/>
              <a:ahLst/>
              <a:cxnLst/>
              <a:rect l="l" t="t" r="r" b="b"/>
              <a:pathLst>
                <a:path w="3679" h="3562" extrusionOk="0">
                  <a:moveTo>
                    <a:pt x="1876" y="1"/>
                  </a:moveTo>
                  <a:cubicBezTo>
                    <a:pt x="1839" y="1"/>
                    <a:pt x="1801" y="2"/>
                    <a:pt x="1764" y="4"/>
                  </a:cubicBezTo>
                  <a:cubicBezTo>
                    <a:pt x="761" y="35"/>
                    <a:pt x="1" y="855"/>
                    <a:pt x="61" y="1858"/>
                  </a:cubicBezTo>
                  <a:cubicBezTo>
                    <a:pt x="91" y="2812"/>
                    <a:pt x="881" y="3561"/>
                    <a:pt x="1858" y="3561"/>
                  </a:cubicBezTo>
                  <a:cubicBezTo>
                    <a:pt x="1877" y="3561"/>
                    <a:pt x="1896" y="3561"/>
                    <a:pt x="1916" y="3560"/>
                  </a:cubicBezTo>
                  <a:cubicBezTo>
                    <a:pt x="2919" y="3530"/>
                    <a:pt x="3679" y="2679"/>
                    <a:pt x="3618" y="1706"/>
                  </a:cubicBezTo>
                  <a:cubicBezTo>
                    <a:pt x="3589" y="741"/>
                    <a:pt x="282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-1394430">
              <a:off x="7448557" y="434571"/>
              <a:ext cx="958690" cy="426912"/>
            </a:xfrm>
            <a:custGeom>
              <a:avLst/>
              <a:gdLst/>
              <a:ahLst/>
              <a:cxnLst/>
              <a:rect l="l" t="t" r="r" b="b"/>
              <a:pathLst>
                <a:path w="45454" h="20241" extrusionOk="0">
                  <a:moveTo>
                    <a:pt x="39334" y="1"/>
                  </a:moveTo>
                  <a:cubicBezTo>
                    <a:pt x="38978" y="1"/>
                    <a:pt x="38610" y="60"/>
                    <a:pt x="38238" y="184"/>
                  </a:cubicBezTo>
                  <a:cubicBezTo>
                    <a:pt x="35290" y="1156"/>
                    <a:pt x="35442" y="9941"/>
                    <a:pt x="35442" y="9941"/>
                  </a:cubicBezTo>
                  <a:cubicBezTo>
                    <a:pt x="35442" y="9941"/>
                    <a:pt x="35082" y="5296"/>
                    <a:pt x="31841" y="5296"/>
                  </a:cubicBezTo>
                  <a:cubicBezTo>
                    <a:pt x="31555" y="5296"/>
                    <a:pt x="31246" y="5333"/>
                    <a:pt x="30913" y="5412"/>
                  </a:cubicBezTo>
                  <a:cubicBezTo>
                    <a:pt x="26809" y="6384"/>
                    <a:pt x="30973" y="11278"/>
                    <a:pt x="28633" y="14044"/>
                  </a:cubicBezTo>
                  <a:cubicBezTo>
                    <a:pt x="28551" y="12436"/>
                    <a:pt x="27345" y="9387"/>
                    <a:pt x="25169" y="9387"/>
                  </a:cubicBezTo>
                  <a:cubicBezTo>
                    <a:pt x="24918" y="9387"/>
                    <a:pt x="24654" y="9427"/>
                    <a:pt x="24378" y="9515"/>
                  </a:cubicBezTo>
                  <a:cubicBezTo>
                    <a:pt x="21672" y="10366"/>
                    <a:pt x="25320" y="14895"/>
                    <a:pt x="23496" y="16415"/>
                  </a:cubicBezTo>
                  <a:cubicBezTo>
                    <a:pt x="23389" y="13996"/>
                    <a:pt x="21736" y="12765"/>
                    <a:pt x="20451" y="12765"/>
                  </a:cubicBezTo>
                  <a:cubicBezTo>
                    <a:pt x="20283" y="12765"/>
                    <a:pt x="20121" y="12786"/>
                    <a:pt x="19970" y="12828"/>
                  </a:cubicBezTo>
                  <a:cubicBezTo>
                    <a:pt x="17934" y="13436"/>
                    <a:pt x="19575" y="15108"/>
                    <a:pt x="18663" y="17205"/>
                  </a:cubicBezTo>
                  <a:cubicBezTo>
                    <a:pt x="18613" y="17180"/>
                    <a:pt x="17285" y="14145"/>
                    <a:pt x="15748" y="14145"/>
                  </a:cubicBezTo>
                  <a:cubicBezTo>
                    <a:pt x="15418" y="14145"/>
                    <a:pt x="15080" y="14284"/>
                    <a:pt x="14742" y="14622"/>
                  </a:cubicBezTo>
                  <a:cubicBezTo>
                    <a:pt x="13952" y="15382"/>
                    <a:pt x="14803" y="17509"/>
                    <a:pt x="12766" y="17935"/>
                  </a:cubicBezTo>
                  <a:cubicBezTo>
                    <a:pt x="11668" y="18178"/>
                    <a:pt x="10404" y="18272"/>
                    <a:pt x="9107" y="18272"/>
                  </a:cubicBezTo>
                  <a:cubicBezTo>
                    <a:pt x="4737" y="18272"/>
                    <a:pt x="1" y="17205"/>
                    <a:pt x="0" y="17205"/>
                  </a:cubicBezTo>
                  <a:lnTo>
                    <a:pt x="0" y="17205"/>
                  </a:lnTo>
                  <a:cubicBezTo>
                    <a:pt x="2199" y="18790"/>
                    <a:pt x="8468" y="20241"/>
                    <a:pt x="15626" y="20241"/>
                  </a:cubicBezTo>
                  <a:cubicBezTo>
                    <a:pt x="23708" y="20241"/>
                    <a:pt x="32923" y="18391"/>
                    <a:pt x="38694" y="12798"/>
                  </a:cubicBezTo>
                  <a:cubicBezTo>
                    <a:pt x="45453" y="6260"/>
                    <a:pt x="42997" y="1"/>
                    <a:pt x="39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-1394430">
              <a:off x="7479110" y="620110"/>
              <a:ext cx="1064885" cy="293319"/>
            </a:xfrm>
            <a:custGeom>
              <a:avLst/>
              <a:gdLst/>
              <a:ahLst/>
              <a:cxnLst/>
              <a:rect l="l" t="t" r="r" b="b"/>
              <a:pathLst>
                <a:path w="50489" h="13907" extrusionOk="0">
                  <a:moveTo>
                    <a:pt x="47640" y="0"/>
                  </a:moveTo>
                  <a:cubicBezTo>
                    <a:pt x="46993" y="0"/>
                    <a:pt x="46343" y="244"/>
                    <a:pt x="45838" y="734"/>
                  </a:cubicBezTo>
                  <a:lnTo>
                    <a:pt x="45686" y="855"/>
                  </a:lnTo>
                  <a:lnTo>
                    <a:pt x="45625" y="947"/>
                  </a:lnTo>
                  <a:cubicBezTo>
                    <a:pt x="44379" y="2375"/>
                    <a:pt x="43011" y="3743"/>
                    <a:pt x="41430" y="4898"/>
                  </a:cubicBezTo>
                  <a:cubicBezTo>
                    <a:pt x="39880" y="6023"/>
                    <a:pt x="38239" y="7086"/>
                    <a:pt x="36476" y="7938"/>
                  </a:cubicBezTo>
                  <a:cubicBezTo>
                    <a:pt x="34682" y="8758"/>
                    <a:pt x="32828" y="9457"/>
                    <a:pt x="30883" y="9974"/>
                  </a:cubicBezTo>
                  <a:cubicBezTo>
                    <a:pt x="28938" y="10491"/>
                    <a:pt x="26932" y="10856"/>
                    <a:pt x="24895" y="11099"/>
                  </a:cubicBezTo>
                  <a:cubicBezTo>
                    <a:pt x="22946" y="11319"/>
                    <a:pt x="20968" y="11418"/>
                    <a:pt x="18982" y="11418"/>
                  </a:cubicBezTo>
                  <a:cubicBezTo>
                    <a:pt x="16850" y="11418"/>
                    <a:pt x="14709" y="11303"/>
                    <a:pt x="12585" y="11099"/>
                  </a:cubicBezTo>
                  <a:cubicBezTo>
                    <a:pt x="10548" y="10856"/>
                    <a:pt x="8451" y="10552"/>
                    <a:pt x="6445" y="10187"/>
                  </a:cubicBezTo>
                  <a:cubicBezTo>
                    <a:pt x="4408" y="9792"/>
                    <a:pt x="2341" y="9305"/>
                    <a:pt x="366" y="8697"/>
                  </a:cubicBezTo>
                  <a:cubicBezTo>
                    <a:pt x="340" y="8692"/>
                    <a:pt x="314" y="8690"/>
                    <a:pt x="290" y="8690"/>
                  </a:cubicBezTo>
                  <a:cubicBezTo>
                    <a:pt x="175" y="8690"/>
                    <a:pt x="87" y="8749"/>
                    <a:pt x="62" y="8849"/>
                  </a:cubicBezTo>
                  <a:cubicBezTo>
                    <a:pt x="1" y="8971"/>
                    <a:pt x="31" y="9093"/>
                    <a:pt x="153" y="9153"/>
                  </a:cubicBezTo>
                  <a:cubicBezTo>
                    <a:pt x="2129" y="9944"/>
                    <a:pt x="4074" y="10612"/>
                    <a:pt x="6141" y="11220"/>
                  </a:cubicBezTo>
                  <a:cubicBezTo>
                    <a:pt x="8147" y="11828"/>
                    <a:pt x="10244" y="12315"/>
                    <a:pt x="12342" y="12740"/>
                  </a:cubicBezTo>
                  <a:cubicBezTo>
                    <a:pt x="16153" y="13463"/>
                    <a:pt x="20041" y="13907"/>
                    <a:pt x="24005" y="13907"/>
                  </a:cubicBezTo>
                  <a:cubicBezTo>
                    <a:pt x="24372" y="13907"/>
                    <a:pt x="24740" y="13903"/>
                    <a:pt x="25108" y="13895"/>
                  </a:cubicBezTo>
                  <a:cubicBezTo>
                    <a:pt x="27266" y="13865"/>
                    <a:pt x="29424" y="13682"/>
                    <a:pt x="31612" y="13287"/>
                  </a:cubicBezTo>
                  <a:cubicBezTo>
                    <a:pt x="33771" y="12922"/>
                    <a:pt x="35898" y="12345"/>
                    <a:pt x="38026" y="11615"/>
                  </a:cubicBezTo>
                  <a:cubicBezTo>
                    <a:pt x="40123" y="10856"/>
                    <a:pt x="42129" y="9883"/>
                    <a:pt x="44075" y="8667"/>
                  </a:cubicBezTo>
                  <a:cubicBezTo>
                    <a:pt x="45990" y="7451"/>
                    <a:pt x="47753" y="5992"/>
                    <a:pt x="49424" y="4442"/>
                  </a:cubicBezTo>
                  <a:cubicBezTo>
                    <a:pt x="50458" y="3439"/>
                    <a:pt x="50488" y="1828"/>
                    <a:pt x="49485" y="795"/>
                  </a:cubicBezTo>
                  <a:cubicBezTo>
                    <a:pt x="48988" y="266"/>
                    <a:pt x="48316" y="0"/>
                    <a:pt x="47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-1394430">
              <a:off x="7533193" y="860095"/>
              <a:ext cx="987923" cy="178412"/>
            </a:xfrm>
            <a:custGeom>
              <a:avLst/>
              <a:gdLst/>
              <a:ahLst/>
              <a:cxnLst/>
              <a:rect l="l" t="t" r="r" b="b"/>
              <a:pathLst>
                <a:path w="46840" h="8459" extrusionOk="0">
                  <a:moveTo>
                    <a:pt x="331" y="0"/>
                  </a:moveTo>
                  <a:cubicBezTo>
                    <a:pt x="224" y="0"/>
                    <a:pt x="111" y="59"/>
                    <a:pt x="61" y="160"/>
                  </a:cubicBezTo>
                  <a:cubicBezTo>
                    <a:pt x="0" y="342"/>
                    <a:pt x="61" y="464"/>
                    <a:pt x="182" y="555"/>
                  </a:cubicBezTo>
                  <a:cubicBezTo>
                    <a:pt x="3556" y="2166"/>
                    <a:pt x="7052" y="3504"/>
                    <a:pt x="10639" y="4689"/>
                  </a:cubicBezTo>
                  <a:cubicBezTo>
                    <a:pt x="14195" y="5874"/>
                    <a:pt x="17842" y="6786"/>
                    <a:pt x="21611" y="7455"/>
                  </a:cubicBezTo>
                  <a:cubicBezTo>
                    <a:pt x="23466" y="7789"/>
                    <a:pt x="25380" y="8033"/>
                    <a:pt x="27265" y="8215"/>
                  </a:cubicBezTo>
                  <a:cubicBezTo>
                    <a:pt x="29180" y="8367"/>
                    <a:pt x="31095" y="8458"/>
                    <a:pt x="33040" y="8458"/>
                  </a:cubicBezTo>
                  <a:cubicBezTo>
                    <a:pt x="34986" y="8397"/>
                    <a:pt x="36931" y="8245"/>
                    <a:pt x="38907" y="8002"/>
                  </a:cubicBezTo>
                  <a:cubicBezTo>
                    <a:pt x="40821" y="7698"/>
                    <a:pt x="42797" y="7273"/>
                    <a:pt x="44712" y="6665"/>
                  </a:cubicBezTo>
                  <a:cubicBezTo>
                    <a:pt x="46080" y="6239"/>
                    <a:pt x="46840" y="4811"/>
                    <a:pt x="46414" y="3473"/>
                  </a:cubicBezTo>
                  <a:cubicBezTo>
                    <a:pt x="46069" y="2363"/>
                    <a:pt x="45062" y="1653"/>
                    <a:pt x="43980" y="1653"/>
                  </a:cubicBezTo>
                  <a:cubicBezTo>
                    <a:pt x="43729" y="1653"/>
                    <a:pt x="43474" y="1691"/>
                    <a:pt x="43223" y="1771"/>
                  </a:cubicBezTo>
                  <a:cubicBezTo>
                    <a:pt x="43132" y="1801"/>
                    <a:pt x="43071" y="1801"/>
                    <a:pt x="42980" y="1832"/>
                  </a:cubicBezTo>
                  <a:lnTo>
                    <a:pt x="42949" y="1832"/>
                  </a:lnTo>
                  <a:cubicBezTo>
                    <a:pt x="41369" y="2470"/>
                    <a:pt x="39727" y="3048"/>
                    <a:pt x="38025" y="3504"/>
                  </a:cubicBezTo>
                  <a:cubicBezTo>
                    <a:pt x="36293" y="3929"/>
                    <a:pt x="34560" y="4233"/>
                    <a:pt x="32797" y="4446"/>
                  </a:cubicBezTo>
                  <a:cubicBezTo>
                    <a:pt x="31034" y="4659"/>
                    <a:pt x="29241" y="4750"/>
                    <a:pt x="27417" y="4811"/>
                  </a:cubicBezTo>
                  <a:cubicBezTo>
                    <a:pt x="25593" y="4811"/>
                    <a:pt x="23800" y="4750"/>
                    <a:pt x="21976" y="4598"/>
                  </a:cubicBezTo>
                  <a:cubicBezTo>
                    <a:pt x="18329" y="4355"/>
                    <a:pt x="14681" y="3777"/>
                    <a:pt x="11064" y="3017"/>
                  </a:cubicBezTo>
                  <a:cubicBezTo>
                    <a:pt x="7477" y="2257"/>
                    <a:pt x="3891" y="1254"/>
                    <a:pt x="395" y="8"/>
                  </a:cubicBezTo>
                  <a:cubicBezTo>
                    <a:pt x="374" y="3"/>
                    <a:pt x="353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77" name="Google Shape;277;p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78" name="Google Shape;278;p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9" name="Google Shape;279;p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80" name="Google Shape;280;p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5" name="Google Shape;315;p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5"/>
          <p:cNvSpPr txBox="1">
            <a:spLocks noGrp="1"/>
          </p:cNvSpPr>
          <p:nvPr>
            <p:ph type="title"/>
          </p:nvPr>
        </p:nvSpPr>
        <p:spPr>
          <a:xfrm>
            <a:off x="1094500" y="43392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5"/>
          <p:cNvSpPr txBox="1">
            <a:spLocks noGrp="1"/>
          </p:cNvSpPr>
          <p:nvPr>
            <p:ph type="subTitle" idx="1"/>
          </p:nvPr>
        </p:nvSpPr>
        <p:spPr>
          <a:xfrm>
            <a:off x="1946228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"/>
          <p:cNvSpPr txBox="1">
            <a:spLocks noGrp="1"/>
          </p:cNvSpPr>
          <p:nvPr>
            <p:ph type="subTitle" idx="2"/>
          </p:nvPr>
        </p:nvSpPr>
        <p:spPr>
          <a:xfrm>
            <a:off x="5313121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"/>
          <p:cNvSpPr txBox="1">
            <a:spLocks noGrp="1"/>
          </p:cNvSpPr>
          <p:nvPr>
            <p:ph type="subTitle" idx="3"/>
          </p:nvPr>
        </p:nvSpPr>
        <p:spPr>
          <a:xfrm>
            <a:off x="1946228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6" name="Google Shape;326;p5"/>
          <p:cNvSpPr txBox="1">
            <a:spLocks noGrp="1"/>
          </p:cNvSpPr>
          <p:nvPr>
            <p:ph type="subTitle" idx="4"/>
          </p:nvPr>
        </p:nvSpPr>
        <p:spPr>
          <a:xfrm>
            <a:off x="5313121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6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329" name="Google Shape;329;p6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1" name="Google Shape;331;p6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332" name="Google Shape;332;p6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6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6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6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6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6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6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6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6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6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6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6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6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6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6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67" name="Google Shape;367;p6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"/>
          <p:cNvSpPr/>
          <p:nvPr/>
        </p:nvSpPr>
        <p:spPr>
          <a:xfrm>
            <a:off x="491096" y="299496"/>
            <a:ext cx="8252382" cy="4635938"/>
          </a:xfrm>
          <a:custGeom>
            <a:avLst/>
            <a:gdLst/>
            <a:ahLst/>
            <a:cxnLst/>
            <a:rect l="l" t="t" r="r" b="b"/>
            <a:pathLst>
              <a:path w="267891" h="147924" extrusionOk="0">
                <a:moveTo>
                  <a:pt x="4513" y="1"/>
                </a:moveTo>
                <a:cubicBezTo>
                  <a:pt x="2012" y="1"/>
                  <a:pt x="0" y="2025"/>
                  <a:pt x="0" y="4513"/>
                </a:cubicBezTo>
                <a:lnTo>
                  <a:pt x="0" y="143411"/>
                </a:lnTo>
                <a:cubicBezTo>
                  <a:pt x="0" y="145912"/>
                  <a:pt x="2024" y="147924"/>
                  <a:pt x="4513" y="147924"/>
                </a:cubicBezTo>
                <a:lnTo>
                  <a:pt x="263378" y="147924"/>
                </a:lnTo>
                <a:cubicBezTo>
                  <a:pt x="265867" y="147924"/>
                  <a:pt x="267891" y="145888"/>
                  <a:pt x="267891" y="143411"/>
                </a:cubicBezTo>
                <a:lnTo>
                  <a:pt x="267891" y="4513"/>
                </a:lnTo>
                <a:cubicBezTo>
                  <a:pt x="267891" y="2013"/>
                  <a:pt x="265867" y="1"/>
                  <a:pt x="263378" y="1"/>
                </a:cubicBezTo>
                <a:close/>
              </a:path>
            </a:pathLst>
          </a:custGeom>
          <a:solidFill>
            <a:srgbClr val="434343">
              <a:alpha val="27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13"/>
          <p:cNvGrpSpPr/>
          <p:nvPr/>
        </p:nvGrpSpPr>
        <p:grpSpPr>
          <a:xfrm>
            <a:off x="253035" y="208077"/>
            <a:ext cx="8367593" cy="4635562"/>
            <a:chOff x="253035" y="208077"/>
            <a:chExt cx="8367593" cy="4635562"/>
          </a:xfrm>
        </p:grpSpPr>
        <p:sp>
          <p:nvSpPr>
            <p:cNvPr id="828" name="Google Shape;828;p13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1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40885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4" name="Google Shape;864;p13">
            <a:hlinkClick r:id=""/>
          </p:cNvPr>
          <p:cNvSpPr txBox="1">
            <a:spLocks noGrp="1"/>
          </p:cNvSpPr>
          <p:nvPr>
            <p:ph type="subTitle" idx="2"/>
          </p:nvPr>
        </p:nvSpPr>
        <p:spPr>
          <a:xfrm>
            <a:off x="3966689" y="2992287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5" name="Google Shape;865;p13">
            <a:hlinkClick r:id=""/>
          </p:cNvPr>
          <p:cNvSpPr txBox="1">
            <a:spLocks noGrp="1"/>
          </p:cNvSpPr>
          <p:nvPr>
            <p:ph type="subTitle" idx="3"/>
          </p:nvPr>
        </p:nvSpPr>
        <p:spPr>
          <a:xfrm>
            <a:off x="652120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6" name="Google Shape;866;p13"/>
          <p:cNvSpPr txBox="1">
            <a:spLocks noGrp="1"/>
          </p:cNvSpPr>
          <p:nvPr>
            <p:ph type="subTitle" idx="4"/>
          </p:nvPr>
        </p:nvSpPr>
        <p:spPr>
          <a:xfrm>
            <a:off x="3966689" y="3380175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3"/>
          <p:cNvSpPr txBox="1">
            <a:spLocks noGrp="1"/>
          </p:cNvSpPr>
          <p:nvPr>
            <p:ph type="subTitle" idx="5"/>
          </p:nvPr>
        </p:nvSpPr>
        <p:spPr>
          <a:xfrm>
            <a:off x="140885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3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9" name="Google Shape;869;p13">
            <a:hlinkClick r:id=""/>
          </p:cNvPr>
          <p:cNvSpPr txBox="1">
            <a:spLocks noGrp="1"/>
          </p:cNvSpPr>
          <p:nvPr>
            <p:ph type="subTitle" idx="6"/>
          </p:nvPr>
        </p:nvSpPr>
        <p:spPr>
          <a:xfrm>
            <a:off x="140885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0" name="Google Shape;870;p13">
            <a:hlinkClick r:id=""/>
          </p:cNvPr>
          <p:cNvSpPr txBox="1">
            <a:spLocks noGrp="1"/>
          </p:cNvSpPr>
          <p:nvPr>
            <p:ph type="subTitle" idx="7"/>
          </p:nvPr>
        </p:nvSpPr>
        <p:spPr>
          <a:xfrm>
            <a:off x="3963100" y="1434475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1" name="Google Shape;871;p13"/>
          <p:cNvSpPr txBox="1">
            <a:spLocks noGrp="1"/>
          </p:cNvSpPr>
          <p:nvPr>
            <p:ph type="subTitle" idx="8"/>
          </p:nvPr>
        </p:nvSpPr>
        <p:spPr>
          <a:xfrm>
            <a:off x="140885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3"/>
          <p:cNvSpPr txBox="1">
            <a:spLocks noGrp="1"/>
          </p:cNvSpPr>
          <p:nvPr>
            <p:ph type="subTitle" idx="9"/>
          </p:nvPr>
        </p:nvSpPr>
        <p:spPr>
          <a:xfrm>
            <a:off x="3963100" y="1825201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3">
            <a:hlinkClick r:id="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8072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4" name="Google Shape;874;p13">
            <a:hlinkClick r:id="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33694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5" name="Google Shape;875;p13">
            <a:hlinkClick r:id="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8072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6" name="Google Shape;876;p13">
            <a:hlinkClick r:id="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33694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7" name="Google Shape;877;p13"/>
          <p:cNvSpPr txBox="1">
            <a:spLocks noGrp="1"/>
          </p:cNvSpPr>
          <p:nvPr>
            <p:ph type="subTitle" idx="17"/>
          </p:nvPr>
        </p:nvSpPr>
        <p:spPr>
          <a:xfrm>
            <a:off x="652120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3">
            <a:hlinkClick r:id=""/>
          </p:cNvPr>
          <p:cNvSpPr txBox="1">
            <a:spLocks noGrp="1"/>
          </p:cNvSpPr>
          <p:nvPr>
            <p:ph type="subTitle" idx="18"/>
          </p:nvPr>
        </p:nvSpPr>
        <p:spPr>
          <a:xfrm>
            <a:off x="652120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9" name="Google Shape;879;p13"/>
          <p:cNvSpPr txBox="1">
            <a:spLocks noGrp="1"/>
          </p:cNvSpPr>
          <p:nvPr>
            <p:ph type="subTitle" idx="19"/>
          </p:nvPr>
        </p:nvSpPr>
        <p:spPr>
          <a:xfrm>
            <a:off x="652120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3">
            <a:hlinkClick r:id="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9275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1" name="Google Shape;881;p13">
            <a:hlinkClick r:id="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9275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2" name="Google Shape;882;p13"/>
          <p:cNvSpPr/>
          <p:nvPr/>
        </p:nvSpPr>
        <p:spPr>
          <a:xfrm>
            <a:off x="8416250" y="601552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3"/>
          <p:cNvSpPr/>
          <p:nvPr/>
        </p:nvSpPr>
        <p:spPr>
          <a:xfrm>
            <a:off x="8416250" y="1159600"/>
            <a:ext cx="500102" cy="306977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3"/>
          <p:cNvSpPr/>
          <p:nvPr/>
        </p:nvSpPr>
        <p:spPr>
          <a:xfrm>
            <a:off x="8416250" y="1717649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3"/>
          <p:cNvSpPr/>
          <p:nvPr/>
        </p:nvSpPr>
        <p:spPr>
          <a:xfrm>
            <a:off x="8416250" y="227569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3"/>
          <p:cNvSpPr/>
          <p:nvPr/>
        </p:nvSpPr>
        <p:spPr>
          <a:xfrm>
            <a:off x="8416250" y="2833746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3"/>
          <p:cNvSpPr/>
          <p:nvPr/>
        </p:nvSpPr>
        <p:spPr>
          <a:xfrm>
            <a:off x="8416250" y="3391795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3"/>
          <p:cNvSpPr/>
          <p:nvPr/>
        </p:nvSpPr>
        <p:spPr>
          <a:xfrm>
            <a:off x="8416250" y="436948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" name="Google Shape;889;p13"/>
          <p:cNvGrpSpPr/>
          <p:nvPr/>
        </p:nvGrpSpPr>
        <p:grpSpPr>
          <a:xfrm>
            <a:off x="6211508" y="441245"/>
            <a:ext cx="1973170" cy="603660"/>
            <a:chOff x="2558675" y="1514025"/>
            <a:chExt cx="2475125" cy="757225"/>
          </a:xfrm>
        </p:grpSpPr>
        <p:sp>
          <p:nvSpPr>
            <p:cNvPr id="890" name="Google Shape;890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13"/>
          <p:cNvGrpSpPr/>
          <p:nvPr/>
        </p:nvGrpSpPr>
        <p:grpSpPr>
          <a:xfrm>
            <a:off x="800097" y="4098555"/>
            <a:ext cx="570704" cy="603676"/>
            <a:chOff x="1306100" y="4444450"/>
            <a:chExt cx="837300" cy="885675"/>
          </a:xfrm>
        </p:grpSpPr>
        <p:sp>
          <p:nvSpPr>
            <p:cNvPr id="914" name="Google Shape;914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13"/>
          <p:cNvGrpSpPr/>
          <p:nvPr/>
        </p:nvGrpSpPr>
        <p:grpSpPr>
          <a:xfrm flipH="1">
            <a:off x="7773197" y="4098555"/>
            <a:ext cx="570704" cy="603676"/>
            <a:chOff x="1306100" y="4444450"/>
            <a:chExt cx="837300" cy="885675"/>
          </a:xfrm>
        </p:grpSpPr>
        <p:sp>
          <p:nvSpPr>
            <p:cNvPr id="919" name="Google Shape;919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13"/>
          <p:cNvGrpSpPr/>
          <p:nvPr/>
        </p:nvGrpSpPr>
        <p:grpSpPr>
          <a:xfrm>
            <a:off x="958308" y="441245"/>
            <a:ext cx="1973170" cy="603660"/>
            <a:chOff x="2558675" y="1514025"/>
            <a:chExt cx="2475125" cy="757225"/>
          </a:xfrm>
        </p:grpSpPr>
        <p:sp>
          <p:nvSpPr>
            <p:cNvPr id="924" name="Google Shape;924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4" name="Google Shape;1984;p2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1985" name="Google Shape;1985;p24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1986" name="Google Shape;1986;p24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7" name="Google Shape;1987;p24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1988" name="Google Shape;1988;p24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24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24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24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24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24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24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24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24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24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24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24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24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24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24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24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24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24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24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24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24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24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24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24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24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24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24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24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24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24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24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24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24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24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24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23" name="Google Shape;2023;p2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0" name="Google Shape;2030;p24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0"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28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179" name="Google Shape;2179;p28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180" name="Google Shape;2180;p28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1" name="Google Shape;2181;p28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182" name="Google Shape;2182;p28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28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28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28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28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28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28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28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28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28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28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28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28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28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28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28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28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28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28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28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28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28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28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28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28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28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28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28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28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28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28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28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28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28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28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17" name="Google Shape;2217;p28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4" name="Google Shape;2224;p28"/>
          <p:cNvSpPr txBox="1">
            <a:spLocks noGrp="1"/>
          </p:cNvSpPr>
          <p:nvPr>
            <p:ph type="title"/>
          </p:nvPr>
        </p:nvSpPr>
        <p:spPr>
          <a:xfrm>
            <a:off x="1094500" y="44017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5" name="Google Shape;2225;p28"/>
          <p:cNvSpPr txBox="1">
            <a:spLocks noGrp="1"/>
          </p:cNvSpPr>
          <p:nvPr>
            <p:ph type="subTitle" idx="1"/>
          </p:nvPr>
        </p:nvSpPr>
        <p:spPr>
          <a:xfrm>
            <a:off x="4837461" y="1924325"/>
            <a:ext cx="2957700" cy="13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6"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5" name="Google Shape;2325;p31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26" name="Google Shape;2326;p31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27" name="Google Shape;2327;p31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8" name="Google Shape;2328;p31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29" name="Google Shape;2329;p31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31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31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31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31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31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31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31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31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31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31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31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31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31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31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31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31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31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31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31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31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31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31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31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31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31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31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31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31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31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31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31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31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31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31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4" name="Google Shape;2364;p31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1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1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1" name="Google Shape;2371;p31"/>
          <p:cNvSpPr txBox="1">
            <a:spLocks noGrp="1"/>
          </p:cNvSpPr>
          <p:nvPr>
            <p:ph type="title"/>
          </p:nvPr>
        </p:nvSpPr>
        <p:spPr>
          <a:xfrm flipH="1">
            <a:off x="1885825" y="1365114"/>
            <a:ext cx="5371800" cy="16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2" name="Google Shape;2372;p31"/>
          <p:cNvSpPr txBox="1">
            <a:spLocks noGrp="1"/>
          </p:cNvSpPr>
          <p:nvPr>
            <p:ph type="subTitle" idx="1"/>
          </p:nvPr>
        </p:nvSpPr>
        <p:spPr>
          <a:xfrm>
            <a:off x="2027700" y="3028914"/>
            <a:ext cx="5088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0100" y="445025"/>
            <a:ext cx="754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0100" y="1152475"/>
            <a:ext cx="754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70" r:id="rId7"/>
    <p:sldLayoutId id="2147483674" r:id="rId8"/>
    <p:sldLayoutId id="2147483677" r:id="rId9"/>
    <p:sldLayoutId id="2147483678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7" name="Google Shape;2737;p40"/>
          <p:cNvGrpSpPr/>
          <p:nvPr/>
        </p:nvGrpSpPr>
        <p:grpSpPr>
          <a:xfrm rot="20639777">
            <a:off x="7446687" y="4084550"/>
            <a:ext cx="1330025" cy="696100"/>
            <a:chOff x="2514625" y="4662475"/>
            <a:chExt cx="1330025" cy="696100"/>
          </a:xfrm>
        </p:grpSpPr>
        <p:sp>
          <p:nvSpPr>
            <p:cNvPr id="2738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5" name="Google Shape;2765;p40"/>
          <p:cNvGrpSpPr/>
          <p:nvPr/>
        </p:nvGrpSpPr>
        <p:grpSpPr>
          <a:xfrm rot="20583314">
            <a:off x="7529461" y="3790794"/>
            <a:ext cx="979750" cy="1135725"/>
            <a:chOff x="2102400" y="4214850"/>
            <a:chExt cx="979750" cy="1135725"/>
          </a:xfrm>
        </p:grpSpPr>
        <p:sp>
          <p:nvSpPr>
            <p:cNvPr id="2766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60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148" name="Google Shape;784;p40"/>
          <p:cNvSpPr txBox="1">
            <a:spLocks/>
          </p:cNvSpPr>
          <p:nvPr/>
        </p:nvSpPr>
        <p:spPr>
          <a:xfrm>
            <a:off x="346710" y="1399282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2">
                    <a:lumMod val="75000"/>
                  </a:schemeClr>
                </a:solidFill>
                <a:latin typeface="Khmer OS Content" pitchFamily="2" charset="0"/>
                <a:cs typeface="Khmer OS Content" pitchFamily="2" charset="0"/>
              </a:rPr>
              <a:t>ថ្នាក់ទី២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835"/>
            <a:ext cx="6256114" cy="464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5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97" y="242705"/>
            <a:ext cx="5716439" cy="456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701" y="3053041"/>
            <a:ext cx="1687369" cy="1718617"/>
          </a:xfrm>
          <a:prstGeom prst="rect">
            <a:avLst/>
          </a:prstGeom>
        </p:spPr>
      </p:pic>
      <p:sp>
        <p:nvSpPr>
          <p:cNvPr id="24" name="Google Shape;784;p40"/>
          <p:cNvSpPr txBox="1">
            <a:spLocks/>
          </p:cNvSpPr>
          <p:nvPr/>
        </p:nvSpPr>
        <p:spPr>
          <a:xfrm>
            <a:off x="-36512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5" name="Google Shape;784;p40"/>
          <p:cNvSpPr txBox="1">
            <a:spLocks/>
          </p:cNvSpPr>
          <p:nvPr/>
        </p:nvSpPr>
        <p:spPr>
          <a:xfrm>
            <a:off x="1043608" y="24997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រថ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6" name="Google Shape;784;p40"/>
          <p:cNvSpPr txBox="1">
            <a:spLocks/>
          </p:cNvSpPr>
          <p:nvPr/>
        </p:nvSpPr>
        <p:spPr>
          <a:xfrm>
            <a:off x="576520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បេះបិទ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7" name="Google Shape;784;p40"/>
          <p:cNvSpPr txBox="1">
            <a:spLocks/>
          </p:cNvSpPr>
          <p:nvPr/>
        </p:nvSpPr>
        <p:spPr>
          <a:xfrm>
            <a:off x="2945734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វិនាថ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179512" y="12756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បែបបទ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9" name="Google Shape;784;p40"/>
          <p:cNvSpPr txBox="1">
            <a:spLocks/>
          </p:cNvSpPr>
          <p:nvPr/>
        </p:nvSpPr>
        <p:spPr>
          <a:xfrm>
            <a:off x="4139952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មារយាទ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30" name="Google Shape;784;p40"/>
          <p:cNvSpPr txBox="1">
            <a:spLocks/>
          </p:cNvSpPr>
          <p:nvPr/>
        </p:nvSpPr>
        <p:spPr>
          <a:xfrm>
            <a:off x="1049493" y="3548554"/>
            <a:ext cx="483670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បិទគូថធុង</a:t>
            </a:r>
            <a:endParaRPr lang="en-US" sz="5400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870946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703374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784;p40"/>
          <p:cNvSpPr txBox="1">
            <a:spLocks/>
          </p:cNvSpPr>
          <p:nvPr/>
        </p:nvSpPr>
        <p:spPr>
          <a:xfrm>
            <a:off x="2044893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  <p:grpSp>
        <p:nvGrpSpPr>
          <p:cNvPr id="125" name="Google Shape;336;p34"/>
          <p:cNvGrpSpPr/>
          <p:nvPr/>
        </p:nvGrpSpPr>
        <p:grpSpPr>
          <a:xfrm rot="941135">
            <a:off x="6828785" y="197390"/>
            <a:ext cx="1354875" cy="900823"/>
            <a:chOff x="344225" y="1959650"/>
            <a:chExt cx="1284475" cy="826950"/>
          </a:xfrm>
        </p:grpSpPr>
        <p:sp>
          <p:nvSpPr>
            <p:cNvPr id="126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2737;p40"/>
          <p:cNvGrpSpPr/>
          <p:nvPr/>
        </p:nvGrpSpPr>
        <p:grpSpPr>
          <a:xfrm rot="20639777">
            <a:off x="714424" y="371644"/>
            <a:ext cx="1330025" cy="696100"/>
            <a:chOff x="2514625" y="4662475"/>
            <a:chExt cx="1330025" cy="696100"/>
          </a:xfrm>
        </p:grpSpPr>
        <p:sp>
          <p:nvSpPr>
            <p:cNvPr id="145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2765;p40"/>
          <p:cNvGrpSpPr/>
          <p:nvPr/>
        </p:nvGrpSpPr>
        <p:grpSpPr>
          <a:xfrm rot="20583314">
            <a:off x="797198" y="77888"/>
            <a:ext cx="979750" cy="1135725"/>
            <a:chOff x="2102400" y="4214850"/>
            <a:chExt cx="979750" cy="1135725"/>
          </a:xfrm>
        </p:grpSpPr>
        <p:sp>
          <p:nvSpPr>
            <p:cNvPr id="173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4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4;p40"/>
          <p:cNvSpPr txBox="1">
            <a:spLocks/>
          </p:cNvSpPr>
          <p:nvPr/>
        </p:nvSpPr>
        <p:spPr>
          <a:xfrm>
            <a:off x="1331640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" name="Google Shape;784;p40"/>
          <p:cNvSpPr txBox="1">
            <a:spLocks/>
          </p:cNvSpPr>
          <p:nvPr/>
        </p:nvSpPr>
        <p:spPr>
          <a:xfrm>
            <a:off x="435724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មេឃ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8" name="Google Shape;784;p40"/>
          <p:cNvSpPr txBox="1">
            <a:spLocks/>
          </p:cNvSpPr>
          <p:nvPr/>
        </p:nvSpPr>
        <p:spPr>
          <a:xfrm>
            <a:off x="3080049" y="185686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អុជ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" name="Google Shape;784;p40"/>
          <p:cNvSpPr txBox="1">
            <a:spLocks/>
          </p:cNvSpPr>
          <p:nvPr/>
        </p:nvSpPr>
        <p:spPr>
          <a:xfrm>
            <a:off x="1187624" y="3188514"/>
            <a:ext cx="313653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នាគ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" name="Google Shape;784;p40"/>
          <p:cNvSpPr txBox="1">
            <a:spLocks/>
          </p:cNvSpPr>
          <p:nvPr/>
        </p:nvSpPr>
        <p:spPr>
          <a:xfrm>
            <a:off x="4540180" y="318851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អាម៉ាស់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Google Shape;784;p40"/>
          <p:cNvSpPr txBox="1">
            <a:spLocks/>
          </p:cNvSpPr>
          <p:nvPr/>
        </p:nvSpPr>
        <p:spPr>
          <a:xfrm>
            <a:off x="5868144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សុខ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680068"/>
            <a:ext cx="7632847" cy="1911434"/>
          </a:xfrm>
          <a:prstGeom prst="rect">
            <a:avLst/>
          </a:prstGeom>
        </p:spPr>
      </p:pic>
      <p:sp>
        <p:nvSpPr>
          <p:cNvPr id="40" name="Google Shape;784;p40"/>
          <p:cNvSpPr txBox="1">
            <a:spLocks/>
          </p:cNvSpPr>
          <p:nvPr/>
        </p:nvSpPr>
        <p:spPr>
          <a:xfrm>
            <a:off x="209072" y="1410602"/>
            <a:ext cx="8543298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មេរៀនរំឭកទី</a:t>
            </a:r>
            <a:r>
              <a:rPr lang="km-KH" sz="3800" dirty="0" smtClean="0">
                <a:latin typeface="Khmer OS Content" pitchFamily="2" charset="0"/>
                <a:cs typeface="Khmer OS Content" pitchFamily="2" charset="0"/>
              </a:rPr>
              <a:t>២</a:t>
            </a:r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៨ ប្រកបនឹង </a:t>
            </a:r>
            <a:r>
              <a:rPr lang="ca-ES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ថ ទ (</a:t>
            </a:r>
            <a:r>
              <a:rPr lang="km-KH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អ អ៊)</a:t>
            </a:r>
            <a:endParaRPr lang="en-US" sz="38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4" name="Google Shape;2944;p4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945" name="Google Shape;2945;p4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6" name="Google Shape;2946;p4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7" name="Google Shape;2947;p4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8" name="Google Shape;2948;p4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9" name="Google Shape;2949;p4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50" name="Google Shape;2950;p4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 smtClean="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1" name="Google Shape;2951;p4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2" name="Google Shape;2952;p44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3" name="Google Shape;2953;p44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4" name="Google Shape;2954;p44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5" name="Google Shape;2955;p4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6" name="Google Shape;2956;p44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018" name="Google Shape;3018;p44"/>
          <p:cNvGrpSpPr/>
          <p:nvPr/>
        </p:nvGrpSpPr>
        <p:grpSpPr>
          <a:xfrm>
            <a:off x="323528" y="4542191"/>
            <a:ext cx="402825" cy="405300"/>
            <a:chOff x="1220250" y="3532325"/>
            <a:chExt cx="402825" cy="405300"/>
          </a:xfrm>
        </p:grpSpPr>
        <p:sp>
          <p:nvSpPr>
            <p:cNvPr id="3019" name="Google Shape;3019;p44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4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4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2" name="Google Shape;3022;p44"/>
          <p:cNvGrpSpPr/>
          <p:nvPr/>
        </p:nvGrpSpPr>
        <p:grpSpPr>
          <a:xfrm>
            <a:off x="8669162" y="123478"/>
            <a:ext cx="276217" cy="277914"/>
            <a:chOff x="4692275" y="1026850"/>
            <a:chExt cx="402825" cy="405300"/>
          </a:xfrm>
        </p:grpSpPr>
        <p:sp>
          <p:nvSpPr>
            <p:cNvPr id="3023" name="Google Shape;3023;p44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4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4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6" name="Google Shape;3026;p44"/>
          <p:cNvGrpSpPr/>
          <p:nvPr/>
        </p:nvGrpSpPr>
        <p:grpSpPr>
          <a:xfrm>
            <a:off x="8257283" y="3771050"/>
            <a:ext cx="482550" cy="490150"/>
            <a:chOff x="5811175" y="3358250"/>
            <a:chExt cx="482550" cy="490150"/>
          </a:xfrm>
        </p:grpSpPr>
        <p:sp>
          <p:nvSpPr>
            <p:cNvPr id="3027" name="Google Shape;3027;p44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4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4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គូ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ថ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បិ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ទ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3923928" y="10595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យា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ទ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នា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ថ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497462" y="25404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ណោទ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15816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ម៉ាថ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177982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អាថ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5" y="582622"/>
            <a:ext cx="7757597" cy="393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34" name="Google Shape;3034;p4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035" name="Google Shape;3035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40" name="Google Shape;3040;p45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1" name="Google Shape;3041;p45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2" name="Google Shape;3042;p45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3" name="Google Shape;3043;p45">
            <a:hlinkClick r:id="" action="ppaction://noaction"/>
          </p:cNvPr>
          <p:cNvSpPr txBox="1"/>
          <p:nvPr/>
        </p:nvSpPr>
        <p:spPr>
          <a:xfrm>
            <a:off x="8416250" y="227617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4" name="Google Shape;3044;p45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5" name="Google Shape;3045;p45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6" name="Google Shape;3046;p45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136" name="Google Shape;3136;p45"/>
          <p:cNvGrpSpPr/>
          <p:nvPr/>
        </p:nvGrpSpPr>
        <p:grpSpPr>
          <a:xfrm>
            <a:off x="736417" y="195486"/>
            <a:ext cx="307191" cy="387924"/>
            <a:chOff x="849340" y="1919901"/>
            <a:chExt cx="271466" cy="342810"/>
          </a:xfrm>
        </p:grpSpPr>
        <p:sp>
          <p:nvSpPr>
            <p:cNvPr id="3137" name="Google Shape;3137;p45"/>
            <p:cNvSpPr/>
            <p:nvPr/>
          </p:nvSpPr>
          <p:spPr>
            <a:xfrm>
              <a:off x="866557" y="2174116"/>
              <a:ext cx="79574" cy="88595"/>
            </a:xfrm>
            <a:custGeom>
              <a:avLst/>
              <a:gdLst/>
              <a:ahLst/>
              <a:cxnLst/>
              <a:rect l="l" t="t" r="r" b="b"/>
              <a:pathLst>
                <a:path w="2311" h="2573" extrusionOk="0">
                  <a:moveTo>
                    <a:pt x="2311" y="0"/>
                  </a:moveTo>
                  <a:lnTo>
                    <a:pt x="1072" y="477"/>
                  </a:lnTo>
                  <a:cubicBezTo>
                    <a:pt x="477" y="477"/>
                    <a:pt x="1" y="1001"/>
                    <a:pt x="48" y="1596"/>
                  </a:cubicBezTo>
                  <a:cubicBezTo>
                    <a:pt x="72" y="2120"/>
                    <a:pt x="549" y="2572"/>
                    <a:pt x="1072" y="2572"/>
                  </a:cubicBezTo>
                  <a:lnTo>
                    <a:pt x="1263" y="2572"/>
                  </a:lnTo>
                  <a:cubicBezTo>
                    <a:pt x="1835" y="2572"/>
                    <a:pt x="2311" y="2120"/>
                    <a:pt x="2311" y="1501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1024016" y="2177387"/>
              <a:ext cx="78747" cy="85324"/>
            </a:xfrm>
            <a:custGeom>
              <a:avLst/>
              <a:gdLst/>
              <a:ahLst/>
              <a:cxnLst/>
              <a:rect l="l" t="t" r="r" b="b"/>
              <a:pathLst>
                <a:path w="2287" h="2478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2001"/>
                    <a:pt x="476" y="2477"/>
                    <a:pt x="1024" y="2477"/>
                  </a:cubicBezTo>
                  <a:lnTo>
                    <a:pt x="1239" y="2477"/>
                  </a:lnTo>
                  <a:cubicBezTo>
                    <a:pt x="1810" y="2477"/>
                    <a:pt x="2286" y="2025"/>
                    <a:pt x="2263" y="1430"/>
                  </a:cubicBezTo>
                  <a:cubicBezTo>
                    <a:pt x="2263" y="858"/>
                    <a:pt x="1786" y="382"/>
                    <a:pt x="121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946922" y="2183964"/>
              <a:ext cx="77955" cy="78747"/>
            </a:xfrm>
            <a:custGeom>
              <a:avLst/>
              <a:gdLst/>
              <a:ahLst/>
              <a:cxnLst/>
              <a:rect l="l" t="t" r="r" b="b"/>
              <a:pathLst>
                <a:path w="2264" h="2287" extrusionOk="0">
                  <a:moveTo>
                    <a:pt x="1" y="0"/>
                  </a:moveTo>
                  <a:lnTo>
                    <a:pt x="1" y="1143"/>
                  </a:lnTo>
                  <a:cubicBezTo>
                    <a:pt x="1" y="1786"/>
                    <a:pt x="501" y="2286"/>
                    <a:pt x="1120" y="2286"/>
                  </a:cubicBezTo>
                  <a:cubicBezTo>
                    <a:pt x="1763" y="2286"/>
                    <a:pt x="2263" y="1786"/>
                    <a:pt x="2263" y="1119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967444" y="2184790"/>
              <a:ext cx="36085" cy="56779"/>
            </a:xfrm>
            <a:custGeom>
              <a:avLst/>
              <a:gdLst/>
              <a:ahLst/>
              <a:cxnLst/>
              <a:rect l="l" t="t" r="r" b="b"/>
              <a:pathLst>
                <a:path w="1048" h="1649" extrusionOk="0">
                  <a:moveTo>
                    <a:pt x="0" y="0"/>
                  </a:moveTo>
                  <a:lnTo>
                    <a:pt x="0" y="1095"/>
                  </a:lnTo>
                  <a:cubicBezTo>
                    <a:pt x="0" y="1357"/>
                    <a:pt x="167" y="1572"/>
                    <a:pt x="452" y="1643"/>
                  </a:cubicBezTo>
                  <a:cubicBezTo>
                    <a:pt x="477" y="1647"/>
                    <a:pt x="502" y="1649"/>
                    <a:pt x="526" y="1649"/>
                  </a:cubicBezTo>
                  <a:cubicBezTo>
                    <a:pt x="806" y="1649"/>
                    <a:pt x="1048" y="1404"/>
                    <a:pt x="1048" y="1119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849340" y="1921554"/>
              <a:ext cx="271466" cy="269813"/>
            </a:xfrm>
            <a:custGeom>
              <a:avLst/>
              <a:gdLst/>
              <a:ahLst/>
              <a:cxnLst/>
              <a:rect l="l" t="t" r="r" b="b"/>
              <a:pathLst>
                <a:path w="7884" h="7836" extrusionOk="0">
                  <a:moveTo>
                    <a:pt x="1644" y="1"/>
                  </a:moveTo>
                  <a:cubicBezTo>
                    <a:pt x="739" y="1"/>
                    <a:pt x="1" y="739"/>
                    <a:pt x="1" y="1620"/>
                  </a:cubicBezTo>
                  <a:lnTo>
                    <a:pt x="1" y="6216"/>
                  </a:lnTo>
                  <a:cubicBezTo>
                    <a:pt x="1" y="7097"/>
                    <a:pt x="739" y="7836"/>
                    <a:pt x="1644" y="7836"/>
                  </a:cubicBezTo>
                  <a:lnTo>
                    <a:pt x="6264" y="7836"/>
                  </a:lnTo>
                  <a:cubicBezTo>
                    <a:pt x="7169" y="7836"/>
                    <a:pt x="7883" y="7097"/>
                    <a:pt x="7883" y="6216"/>
                  </a:cubicBezTo>
                  <a:lnTo>
                    <a:pt x="7883" y="1620"/>
                  </a:lnTo>
                  <a:cubicBezTo>
                    <a:pt x="7883" y="739"/>
                    <a:pt x="7145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1029732" y="1919901"/>
              <a:ext cx="91074" cy="270639"/>
            </a:xfrm>
            <a:custGeom>
              <a:avLst/>
              <a:gdLst/>
              <a:ahLst/>
              <a:cxnLst/>
              <a:rect l="l" t="t" r="r" b="b"/>
              <a:pathLst>
                <a:path w="2645" h="7860" extrusionOk="0">
                  <a:moveTo>
                    <a:pt x="1" y="1"/>
                  </a:moveTo>
                  <a:cubicBezTo>
                    <a:pt x="930" y="1"/>
                    <a:pt x="1668" y="739"/>
                    <a:pt x="1668" y="1644"/>
                  </a:cubicBezTo>
                  <a:lnTo>
                    <a:pt x="1668" y="6217"/>
                  </a:lnTo>
                  <a:cubicBezTo>
                    <a:pt x="1668" y="7121"/>
                    <a:pt x="930" y="7860"/>
                    <a:pt x="1" y="7860"/>
                  </a:cubicBezTo>
                  <a:lnTo>
                    <a:pt x="1025" y="7860"/>
                  </a:lnTo>
                  <a:cubicBezTo>
                    <a:pt x="1906" y="7860"/>
                    <a:pt x="2644" y="7121"/>
                    <a:pt x="2644" y="6217"/>
                  </a:cubicBezTo>
                  <a:lnTo>
                    <a:pt x="2644" y="1644"/>
                  </a:lnTo>
                  <a:cubicBezTo>
                    <a:pt x="2644" y="739"/>
                    <a:pt x="1906" y="1"/>
                    <a:pt x="1025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882981" y="1955194"/>
              <a:ext cx="203393" cy="201774"/>
            </a:xfrm>
            <a:custGeom>
              <a:avLst/>
              <a:gdLst/>
              <a:ahLst/>
              <a:cxnLst/>
              <a:rect l="l" t="t" r="r" b="b"/>
              <a:pathLst>
                <a:path w="5907" h="5860" extrusionOk="0">
                  <a:moveTo>
                    <a:pt x="762" y="0"/>
                  </a:moveTo>
                  <a:cubicBezTo>
                    <a:pt x="334" y="0"/>
                    <a:pt x="0" y="333"/>
                    <a:pt x="0" y="738"/>
                  </a:cubicBezTo>
                  <a:lnTo>
                    <a:pt x="0" y="5120"/>
                  </a:lnTo>
                  <a:cubicBezTo>
                    <a:pt x="0" y="5512"/>
                    <a:pt x="313" y="5859"/>
                    <a:pt x="743" y="5859"/>
                  </a:cubicBezTo>
                  <a:cubicBezTo>
                    <a:pt x="757" y="5859"/>
                    <a:pt x="772" y="5859"/>
                    <a:pt x="786" y="5858"/>
                  </a:cubicBezTo>
                  <a:lnTo>
                    <a:pt x="5168" y="5858"/>
                  </a:lnTo>
                  <a:cubicBezTo>
                    <a:pt x="5573" y="5858"/>
                    <a:pt x="5906" y="5525"/>
                    <a:pt x="5906" y="5120"/>
                  </a:cubicBezTo>
                  <a:lnTo>
                    <a:pt x="5906" y="738"/>
                  </a:lnTo>
                  <a:cubicBezTo>
                    <a:pt x="5906" y="333"/>
                    <a:pt x="5573" y="0"/>
                    <a:pt x="5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902642" y="1973202"/>
              <a:ext cx="164863" cy="165689"/>
            </a:xfrm>
            <a:custGeom>
              <a:avLst/>
              <a:gdLst/>
              <a:ahLst/>
              <a:cxnLst/>
              <a:rect l="l" t="t" r="r" b="b"/>
              <a:pathLst>
                <a:path w="4788" h="481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4597"/>
                  </a:lnTo>
                  <a:cubicBezTo>
                    <a:pt x="1" y="4716"/>
                    <a:pt x="96" y="4811"/>
                    <a:pt x="215" y="4811"/>
                  </a:cubicBezTo>
                  <a:lnTo>
                    <a:pt x="4597" y="4811"/>
                  </a:lnTo>
                  <a:cubicBezTo>
                    <a:pt x="4692" y="4811"/>
                    <a:pt x="4787" y="4716"/>
                    <a:pt x="4787" y="4597"/>
                  </a:cubicBezTo>
                  <a:lnTo>
                    <a:pt x="4787" y="215"/>
                  </a:lnTo>
                  <a:cubicBezTo>
                    <a:pt x="4787" y="96"/>
                    <a:pt x="4716" y="1"/>
                    <a:pt x="4597" y="1"/>
                  </a:cubicBez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1045330" y="2191332"/>
              <a:ext cx="37738" cy="50891"/>
            </a:xfrm>
            <a:custGeom>
              <a:avLst/>
              <a:gdLst/>
              <a:ahLst/>
              <a:cxnLst/>
              <a:rect l="l" t="t" r="r" b="b"/>
              <a:pathLst>
                <a:path w="1096" h="1478" extrusionOk="0">
                  <a:moveTo>
                    <a:pt x="0" y="1"/>
                  </a:moveTo>
                  <a:lnTo>
                    <a:pt x="0" y="1048"/>
                  </a:lnTo>
                  <a:cubicBezTo>
                    <a:pt x="0" y="1287"/>
                    <a:pt x="167" y="1477"/>
                    <a:pt x="405" y="1477"/>
                  </a:cubicBezTo>
                  <a:lnTo>
                    <a:pt x="620" y="1477"/>
                  </a:lnTo>
                  <a:cubicBezTo>
                    <a:pt x="834" y="1477"/>
                    <a:pt x="1001" y="1310"/>
                    <a:pt x="1048" y="1144"/>
                  </a:cubicBezTo>
                  <a:cubicBezTo>
                    <a:pt x="1096" y="882"/>
                    <a:pt x="882" y="644"/>
                    <a:pt x="620" y="644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888697" y="2191332"/>
              <a:ext cx="35293" cy="50891"/>
            </a:xfrm>
            <a:custGeom>
              <a:avLst/>
              <a:gdLst/>
              <a:ahLst/>
              <a:cxnLst/>
              <a:rect l="l" t="t" r="r" b="b"/>
              <a:pathLst>
                <a:path w="1025" h="1478" extrusionOk="0">
                  <a:moveTo>
                    <a:pt x="429" y="1"/>
                  </a:moveTo>
                  <a:lnTo>
                    <a:pt x="429" y="644"/>
                  </a:lnTo>
                  <a:cubicBezTo>
                    <a:pt x="239" y="644"/>
                    <a:pt x="48" y="810"/>
                    <a:pt x="25" y="1025"/>
                  </a:cubicBezTo>
                  <a:cubicBezTo>
                    <a:pt x="1" y="1263"/>
                    <a:pt x="191" y="1477"/>
                    <a:pt x="429" y="1477"/>
                  </a:cubicBezTo>
                  <a:lnTo>
                    <a:pt x="620" y="1477"/>
                  </a:lnTo>
                  <a:cubicBezTo>
                    <a:pt x="858" y="1477"/>
                    <a:pt x="1025" y="1287"/>
                    <a:pt x="1025" y="1048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925608" y="1996995"/>
              <a:ext cx="118930" cy="11893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80" y="1737"/>
                  </a:moveTo>
                  <a:cubicBezTo>
                    <a:pt x="54" y="1737"/>
                    <a:pt x="27" y="1738"/>
                    <a:pt x="0" y="1739"/>
                  </a:cubicBezTo>
                  <a:cubicBezTo>
                    <a:pt x="28" y="1739"/>
                    <a:pt x="56" y="1738"/>
                    <a:pt x="83" y="1737"/>
                  </a:cubicBezTo>
                  <a:lnTo>
                    <a:pt x="84" y="1737"/>
                  </a:lnTo>
                  <a:cubicBezTo>
                    <a:pt x="82" y="1737"/>
                    <a:pt x="81" y="1737"/>
                    <a:pt x="80" y="1737"/>
                  </a:cubicBezTo>
                  <a:close/>
                  <a:moveTo>
                    <a:pt x="1715" y="1"/>
                  </a:moveTo>
                  <a:cubicBezTo>
                    <a:pt x="1715" y="925"/>
                    <a:pt x="997" y="1693"/>
                    <a:pt x="83" y="1737"/>
                  </a:cubicBezTo>
                  <a:lnTo>
                    <a:pt x="84" y="1737"/>
                  </a:lnTo>
                  <a:cubicBezTo>
                    <a:pt x="997" y="1739"/>
                    <a:pt x="1715" y="2529"/>
                    <a:pt x="1715" y="3454"/>
                  </a:cubicBezTo>
                  <a:cubicBezTo>
                    <a:pt x="1715" y="2501"/>
                    <a:pt x="2477" y="1739"/>
                    <a:pt x="3454" y="1739"/>
                  </a:cubicBezTo>
                  <a:cubicBezTo>
                    <a:pt x="2501" y="1739"/>
                    <a:pt x="1715" y="953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93135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7" y="0"/>
                  </a:moveTo>
                  <a:cubicBezTo>
                    <a:pt x="143" y="0"/>
                    <a:pt x="0" y="143"/>
                    <a:pt x="0" y="357"/>
                  </a:cubicBezTo>
                  <a:cubicBezTo>
                    <a:pt x="0" y="548"/>
                    <a:pt x="143" y="691"/>
                    <a:pt x="357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101416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8" y="0"/>
                  </a:moveTo>
                  <a:cubicBezTo>
                    <a:pt x="167" y="0"/>
                    <a:pt x="0" y="143"/>
                    <a:pt x="0" y="357"/>
                  </a:cubicBezTo>
                  <a:cubicBezTo>
                    <a:pt x="0" y="548"/>
                    <a:pt x="167" y="691"/>
                    <a:pt x="358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93135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7" y="1"/>
                  </a:moveTo>
                  <a:cubicBezTo>
                    <a:pt x="143" y="1"/>
                    <a:pt x="0" y="168"/>
                    <a:pt x="0" y="358"/>
                  </a:cubicBezTo>
                  <a:cubicBezTo>
                    <a:pt x="0" y="572"/>
                    <a:pt x="143" y="715"/>
                    <a:pt x="357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101416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8" y="1"/>
                  </a:moveTo>
                  <a:cubicBezTo>
                    <a:pt x="167" y="1"/>
                    <a:pt x="0" y="168"/>
                    <a:pt x="0" y="358"/>
                  </a:cubicBezTo>
                  <a:cubicBezTo>
                    <a:pt x="0" y="572"/>
                    <a:pt x="167" y="715"/>
                    <a:pt x="358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6" name="Google Shape;3186;p45"/>
          <p:cNvGrpSpPr/>
          <p:nvPr/>
        </p:nvGrpSpPr>
        <p:grpSpPr>
          <a:xfrm>
            <a:off x="611560" y="4450667"/>
            <a:ext cx="407081" cy="383637"/>
            <a:chOff x="1356675" y="3467550"/>
            <a:chExt cx="485600" cy="491025"/>
          </a:xfrm>
        </p:grpSpPr>
        <p:sp>
          <p:nvSpPr>
            <p:cNvPr id="3187" name="Google Shape;3187;p45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0" name="Google Shape;3190;p45"/>
          <p:cNvGrpSpPr/>
          <p:nvPr/>
        </p:nvGrpSpPr>
        <p:grpSpPr>
          <a:xfrm>
            <a:off x="8247676" y="225268"/>
            <a:ext cx="308484" cy="334218"/>
            <a:chOff x="4529975" y="4558875"/>
            <a:chExt cx="361750" cy="357925"/>
          </a:xfrm>
        </p:grpSpPr>
        <p:sp>
          <p:nvSpPr>
            <p:cNvPr id="3191" name="Google Shape;3191;p45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2" name="Google Shape;4342;p5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43" name="Google Shape;4343;p5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4" name="Google Shape;4344;p5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5" name="Google Shape;4345;p5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6" name="Google Shape;4346;p5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8" name="Google Shape;4348;p5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9" name="Google Shape;4349;p53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0" name="Google Shape;4350;p5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1" name="Google Shape;4351;p5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2" name="Google Shape;4352;p5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3" name="Google Shape;4353;p5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4" name="Google Shape;4354;p53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4402" name="Google Shape;4402;p53"/>
          <p:cNvGrpSpPr/>
          <p:nvPr/>
        </p:nvGrpSpPr>
        <p:grpSpPr>
          <a:xfrm>
            <a:off x="1144350" y="4245075"/>
            <a:ext cx="338175" cy="334375"/>
            <a:chOff x="4154600" y="551200"/>
            <a:chExt cx="338175" cy="334375"/>
          </a:xfrm>
        </p:grpSpPr>
        <p:sp>
          <p:nvSpPr>
            <p:cNvPr id="4403" name="Google Shape;4403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5" name="Google Shape;4405;p53"/>
          <p:cNvGrpSpPr/>
          <p:nvPr/>
        </p:nvGrpSpPr>
        <p:grpSpPr>
          <a:xfrm>
            <a:off x="467544" y="89643"/>
            <a:ext cx="338175" cy="334375"/>
            <a:chOff x="4154600" y="551200"/>
            <a:chExt cx="338175" cy="334375"/>
          </a:xfrm>
        </p:grpSpPr>
        <p:sp>
          <p:nvSpPr>
            <p:cNvPr id="4406" name="Google Shape;4406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622;p81"/>
          <p:cNvGrpSpPr/>
          <p:nvPr/>
        </p:nvGrpSpPr>
        <p:grpSpPr>
          <a:xfrm>
            <a:off x="8231571" y="232132"/>
            <a:ext cx="369357" cy="322701"/>
            <a:chOff x="1603584" y="1329728"/>
            <a:chExt cx="369357" cy="322701"/>
          </a:xfrm>
        </p:grpSpPr>
        <p:sp>
          <p:nvSpPr>
            <p:cNvPr id="76" name="Google Shape;7623;p81"/>
            <p:cNvSpPr/>
            <p:nvPr/>
          </p:nvSpPr>
          <p:spPr>
            <a:xfrm>
              <a:off x="1883348" y="1464015"/>
              <a:ext cx="77129" cy="55781"/>
            </a:xfrm>
            <a:custGeom>
              <a:avLst/>
              <a:gdLst/>
              <a:ahLst/>
              <a:cxnLst/>
              <a:rect l="l" t="t" r="r" b="b"/>
              <a:pathLst>
                <a:path w="2240" h="1620" extrusionOk="0">
                  <a:moveTo>
                    <a:pt x="810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20"/>
                    <a:pt x="810" y="1620"/>
                  </a:cubicBezTo>
                  <a:cubicBezTo>
                    <a:pt x="1263" y="1620"/>
                    <a:pt x="2239" y="810"/>
                    <a:pt x="2239" y="810"/>
                  </a:cubicBezTo>
                  <a:cubicBezTo>
                    <a:pt x="2239" y="810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624;p81"/>
            <p:cNvSpPr/>
            <p:nvPr/>
          </p:nvSpPr>
          <p:spPr>
            <a:xfrm>
              <a:off x="1819407" y="1343466"/>
              <a:ext cx="62357" cy="70070"/>
            </a:xfrm>
            <a:custGeom>
              <a:avLst/>
              <a:gdLst/>
              <a:ahLst/>
              <a:cxnLst/>
              <a:rect l="l" t="t" r="r" b="b"/>
              <a:pathLst>
                <a:path w="1811" h="2035" extrusionOk="0">
                  <a:moveTo>
                    <a:pt x="1596" y="0"/>
                  </a:moveTo>
                  <a:cubicBezTo>
                    <a:pt x="1596" y="0"/>
                    <a:pt x="429" y="429"/>
                    <a:pt x="191" y="834"/>
                  </a:cubicBezTo>
                  <a:cubicBezTo>
                    <a:pt x="0" y="1215"/>
                    <a:pt x="119" y="1691"/>
                    <a:pt x="500" y="1929"/>
                  </a:cubicBezTo>
                  <a:cubicBezTo>
                    <a:pt x="626" y="2000"/>
                    <a:pt x="762" y="2034"/>
                    <a:pt x="896" y="2034"/>
                  </a:cubicBezTo>
                  <a:cubicBezTo>
                    <a:pt x="1169" y="2034"/>
                    <a:pt x="1436" y="1891"/>
                    <a:pt x="1596" y="1620"/>
                  </a:cubicBezTo>
                  <a:cubicBezTo>
                    <a:pt x="1810" y="1239"/>
                    <a:pt x="1596" y="0"/>
                    <a:pt x="1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625;p81"/>
            <p:cNvSpPr/>
            <p:nvPr/>
          </p:nvSpPr>
          <p:spPr>
            <a:xfrm>
              <a:off x="1694761" y="1343466"/>
              <a:ext cx="64802" cy="70449"/>
            </a:xfrm>
            <a:custGeom>
              <a:avLst/>
              <a:gdLst/>
              <a:ahLst/>
              <a:cxnLst/>
              <a:rect l="l" t="t" r="r" b="b"/>
              <a:pathLst>
                <a:path w="1882" h="2046" extrusionOk="0">
                  <a:moveTo>
                    <a:pt x="239" y="0"/>
                  </a:moveTo>
                  <a:cubicBezTo>
                    <a:pt x="239" y="0"/>
                    <a:pt x="0" y="1239"/>
                    <a:pt x="239" y="1620"/>
                  </a:cubicBezTo>
                  <a:cubicBezTo>
                    <a:pt x="382" y="1891"/>
                    <a:pt x="655" y="2045"/>
                    <a:pt x="940" y="2045"/>
                  </a:cubicBezTo>
                  <a:cubicBezTo>
                    <a:pt x="1081" y="2045"/>
                    <a:pt x="1224" y="2008"/>
                    <a:pt x="1358" y="1929"/>
                  </a:cubicBezTo>
                  <a:cubicBezTo>
                    <a:pt x="1739" y="1715"/>
                    <a:pt x="1882" y="1215"/>
                    <a:pt x="1644" y="834"/>
                  </a:cubicBezTo>
                  <a:cubicBezTo>
                    <a:pt x="1429" y="429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626;p81"/>
            <p:cNvSpPr/>
            <p:nvPr/>
          </p:nvSpPr>
          <p:spPr>
            <a:xfrm>
              <a:off x="1616875" y="1463188"/>
              <a:ext cx="77094" cy="54954"/>
            </a:xfrm>
            <a:custGeom>
              <a:avLst/>
              <a:gdLst/>
              <a:ahLst/>
              <a:cxnLst/>
              <a:rect l="l" t="t" r="r" b="b"/>
              <a:pathLst>
                <a:path w="2239" h="1596" extrusionOk="0">
                  <a:moveTo>
                    <a:pt x="1429" y="0"/>
                  </a:moveTo>
                  <a:cubicBezTo>
                    <a:pt x="1000" y="0"/>
                    <a:pt x="0" y="810"/>
                    <a:pt x="0" y="810"/>
                  </a:cubicBezTo>
                  <a:cubicBezTo>
                    <a:pt x="0" y="810"/>
                    <a:pt x="1000" y="1596"/>
                    <a:pt x="1429" y="1596"/>
                  </a:cubicBezTo>
                  <a:cubicBezTo>
                    <a:pt x="1881" y="1596"/>
                    <a:pt x="2239" y="1239"/>
                    <a:pt x="2239" y="810"/>
                  </a:cubicBezTo>
                  <a:cubicBezTo>
                    <a:pt x="2239" y="358"/>
                    <a:pt x="1881" y="0"/>
                    <a:pt x="1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627;p81"/>
            <p:cNvSpPr/>
            <p:nvPr/>
          </p:nvSpPr>
          <p:spPr>
            <a:xfrm>
              <a:off x="1696414" y="1569412"/>
              <a:ext cx="62323" cy="70105"/>
            </a:xfrm>
            <a:custGeom>
              <a:avLst/>
              <a:gdLst/>
              <a:ahLst/>
              <a:cxnLst/>
              <a:rect l="l" t="t" r="r" b="b"/>
              <a:pathLst>
                <a:path w="1810" h="2036" extrusionOk="0">
                  <a:moveTo>
                    <a:pt x="886" y="1"/>
                  </a:moveTo>
                  <a:cubicBezTo>
                    <a:pt x="614" y="1"/>
                    <a:pt x="349" y="138"/>
                    <a:pt x="191" y="392"/>
                  </a:cubicBezTo>
                  <a:cubicBezTo>
                    <a:pt x="0" y="773"/>
                    <a:pt x="191" y="2035"/>
                    <a:pt x="191" y="2035"/>
                  </a:cubicBezTo>
                  <a:cubicBezTo>
                    <a:pt x="191" y="2035"/>
                    <a:pt x="1358" y="1583"/>
                    <a:pt x="1596" y="1202"/>
                  </a:cubicBezTo>
                  <a:cubicBezTo>
                    <a:pt x="1810" y="821"/>
                    <a:pt x="1691" y="345"/>
                    <a:pt x="1286" y="107"/>
                  </a:cubicBezTo>
                  <a:cubicBezTo>
                    <a:pt x="1159" y="35"/>
                    <a:pt x="1021" y="1"/>
                    <a:pt x="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628;p81"/>
            <p:cNvSpPr/>
            <p:nvPr/>
          </p:nvSpPr>
          <p:spPr>
            <a:xfrm>
              <a:off x="1816928" y="1569860"/>
              <a:ext cx="64836" cy="70483"/>
            </a:xfrm>
            <a:custGeom>
              <a:avLst/>
              <a:gdLst/>
              <a:ahLst/>
              <a:cxnLst/>
              <a:rect l="l" t="t" r="r" b="b"/>
              <a:pathLst>
                <a:path w="1883" h="2047" extrusionOk="0">
                  <a:moveTo>
                    <a:pt x="954" y="1"/>
                  </a:moveTo>
                  <a:cubicBezTo>
                    <a:pt x="816" y="1"/>
                    <a:pt x="676" y="38"/>
                    <a:pt x="549" y="117"/>
                  </a:cubicBezTo>
                  <a:cubicBezTo>
                    <a:pt x="144" y="332"/>
                    <a:pt x="1" y="832"/>
                    <a:pt x="239" y="1213"/>
                  </a:cubicBezTo>
                  <a:cubicBezTo>
                    <a:pt x="477" y="1594"/>
                    <a:pt x="1644" y="2046"/>
                    <a:pt x="1644" y="2046"/>
                  </a:cubicBezTo>
                  <a:cubicBezTo>
                    <a:pt x="1644" y="2046"/>
                    <a:pt x="1882" y="808"/>
                    <a:pt x="1644" y="403"/>
                  </a:cubicBezTo>
                  <a:cubicBezTo>
                    <a:pt x="1501" y="149"/>
                    <a:pt x="1231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629;p81"/>
            <p:cNvSpPr/>
            <p:nvPr/>
          </p:nvSpPr>
          <p:spPr>
            <a:xfrm>
              <a:off x="1603584" y="1329728"/>
              <a:ext cx="369357" cy="322701"/>
            </a:xfrm>
            <a:custGeom>
              <a:avLst/>
              <a:gdLst/>
              <a:ahLst/>
              <a:cxnLst/>
              <a:rect l="l" t="t" r="r" b="b"/>
              <a:pathLst>
                <a:path w="10727" h="9372" extrusionOk="0">
                  <a:moveTo>
                    <a:pt x="5363" y="1"/>
                  </a:moveTo>
                  <a:cubicBezTo>
                    <a:pt x="4351" y="1"/>
                    <a:pt x="3339" y="626"/>
                    <a:pt x="3792" y="1876"/>
                  </a:cubicBezTo>
                  <a:cubicBezTo>
                    <a:pt x="3805" y="1918"/>
                    <a:pt x="3779" y="1943"/>
                    <a:pt x="3750" y="1943"/>
                  </a:cubicBezTo>
                  <a:cubicBezTo>
                    <a:pt x="3729" y="1943"/>
                    <a:pt x="3706" y="1930"/>
                    <a:pt x="3696" y="1900"/>
                  </a:cubicBezTo>
                  <a:cubicBezTo>
                    <a:pt x="3368" y="1517"/>
                    <a:pt x="3014" y="1360"/>
                    <a:pt x="2673" y="1360"/>
                  </a:cubicBezTo>
                  <a:cubicBezTo>
                    <a:pt x="1212" y="1360"/>
                    <a:pt x="0" y="4252"/>
                    <a:pt x="2125" y="4638"/>
                  </a:cubicBezTo>
                  <a:cubicBezTo>
                    <a:pt x="2172" y="4638"/>
                    <a:pt x="2172" y="4734"/>
                    <a:pt x="2125" y="4734"/>
                  </a:cubicBezTo>
                  <a:cubicBezTo>
                    <a:pt x="0" y="5120"/>
                    <a:pt x="1212" y="8012"/>
                    <a:pt x="2673" y="8012"/>
                  </a:cubicBezTo>
                  <a:cubicBezTo>
                    <a:pt x="3014" y="8012"/>
                    <a:pt x="3368" y="7855"/>
                    <a:pt x="3696" y="7472"/>
                  </a:cubicBezTo>
                  <a:cubicBezTo>
                    <a:pt x="3703" y="7465"/>
                    <a:pt x="3714" y="7462"/>
                    <a:pt x="3726" y="7462"/>
                  </a:cubicBezTo>
                  <a:cubicBezTo>
                    <a:pt x="3756" y="7462"/>
                    <a:pt x="3792" y="7479"/>
                    <a:pt x="3792" y="7496"/>
                  </a:cubicBezTo>
                  <a:cubicBezTo>
                    <a:pt x="3339" y="8746"/>
                    <a:pt x="4351" y="9372"/>
                    <a:pt x="5363" y="9372"/>
                  </a:cubicBezTo>
                  <a:cubicBezTo>
                    <a:pt x="6375" y="9372"/>
                    <a:pt x="7388" y="8746"/>
                    <a:pt x="6935" y="7496"/>
                  </a:cubicBezTo>
                  <a:cubicBezTo>
                    <a:pt x="6920" y="7466"/>
                    <a:pt x="6953" y="7436"/>
                    <a:pt x="6985" y="7436"/>
                  </a:cubicBezTo>
                  <a:cubicBezTo>
                    <a:pt x="7003" y="7436"/>
                    <a:pt x="7022" y="7446"/>
                    <a:pt x="7030" y="7472"/>
                  </a:cubicBezTo>
                  <a:cubicBezTo>
                    <a:pt x="7359" y="7855"/>
                    <a:pt x="7713" y="8012"/>
                    <a:pt x="8054" y="8012"/>
                  </a:cubicBezTo>
                  <a:cubicBezTo>
                    <a:pt x="9515" y="8012"/>
                    <a:pt x="10726" y="5120"/>
                    <a:pt x="8602" y="4734"/>
                  </a:cubicBezTo>
                  <a:cubicBezTo>
                    <a:pt x="8554" y="4734"/>
                    <a:pt x="8554" y="4638"/>
                    <a:pt x="8602" y="4638"/>
                  </a:cubicBezTo>
                  <a:cubicBezTo>
                    <a:pt x="10726" y="4252"/>
                    <a:pt x="9515" y="1360"/>
                    <a:pt x="8054" y="1360"/>
                  </a:cubicBezTo>
                  <a:cubicBezTo>
                    <a:pt x="7713" y="1360"/>
                    <a:pt x="7359" y="1517"/>
                    <a:pt x="7030" y="1900"/>
                  </a:cubicBezTo>
                  <a:cubicBezTo>
                    <a:pt x="7023" y="1915"/>
                    <a:pt x="7011" y="1920"/>
                    <a:pt x="6998" y="1920"/>
                  </a:cubicBezTo>
                  <a:cubicBezTo>
                    <a:pt x="6969" y="1920"/>
                    <a:pt x="6935" y="1892"/>
                    <a:pt x="6935" y="1876"/>
                  </a:cubicBezTo>
                  <a:cubicBezTo>
                    <a:pt x="7388" y="626"/>
                    <a:pt x="6375" y="1"/>
                    <a:pt x="5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630;p81"/>
            <p:cNvSpPr/>
            <p:nvPr/>
          </p:nvSpPr>
          <p:spPr>
            <a:xfrm>
              <a:off x="1864514" y="1377004"/>
              <a:ext cx="108325" cy="228735"/>
            </a:xfrm>
            <a:custGeom>
              <a:avLst/>
              <a:gdLst/>
              <a:ahLst/>
              <a:cxnLst/>
              <a:rect l="l" t="t" r="r" b="b"/>
              <a:pathLst>
                <a:path w="3146" h="6643" extrusionOk="0">
                  <a:moveTo>
                    <a:pt x="500" y="1"/>
                  </a:moveTo>
                  <a:cubicBezTo>
                    <a:pt x="335" y="1"/>
                    <a:pt x="167" y="39"/>
                    <a:pt x="0" y="122"/>
                  </a:cubicBezTo>
                  <a:cubicBezTo>
                    <a:pt x="1191" y="646"/>
                    <a:pt x="1905" y="2956"/>
                    <a:pt x="48" y="3265"/>
                  </a:cubicBezTo>
                  <a:cubicBezTo>
                    <a:pt x="0" y="3265"/>
                    <a:pt x="0" y="3361"/>
                    <a:pt x="48" y="3361"/>
                  </a:cubicBezTo>
                  <a:cubicBezTo>
                    <a:pt x="1929" y="3718"/>
                    <a:pt x="1215" y="5980"/>
                    <a:pt x="0" y="6528"/>
                  </a:cubicBezTo>
                  <a:cubicBezTo>
                    <a:pt x="162" y="6607"/>
                    <a:pt x="326" y="6643"/>
                    <a:pt x="487" y="6643"/>
                  </a:cubicBezTo>
                  <a:cubicBezTo>
                    <a:pt x="1931" y="6643"/>
                    <a:pt x="3145" y="3768"/>
                    <a:pt x="1024" y="3361"/>
                  </a:cubicBezTo>
                  <a:cubicBezTo>
                    <a:pt x="976" y="3361"/>
                    <a:pt x="976" y="3265"/>
                    <a:pt x="1024" y="3265"/>
                  </a:cubicBezTo>
                  <a:cubicBezTo>
                    <a:pt x="3139" y="2860"/>
                    <a:pt x="1939" y="1"/>
                    <a:pt x="500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631;p81"/>
            <p:cNvSpPr/>
            <p:nvPr/>
          </p:nvSpPr>
          <p:spPr>
            <a:xfrm>
              <a:off x="1783322" y="1376935"/>
              <a:ext cx="9882" cy="55161"/>
            </a:xfrm>
            <a:custGeom>
              <a:avLst/>
              <a:gdLst/>
              <a:ahLst/>
              <a:cxnLst/>
              <a:rect l="l" t="t" r="r" b="b"/>
              <a:pathLst>
                <a:path w="287" h="1602" extrusionOk="0">
                  <a:moveTo>
                    <a:pt x="169" y="0"/>
                  </a:moveTo>
                  <a:cubicBezTo>
                    <a:pt x="72" y="0"/>
                    <a:pt x="0" y="65"/>
                    <a:pt x="0" y="148"/>
                  </a:cubicBezTo>
                  <a:lnTo>
                    <a:pt x="0" y="1434"/>
                  </a:lnTo>
                  <a:cubicBezTo>
                    <a:pt x="0" y="1481"/>
                    <a:pt x="24" y="1553"/>
                    <a:pt x="119" y="1577"/>
                  </a:cubicBezTo>
                  <a:cubicBezTo>
                    <a:pt x="131" y="1594"/>
                    <a:pt x="146" y="1601"/>
                    <a:pt x="163" y="1601"/>
                  </a:cubicBezTo>
                  <a:cubicBezTo>
                    <a:pt x="217" y="1601"/>
                    <a:pt x="286" y="1524"/>
                    <a:pt x="286" y="1434"/>
                  </a:cubicBezTo>
                  <a:lnTo>
                    <a:pt x="286" y="148"/>
                  </a:lnTo>
                  <a:cubicBezTo>
                    <a:pt x="286" y="100"/>
                    <a:pt x="262" y="29"/>
                    <a:pt x="215" y="5"/>
                  </a:cubicBezTo>
                  <a:cubicBezTo>
                    <a:pt x="199" y="2"/>
                    <a:pt x="184" y="0"/>
                    <a:pt x="169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632;p81"/>
            <p:cNvSpPr/>
            <p:nvPr/>
          </p:nvSpPr>
          <p:spPr>
            <a:xfrm>
              <a:off x="1689011" y="1432578"/>
              <a:ext cx="48412" cy="32298"/>
            </a:xfrm>
            <a:custGeom>
              <a:avLst/>
              <a:gdLst/>
              <a:ahLst/>
              <a:cxnLst/>
              <a:rect l="l" t="t" r="r" b="b"/>
              <a:pathLst>
                <a:path w="1406" h="938" extrusionOk="0">
                  <a:moveTo>
                    <a:pt x="150" y="1"/>
                  </a:moveTo>
                  <a:cubicBezTo>
                    <a:pt x="108" y="1"/>
                    <a:pt x="66" y="24"/>
                    <a:pt x="25" y="80"/>
                  </a:cubicBezTo>
                  <a:cubicBezTo>
                    <a:pt x="1" y="175"/>
                    <a:pt x="25" y="270"/>
                    <a:pt x="96" y="294"/>
                  </a:cubicBezTo>
                  <a:lnTo>
                    <a:pt x="1168" y="913"/>
                  </a:lnTo>
                  <a:cubicBezTo>
                    <a:pt x="1191" y="913"/>
                    <a:pt x="1215" y="937"/>
                    <a:pt x="1239" y="937"/>
                  </a:cubicBezTo>
                  <a:cubicBezTo>
                    <a:pt x="1311" y="937"/>
                    <a:pt x="1334" y="913"/>
                    <a:pt x="1358" y="866"/>
                  </a:cubicBezTo>
                  <a:cubicBezTo>
                    <a:pt x="1406" y="794"/>
                    <a:pt x="1406" y="699"/>
                    <a:pt x="1311" y="651"/>
                  </a:cubicBezTo>
                  <a:lnTo>
                    <a:pt x="239" y="32"/>
                  </a:lnTo>
                  <a:cubicBezTo>
                    <a:pt x="209" y="12"/>
                    <a:pt x="180" y="1"/>
                    <a:pt x="150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633;p81"/>
            <p:cNvSpPr/>
            <p:nvPr/>
          </p:nvSpPr>
          <p:spPr>
            <a:xfrm>
              <a:off x="1689838" y="1520105"/>
              <a:ext cx="48412" cy="32504"/>
            </a:xfrm>
            <a:custGeom>
              <a:avLst/>
              <a:gdLst/>
              <a:ahLst/>
              <a:cxnLst/>
              <a:rect l="l" t="t" r="r" b="b"/>
              <a:pathLst>
                <a:path w="1406" h="944" extrusionOk="0">
                  <a:moveTo>
                    <a:pt x="1235" y="0"/>
                  </a:moveTo>
                  <a:cubicBezTo>
                    <a:pt x="1209" y="0"/>
                    <a:pt x="1185" y="6"/>
                    <a:pt x="1167" y="14"/>
                  </a:cubicBezTo>
                  <a:lnTo>
                    <a:pt x="96" y="634"/>
                  </a:lnTo>
                  <a:cubicBezTo>
                    <a:pt x="24" y="657"/>
                    <a:pt x="1" y="753"/>
                    <a:pt x="24" y="848"/>
                  </a:cubicBezTo>
                  <a:cubicBezTo>
                    <a:pt x="72" y="896"/>
                    <a:pt x="120" y="943"/>
                    <a:pt x="143" y="943"/>
                  </a:cubicBezTo>
                  <a:cubicBezTo>
                    <a:pt x="191" y="943"/>
                    <a:pt x="215" y="943"/>
                    <a:pt x="239" y="896"/>
                  </a:cubicBezTo>
                  <a:lnTo>
                    <a:pt x="1310" y="276"/>
                  </a:lnTo>
                  <a:cubicBezTo>
                    <a:pt x="1382" y="253"/>
                    <a:pt x="1406" y="157"/>
                    <a:pt x="1382" y="62"/>
                  </a:cubicBezTo>
                  <a:cubicBezTo>
                    <a:pt x="1337" y="17"/>
                    <a:pt x="1282" y="0"/>
                    <a:pt x="1235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634;p81"/>
            <p:cNvSpPr/>
            <p:nvPr/>
          </p:nvSpPr>
          <p:spPr>
            <a:xfrm>
              <a:off x="1784148" y="1550922"/>
              <a:ext cx="11500" cy="55092"/>
            </a:xfrm>
            <a:custGeom>
              <a:avLst/>
              <a:gdLst/>
              <a:ahLst/>
              <a:cxnLst/>
              <a:rect l="l" t="t" r="r" b="b"/>
              <a:pathLst>
                <a:path w="334" h="1600" extrusionOk="0">
                  <a:moveTo>
                    <a:pt x="143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429"/>
                  </a:lnTo>
                  <a:cubicBezTo>
                    <a:pt x="0" y="1501"/>
                    <a:pt x="24" y="1548"/>
                    <a:pt x="95" y="1596"/>
                  </a:cubicBezTo>
                  <a:cubicBezTo>
                    <a:pt x="108" y="1599"/>
                    <a:pt x="120" y="1600"/>
                    <a:pt x="132" y="1600"/>
                  </a:cubicBezTo>
                  <a:cubicBezTo>
                    <a:pt x="234" y="1600"/>
                    <a:pt x="310" y="1515"/>
                    <a:pt x="310" y="1429"/>
                  </a:cubicBezTo>
                  <a:lnTo>
                    <a:pt x="310" y="167"/>
                  </a:lnTo>
                  <a:cubicBezTo>
                    <a:pt x="334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635;p81"/>
            <p:cNvSpPr/>
            <p:nvPr/>
          </p:nvSpPr>
          <p:spPr>
            <a:xfrm>
              <a:off x="1839894" y="1517660"/>
              <a:ext cx="49238" cy="32470"/>
            </a:xfrm>
            <a:custGeom>
              <a:avLst/>
              <a:gdLst/>
              <a:ahLst/>
              <a:cxnLst/>
              <a:rect l="l" t="t" r="r" b="b"/>
              <a:pathLst>
                <a:path w="1430" h="943" extrusionOk="0">
                  <a:moveTo>
                    <a:pt x="162" y="1"/>
                  </a:moveTo>
                  <a:cubicBezTo>
                    <a:pt x="109" y="1"/>
                    <a:pt x="56" y="22"/>
                    <a:pt x="24" y="85"/>
                  </a:cubicBezTo>
                  <a:cubicBezTo>
                    <a:pt x="1" y="133"/>
                    <a:pt x="1" y="228"/>
                    <a:pt x="72" y="300"/>
                  </a:cubicBezTo>
                  <a:lnTo>
                    <a:pt x="1144" y="919"/>
                  </a:lnTo>
                  <a:cubicBezTo>
                    <a:pt x="1191" y="919"/>
                    <a:pt x="1215" y="943"/>
                    <a:pt x="1239" y="943"/>
                  </a:cubicBezTo>
                  <a:cubicBezTo>
                    <a:pt x="1310" y="943"/>
                    <a:pt x="1334" y="919"/>
                    <a:pt x="1358" y="847"/>
                  </a:cubicBezTo>
                  <a:cubicBezTo>
                    <a:pt x="1429" y="800"/>
                    <a:pt x="1382" y="705"/>
                    <a:pt x="1310" y="657"/>
                  </a:cubicBezTo>
                  <a:lnTo>
                    <a:pt x="239" y="14"/>
                  </a:lnTo>
                  <a:cubicBezTo>
                    <a:pt x="215" y="6"/>
                    <a:pt x="188" y="1"/>
                    <a:pt x="162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636;p81"/>
            <p:cNvSpPr/>
            <p:nvPr/>
          </p:nvSpPr>
          <p:spPr>
            <a:xfrm>
              <a:off x="1839894" y="1430890"/>
              <a:ext cx="47586" cy="32332"/>
            </a:xfrm>
            <a:custGeom>
              <a:avLst/>
              <a:gdLst/>
              <a:ahLst/>
              <a:cxnLst/>
              <a:rect l="l" t="t" r="r" b="b"/>
              <a:pathLst>
                <a:path w="1382" h="939" extrusionOk="0">
                  <a:moveTo>
                    <a:pt x="1214" y="1"/>
                  </a:moveTo>
                  <a:cubicBezTo>
                    <a:pt x="1191" y="1"/>
                    <a:pt x="1168" y="4"/>
                    <a:pt x="1144" y="10"/>
                  </a:cubicBezTo>
                  <a:lnTo>
                    <a:pt x="72" y="629"/>
                  </a:lnTo>
                  <a:cubicBezTo>
                    <a:pt x="24" y="676"/>
                    <a:pt x="1" y="748"/>
                    <a:pt x="24" y="843"/>
                  </a:cubicBezTo>
                  <a:cubicBezTo>
                    <a:pt x="48" y="915"/>
                    <a:pt x="120" y="938"/>
                    <a:pt x="144" y="938"/>
                  </a:cubicBezTo>
                  <a:cubicBezTo>
                    <a:pt x="167" y="938"/>
                    <a:pt x="191" y="938"/>
                    <a:pt x="239" y="915"/>
                  </a:cubicBezTo>
                  <a:lnTo>
                    <a:pt x="1310" y="272"/>
                  </a:lnTo>
                  <a:cubicBezTo>
                    <a:pt x="1358" y="248"/>
                    <a:pt x="1382" y="153"/>
                    <a:pt x="1358" y="81"/>
                  </a:cubicBezTo>
                  <a:cubicBezTo>
                    <a:pt x="1340" y="27"/>
                    <a:pt x="1282" y="1"/>
                    <a:pt x="1214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637;p81"/>
            <p:cNvSpPr/>
            <p:nvPr/>
          </p:nvSpPr>
          <p:spPr>
            <a:xfrm>
              <a:off x="1722652" y="1426277"/>
              <a:ext cx="131222" cy="131257"/>
            </a:xfrm>
            <a:custGeom>
              <a:avLst/>
              <a:gdLst/>
              <a:ahLst/>
              <a:cxnLst/>
              <a:rect l="l" t="t" r="r" b="b"/>
              <a:pathLst>
                <a:path w="3811" h="3812" extrusionOk="0">
                  <a:moveTo>
                    <a:pt x="1905" y="1"/>
                  </a:moveTo>
                  <a:cubicBezTo>
                    <a:pt x="857" y="1"/>
                    <a:pt x="0" y="858"/>
                    <a:pt x="0" y="1906"/>
                  </a:cubicBezTo>
                  <a:cubicBezTo>
                    <a:pt x="0" y="2954"/>
                    <a:pt x="857" y="3811"/>
                    <a:pt x="1905" y="3811"/>
                  </a:cubicBezTo>
                  <a:cubicBezTo>
                    <a:pt x="2953" y="3811"/>
                    <a:pt x="3810" y="2954"/>
                    <a:pt x="3810" y="1906"/>
                  </a:cubicBezTo>
                  <a:cubicBezTo>
                    <a:pt x="3810" y="1406"/>
                    <a:pt x="3644" y="882"/>
                    <a:pt x="3239" y="572"/>
                  </a:cubicBezTo>
                  <a:cubicBezTo>
                    <a:pt x="2882" y="191"/>
                    <a:pt x="2405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638;p81"/>
            <p:cNvSpPr/>
            <p:nvPr/>
          </p:nvSpPr>
          <p:spPr>
            <a:xfrm>
              <a:off x="1771856" y="1425622"/>
              <a:ext cx="89387" cy="129948"/>
            </a:xfrm>
            <a:custGeom>
              <a:avLst/>
              <a:gdLst/>
              <a:ahLst/>
              <a:cxnLst/>
              <a:rect l="l" t="t" r="r" b="b"/>
              <a:pathLst>
                <a:path w="2596" h="3774" extrusionOk="0">
                  <a:moveTo>
                    <a:pt x="505" y="1"/>
                  </a:moveTo>
                  <a:cubicBezTo>
                    <a:pt x="333" y="1"/>
                    <a:pt x="163" y="23"/>
                    <a:pt x="0" y="67"/>
                  </a:cubicBezTo>
                  <a:cubicBezTo>
                    <a:pt x="310" y="163"/>
                    <a:pt x="595" y="306"/>
                    <a:pt x="834" y="544"/>
                  </a:cubicBezTo>
                  <a:cubicBezTo>
                    <a:pt x="1572" y="1306"/>
                    <a:pt x="1572" y="2496"/>
                    <a:pt x="834" y="3235"/>
                  </a:cubicBezTo>
                  <a:cubicBezTo>
                    <a:pt x="595" y="3473"/>
                    <a:pt x="310" y="3640"/>
                    <a:pt x="0" y="3711"/>
                  </a:cubicBezTo>
                  <a:cubicBezTo>
                    <a:pt x="156" y="3753"/>
                    <a:pt x="318" y="3774"/>
                    <a:pt x="482" y="3774"/>
                  </a:cubicBezTo>
                  <a:cubicBezTo>
                    <a:pt x="968" y="3774"/>
                    <a:pt x="1466" y="3591"/>
                    <a:pt x="1858" y="3235"/>
                  </a:cubicBezTo>
                  <a:cubicBezTo>
                    <a:pt x="2596" y="2520"/>
                    <a:pt x="2596" y="1306"/>
                    <a:pt x="1858" y="544"/>
                  </a:cubicBezTo>
                  <a:cubicBezTo>
                    <a:pt x="1472" y="176"/>
                    <a:pt x="983" y="1"/>
                    <a:pt x="505" y="1"/>
                  </a:cubicBezTo>
                  <a:close/>
                </a:path>
              </a:pathLst>
            </a:custGeom>
            <a:solidFill>
              <a:srgbClr val="FFC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គូ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ថ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បិ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ទ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5555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យា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ទ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នា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ថ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569470" y="177966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ណោទ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87824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ម៉ាថ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249990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អាថ</a:t>
            </a:r>
            <a:endParaRPr lang="en-US" sz="5400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9" name="Google Shape;784;p40"/>
          <p:cNvSpPr txBox="1">
            <a:spLocks/>
          </p:cNvSpPr>
          <p:nvPr/>
        </p:nvSpPr>
        <p:spPr>
          <a:xfrm>
            <a:off x="641478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បែបប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ទ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0" name="Google Shape;784;p40"/>
          <p:cNvSpPr txBox="1">
            <a:spLocks/>
          </p:cNvSpPr>
          <p:nvPr/>
        </p:nvSpPr>
        <p:spPr>
          <a:xfrm>
            <a:off x="3131840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វិនា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ថ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1" name="Google Shape;784;p40"/>
          <p:cNvSpPr txBox="1">
            <a:spLocks/>
          </p:cNvSpPr>
          <p:nvPr/>
        </p:nvSpPr>
        <p:spPr>
          <a:xfrm>
            <a:off x="5724128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ចំណោ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ទ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8" y="942316"/>
            <a:ext cx="7688636" cy="321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00" name="Google Shape;6800;p7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01" name="Google Shape;6801;p7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2" name="Google Shape;6802;p7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3" name="Google Shape;6803;p7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4" name="Google Shape;6804;p7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5" name="Google Shape;6805;p7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06" name="Google Shape;6806;p76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7" name="Google Shape;6807;p76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8" name="Google Shape;6808;p76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9" name="Google Shape;6809;p76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0" name="Google Shape;6810;p76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1" name="Google Shape;6811;p7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2" name="Google Shape;6812;p76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820" name="Google Shape;6820;p76"/>
          <p:cNvGrpSpPr/>
          <p:nvPr/>
        </p:nvGrpSpPr>
        <p:grpSpPr>
          <a:xfrm>
            <a:off x="638409" y="4500879"/>
            <a:ext cx="334267" cy="333891"/>
            <a:chOff x="795570" y="647939"/>
            <a:chExt cx="667200" cy="666450"/>
          </a:xfrm>
        </p:grpSpPr>
        <p:sp>
          <p:nvSpPr>
            <p:cNvPr id="6821" name="Google Shape;6821;p76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76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76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4" name="Google Shape;6824;p76"/>
          <p:cNvGrpSpPr/>
          <p:nvPr/>
        </p:nvGrpSpPr>
        <p:grpSpPr>
          <a:xfrm>
            <a:off x="8129243" y="162255"/>
            <a:ext cx="500104" cy="500667"/>
            <a:chOff x="7669073" y="598025"/>
            <a:chExt cx="666450" cy="667200"/>
          </a:xfrm>
        </p:grpSpPr>
        <p:sp>
          <p:nvSpPr>
            <p:cNvPr id="6825" name="Google Shape;6825;p76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6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76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8" name="Google Shape;6828;p76"/>
          <p:cNvGrpSpPr/>
          <p:nvPr/>
        </p:nvGrpSpPr>
        <p:grpSpPr>
          <a:xfrm rot="1360413">
            <a:off x="535859" y="39178"/>
            <a:ext cx="864124" cy="901287"/>
            <a:chOff x="1967625" y="682675"/>
            <a:chExt cx="1503850" cy="1568525"/>
          </a:xfrm>
        </p:grpSpPr>
        <p:sp>
          <p:nvSpPr>
            <p:cNvPr id="6829" name="Google Shape;6829;p76"/>
            <p:cNvSpPr/>
            <p:nvPr/>
          </p:nvSpPr>
          <p:spPr>
            <a:xfrm>
              <a:off x="2360500" y="682675"/>
              <a:ext cx="298650" cy="541075"/>
            </a:xfrm>
            <a:custGeom>
              <a:avLst/>
              <a:gdLst/>
              <a:ahLst/>
              <a:cxnLst/>
              <a:rect l="l" t="t" r="r" b="b"/>
              <a:pathLst>
                <a:path w="11946" h="21643" extrusionOk="0">
                  <a:moveTo>
                    <a:pt x="5958" y="0"/>
                  </a:moveTo>
                  <a:cubicBezTo>
                    <a:pt x="0" y="5958"/>
                    <a:pt x="0" y="15654"/>
                    <a:pt x="5958" y="21642"/>
                  </a:cubicBezTo>
                  <a:cubicBezTo>
                    <a:pt x="11946" y="15654"/>
                    <a:pt x="11946" y="5958"/>
                    <a:pt x="5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76"/>
            <p:cNvSpPr/>
            <p:nvPr/>
          </p:nvSpPr>
          <p:spPr>
            <a:xfrm>
              <a:off x="1967625" y="1111450"/>
              <a:ext cx="541825" cy="225125"/>
            </a:xfrm>
            <a:custGeom>
              <a:avLst/>
              <a:gdLst/>
              <a:ahLst/>
              <a:cxnLst/>
              <a:rect l="l" t="t" r="r" b="b"/>
              <a:pathLst>
                <a:path w="21673" h="9005" extrusionOk="0">
                  <a:moveTo>
                    <a:pt x="10859" y="0"/>
                  </a:moveTo>
                  <a:cubicBezTo>
                    <a:pt x="6938" y="0"/>
                    <a:pt x="3010" y="1497"/>
                    <a:pt x="1" y="4491"/>
                  </a:cubicBezTo>
                  <a:cubicBezTo>
                    <a:pt x="2995" y="7500"/>
                    <a:pt x="6908" y="9005"/>
                    <a:pt x="10825" y="9005"/>
                  </a:cubicBezTo>
                  <a:cubicBezTo>
                    <a:pt x="14743" y="9005"/>
                    <a:pt x="18664" y="7500"/>
                    <a:pt x="21673" y="4491"/>
                  </a:cubicBezTo>
                  <a:cubicBezTo>
                    <a:pt x="18694" y="1497"/>
                    <a:pt x="14781" y="0"/>
                    <a:pt x="10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76"/>
            <p:cNvSpPr/>
            <p:nvPr/>
          </p:nvSpPr>
          <p:spPr>
            <a:xfrm>
              <a:off x="2213075" y="729025"/>
              <a:ext cx="372375" cy="494725"/>
            </a:xfrm>
            <a:custGeom>
              <a:avLst/>
              <a:gdLst/>
              <a:ahLst/>
              <a:cxnLst/>
              <a:rect l="l" t="t" r="r" b="b"/>
              <a:pathLst>
                <a:path w="14895" h="19789" extrusionOk="0">
                  <a:moveTo>
                    <a:pt x="3040" y="0"/>
                  </a:moveTo>
                  <a:cubicBezTo>
                    <a:pt x="0" y="7903"/>
                    <a:pt x="3952" y="16748"/>
                    <a:pt x="11855" y="19788"/>
                  </a:cubicBezTo>
                  <a:cubicBezTo>
                    <a:pt x="14894" y="11885"/>
                    <a:pt x="10943" y="3040"/>
                    <a:pt x="3040" y="0"/>
                  </a:cubicBezTo>
                  <a:close/>
                </a:path>
              </a:pathLst>
            </a:custGeom>
            <a:solidFill>
              <a:srgbClr val="E39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76"/>
            <p:cNvSpPr/>
            <p:nvPr/>
          </p:nvSpPr>
          <p:spPr>
            <a:xfrm>
              <a:off x="2127200" y="841500"/>
              <a:ext cx="383025" cy="382250"/>
            </a:xfrm>
            <a:custGeom>
              <a:avLst/>
              <a:gdLst/>
              <a:ahLst/>
              <a:cxnLst/>
              <a:rect l="l" t="t" r="r" b="b"/>
              <a:pathLst>
                <a:path w="15321" h="15290" extrusionOk="0">
                  <a:moveTo>
                    <a:pt x="1" y="0"/>
                  </a:moveTo>
                  <a:cubicBezTo>
                    <a:pt x="1" y="8420"/>
                    <a:pt x="6840" y="15289"/>
                    <a:pt x="15320" y="15289"/>
                  </a:cubicBezTo>
                  <a:cubicBezTo>
                    <a:pt x="15320" y="6869"/>
                    <a:pt x="8481" y="0"/>
                    <a:pt x="1" y="0"/>
                  </a:cubicBezTo>
                  <a:close/>
                </a:path>
              </a:pathLst>
            </a:custGeom>
            <a:solidFill>
              <a:srgbClr val="E4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76"/>
            <p:cNvSpPr/>
            <p:nvPr/>
          </p:nvSpPr>
          <p:spPr>
            <a:xfrm>
              <a:off x="2361250" y="1070975"/>
              <a:ext cx="208250" cy="205675"/>
            </a:xfrm>
            <a:custGeom>
              <a:avLst/>
              <a:gdLst/>
              <a:ahLst/>
              <a:cxnLst/>
              <a:rect l="l" t="t" r="r" b="b"/>
              <a:pathLst>
                <a:path w="8330" h="8227" extrusionOk="0">
                  <a:moveTo>
                    <a:pt x="7022" y="1"/>
                  </a:moveTo>
                  <a:cubicBezTo>
                    <a:pt x="6293" y="517"/>
                    <a:pt x="5776" y="1338"/>
                    <a:pt x="5533" y="2037"/>
                  </a:cubicBezTo>
                  <a:cubicBezTo>
                    <a:pt x="4985" y="1520"/>
                    <a:pt x="4256" y="1247"/>
                    <a:pt x="3496" y="1216"/>
                  </a:cubicBezTo>
                  <a:cubicBezTo>
                    <a:pt x="3071" y="2098"/>
                    <a:pt x="3253" y="3374"/>
                    <a:pt x="3253" y="3374"/>
                  </a:cubicBezTo>
                  <a:cubicBezTo>
                    <a:pt x="3253" y="3374"/>
                    <a:pt x="2981" y="3336"/>
                    <a:pt x="2601" y="3336"/>
                  </a:cubicBezTo>
                  <a:cubicBezTo>
                    <a:pt x="2159" y="3336"/>
                    <a:pt x="1569" y="3388"/>
                    <a:pt x="1095" y="3618"/>
                  </a:cubicBezTo>
                  <a:cubicBezTo>
                    <a:pt x="1095" y="4377"/>
                    <a:pt x="1399" y="5077"/>
                    <a:pt x="1946" y="5654"/>
                  </a:cubicBezTo>
                  <a:cubicBezTo>
                    <a:pt x="1216" y="5897"/>
                    <a:pt x="426" y="6414"/>
                    <a:pt x="1" y="7022"/>
                  </a:cubicBezTo>
                  <a:cubicBezTo>
                    <a:pt x="1521" y="7782"/>
                    <a:pt x="3331" y="8227"/>
                    <a:pt x="5043" y="8227"/>
                  </a:cubicBezTo>
                  <a:cubicBezTo>
                    <a:pt x="5249" y="8227"/>
                    <a:pt x="5452" y="8220"/>
                    <a:pt x="5654" y="8207"/>
                  </a:cubicBezTo>
                  <a:cubicBezTo>
                    <a:pt x="5686" y="8209"/>
                    <a:pt x="5719" y="8210"/>
                    <a:pt x="5751" y="8210"/>
                  </a:cubicBezTo>
                  <a:cubicBezTo>
                    <a:pt x="6362" y="8210"/>
                    <a:pt x="7016" y="7940"/>
                    <a:pt x="7478" y="7478"/>
                  </a:cubicBezTo>
                  <a:cubicBezTo>
                    <a:pt x="7964" y="6991"/>
                    <a:pt x="8207" y="6292"/>
                    <a:pt x="8207" y="5654"/>
                  </a:cubicBezTo>
                  <a:cubicBezTo>
                    <a:pt x="8329" y="3770"/>
                    <a:pt x="7873" y="1703"/>
                    <a:pt x="7022" y="1"/>
                  </a:cubicBezTo>
                  <a:close/>
                </a:path>
              </a:pathLst>
            </a:custGeom>
            <a:solidFill>
              <a:srgbClr val="53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76"/>
            <p:cNvSpPr/>
            <p:nvPr/>
          </p:nvSpPr>
          <p:spPr>
            <a:xfrm>
              <a:off x="2469175" y="1227075"/>
              <a:ext cx="1002300" cy="1024125"/>
            </a:xfrm>
            <a:custGeom>
              <a:avLst/>
              <a:gdLst/>
              <a:ahLst/>
              <a:cxnLst/>
              <a:rect l="l" t="t" r="r" b="b"/>
              <a:pathLst>
                <a:path w="40092" h="40965" extrusionOk="0">
                  <a:moveTo>
                    <a:pt x="1233" y="1"/>
                  </a:moveTo>
                  <a:cubicBezTo>
                    <a:pt x="1068" y="1"/>
                    <a:pt x="900" y="7"/>
                    <a:pt x="729" y="18"/>
                  </a:cubicBezTo>
                  <a:cubicBezTo>
                    <a:pt x="19" y="107"/>
                    <a:pt x="0" y="1175"/>
                    <a:pt x="673" y="1175"/>
                  </a:cubicBezTo>
                  <a:cubicBezTo>
                    <a:pt x="691" y="1175"/>
                    <a:pt x="710" y="1175"/>
                    <a:pt x="729" y="1173"/>
                  </a:cubicBezTo>
                  <a:cubicBezTo>
                    <a:pt x="908" y="1161"/>
                    <a:pt x="1083" y="1156"/>
                    <a:pt x="1254" y="1156"/>
                  </a:cubicBezTo>
                  <a:cubicBezTo>
                    <a:pt x="7795" y="1156"/>
                    <a:pt x="8641" y="9507"/>
                    <a:pt x="8967" y="14395"/>
                  </a:cubicBezTo>
                  <a:cubicBezTo>
                    <a:pt x="9301" y="18711"/>
                    <a:pt x="10122" y="23514"/>
                    <a:pt x="14043" y="26037"/>
                  </a:cubicBezTo>
                  <a:cubicBezTo>
                    <a:pt x="18055" y="28711"/>
                    <a:pt x="23344" y="28438"/>
                    <a:pt x="27629" y="30414"/>
                  </a:cubicBezTo>
                  <a:cubicBezTo>
                    <a:pt x="32341" y="32572"/>
                    <a:pt x="36262" y="36189"/>
                    <a:pt x="38845" y="40687"/>
                  </a:cubicBezTo>
                  <a:cubicBezTo>
                    <a:pt x="38958" y="40883"/>
                    <a:pt x="39130" y="40965"/>
                    <a:pt x="39304" y="40965"/>
                  </a:cubicBezTo>
                  <a:cubicBezTo>
                    <a:pt x="39695" y="40965"/>
                    <a:pt x="40092" y="40552"/>
                    <a:pt x="39818" y="40110"/>
                  </a:cubicBezTo>
                  <a:cubicBezTo>
                    <a:pt x="37387" y="35885"/>
                    <a:pt x="33830" y="32359"/>
                    <a:pt x="29484" y="30079"/>
                  </a:cubicBezTo>
                  <a:cubicBezTo>
                    <a:pt x="27265" y="28863"/>
                    <a:pt x="24863" y="28104"/>
                    <a:pt x="22341" y="27556"/>
                  </a:cubicBezTo>
                  <a:cubicBezTo>
                    <a:pt x="19727" y="27009"/>
                    <a:pt x="16869" y="26614"/>
                    <a:pt x="14590" y="25094"/>
                  </a:cubicBezTo>
                  <a:cubicBezTo>
                    <a:pt x="9240" y="21568"/>
                    <a:pt x="10577" y="14122"/>
                    <a:pt x="9544" y="8650"/>
                  </a:cubicBezTo>
                  <a:cubicBezTo>
                    <a:pt x="8752" y="4453"/>
                    <a:pt x="5890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76"/>
            <p:cNvSpPr/>
            <p:nvPr/>
          </p:nvSpPr>
          <p:spPr>
            <a:xfrm>
              <a:off x="2282225" y="1389325"/>
              <a:ext cx="416450" cy="152050"/>
            </a:xfrm>
            <a:custGeom>
              <a:avLst/>
              <a:gdLst/>
              <a:ahLst/>
              <a:cxnLst/>
              <a:rect l="l" t="t" r="r" b="b"/>
              <a:pathLst>
                <a:path w="16658" h="6082" extrusionOk="0">
                  <a:moveTo>
                    <a:pt x="7996" y="0"/>
                  </a:moveTo>
                  <a:cubicBezTo>
                    <a:pt x="6615" y="0"/>
                    <a:pt x="5369" y="204"/>
                    <a:pt x="4225" y="428"/>
                  </a:cubicBezTo>
                  <a:cubicBezTo>
                    <a:pt x="2766" y="732"/>
                    <a:pt x="1490" y="1066"/>
                    <a:pt x="0" y="1370"/>
                  </a:cubicBezTo>
                  <a:cubicBezTo>
                    <a:pt x="760" y="2647"/>
                    <a:pt x="2250" y="3711"/>
                    <a:pt x="3830" y="4288"/>
                  </a:cubicBezTo>
                  <a:cubicBezTo>
                    <a:pt x="5441" y="4896"/>
                    <a:pt x="7113" y="5139"/>
                    <a:pt x="8602" y="5230"/>
                  </a:cubicBezTo>
                  <a:cubicBezTo>
                    <a:pt x="9302" y="5291"/>
                    <a:pt x="10031" y="5321"/>
                    <a:pt x="10700" y="5321"/>
                  </a:cubicBezTo>
                  <a:cubicBezTo>
                    <a:pt x="11399" y="5321"/>
                    <a:pt x="12007" y="5352"/>
                    <a:pt x="12645" y="5382"/>
                  </a:cubicBezTo>
                  <a:cubicBezTo>
                    <a:pt x="13952" y="5473"/>
                    <a:pt x="15229" y="5595"/>
                    <a:pt x="16657" y="6081"/>
                  </a:cubicBezTo>
                  <a:cubicBezTo>
                    <a:pt x="16657" y="5321"/>
                    <a:pt x="16414" y="4531"/>
                    <a:pt x="15958" y="3771"/>
                  </a:cubicBezTo>
                  <a:cubicBezTo>
                    <a:pt x="15502" y="3011"/>
                    <a:pt x="14864" y="2312"/>
                    <a:pt x="14104" y="1796"/>
                  </a:cubicBezTo>
                  <a:cubicBezTo>
                    <a:pt x="13344" y="1248"/>
                    <a:pt x="12463" y="793"/>
                    <a:pt x="11581" y="519"/>
                  </a:cubicBezTo>
                  <a:cubicBezTo>
                    <a:pt x="10700" y="276"/>
                    <a:pt x="9818" y="124"/>
                    <a:pt x="8937" y="33"/>
                  </a:cubicBezTo>
                  <a:cubicBezTo>
                    <a:pt x="8616" y="11"/>
                    <a:pt x="8303" y="0"/>
                    <a:pt x="7996" y="0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76"/>
            <p:cNvSpPr/>
            <p:nvPr/>
          </p:nvSpPr>
          <p:spPr>
            <a:xfrm>
              <a:off x="2676600" y="1056525"/>
              <a:ext cx="164925" cy="339700"/>
            </a:xfrm>
            <a:custGeom>
              <a:avLst/>
              <a:gdLst/>
              <a:ahLst/>
              <a:cxnLst/>
              <a:rect l="l" t="t" r="r" b="b"/>
              <a:pathLst>
                <a:path w="6597" h="13588" extrusionOk="0">
                  <a:moveTo>
                    <a:pt x="3344" y="1"/>
                  </a:moveTo>
                  <a:cubicBezTo>
                    <a:pt x="3496" y="1308"/>
                    <a:pt x="3253" y="2372"/>
                    <a:pt x="3010" y="3345"/>
                  </a:cubicBezTo>
                  <a:cubicBezTo>
                    <a:pt x="2858" y="3861"/>
                    <a:pt x="2706" y="4317"/>
                    <a:pt x="2493" y="4803"/>
                  </a:cubicBezTo>
                  <a:cubicBezTo>
                    <a:pt x="2311" y="5290"/>
                    <a:pt x="2129" y="5776"/>
                    <a:pt x="1885" y="6293"/>
                  </a:cubicBezTo>
                  <a:cubicBezTo>
                    <a:pt x="1460" y="7296"/>
                    <a:pt x="973" y="8451"/>
                    <a:pt x="609" y="9697"/>
                  </a:cubicBezTo>
                  <a:cubicBezTo>
                    <a:pt x="244" y="10943"/>
                    <a:pt x="1" y="12311"/>
                    <a:pt x="153" y="13588"/>
                  </a:cubicBezTo>
                  <a:cubicBezTo>
                    <a:pt x="1277" y="13010"/>
                    <a:pt x="2402" y="12402"/>
                    <a:pt x="3375" y="11491"/>
                  </a:cubicBezTo>
                  <a:cubicBezTo>
                    <a:pt x="4408" y="10609"/>
                    <a:pt x="5350" y="9424"/>
                    <a:pt x="5958" y="7965"/>
                  </a:cubicBezTo>
                  <a:cubicBezTo>
                    <a:pt x="6262" y="7235"/>
                    <a:pt x="6505" y="6384"/>
                    <a:pt x="6536" y="5563"/>
                  </a:cubicBezTo>
                  <a:cubicBezTo>
                    <a:pt x="6597" y="4712"/>
                    <a:pt x="6536" y="3861"/>
                    <a:pt x="6262" y="3101"/>
                  </a:cubicBezTo>
                  <a:cubicBezTo>
                    <a:pt x="6050" y="2281"/>
                    <a:pt x="5624" y="1612"/>
                    <a:pt x="5077" y="1065"/>
                  </a:cubicBezTo>
                  <a:cubicBezTo>
                    <a:pt x="4591" y="548"/>
                    <a:pt x="3952" y="153"/>
                    <a:pt x="3344" y="1"/>
                  </a:cubicBezTo>
                  <a:close/>
                </a:path>
              </a:pathLst>
            </a:custGeom>
            <a:solidFill>
              <a:srgbClr val="CA5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76"/>
            <p:cNvSpPr/>
            <p:nvPr/>
          </p:nvSpPr>
          <p:spPr>
            <a:xfrm>
              <a:off x="2358225" y="1748025"/>
              <a:ext cx="427825" cy="157550"/>
            </a:xfrm>
            <a:custGeom>
              <a:avLst/>
              <a:gdLst/>
              <a:ahLst/>
              <a:cxnLst/>
              <a:rect l="l" t="t" r="r" b="b"/>
              <a:pathLst>
                <a:path w="17113" h="6302" extrusionOk="0">
                  <a:moveTo>
                    <a:pt x="0" y="1"/>
                  </a:moveTo>
                  <a:cubicBezTo>
                    <a:pt x="304" y="1490"/>
                    <a:pt x="1246" y="3010"/>
                    <a:pt x="2675" y="4165"/>
                  </a:cubicBezTo>
                  <a:cubicBezTo>
                    <a:pt x="3374" y="4712"/>
                    <a:pt x="4195" y="5229"/>
                    <a:pt x="5046" y="5563"/>
                  </a:cubicBezTo>
                  <a:cubicBezTo>
                    <a:pt x="5927" y="5928"/>
                    <a:pt x="6869" y="6171"/>
                    <a:pt x="7873" y="6232"/>
                  </a:cubicBezTo>
                  <a:cubicBezTo>
                    <a:pt x="8235" y="6277"/>
                    <a:pt x="8601" y="6302"/>
                    <a:pt x="8967" y="6302"/>
                  </a:cubicBezTo>
                  <a:cubicBezTo>
                    <a:pt x="9584" y="6302"/>
                    <a:pt x="10199" y="6233"/>
                    <a:pt x="10790" y="6080"/>
                  </a:cubicBezTo>
                  <a:cubicBezTo>
                    <a:pt x="11733" y="5898"/>
                    <a:pt x="12493" y="5594"/>
                    <a:pt x="13192" y="5290"/>
                  </a:cubicBezTo>
                  <a:cubicBezTo>
                    <a:pt x="14590" y="4803"/>
                    <a:pt x="15593" y="4044"/>
                    <a:pt x="17113" y="3800"/>
                  </a:cubicBezTo>
                  <a:cubicBezTo>
                    <a:pt x="16748" y="3132"/>
                    <a:pt x="16079" y="2524"/>
                    <a:pt x="15228" y="2129"/>
                  </a:cubicBezTo>
                  <a:cubicBezTo>
                    <a:pt x="14438" y="1764"/>
                    <a:pt x="13526" y="1521"/>
                    <a:pt x="12705" y="1399"/>
                  </a:cubicBezTo>
                  <a:cubicBezTo>
                    <a:pt x="11854" y="1308"/>
                    <a:pt x="11064" y="1247"/>
                    <a:pt x="10365" y="1186"/>
                  </a:cubicBezTo>
                  <a:cubicBezTo>
                    <a:pt x="9727" y="1156"/>
                    <a:pt x="9058" y="1065"/>
                    <a:pt x="8389" y="1004"/>
                  </a:cubicBezTo>
                  <a:cubicBezTo>
                    <a:pt x="5745" y="730"/>
                    <a:pt x="3040" y="427"/>
                    <a:pt x="0" y="1"/>
                  </a:cubicBezTo>
                  <a:close/>
                </a:path>
              </a:pathLst>
            </a:custGeom>
            <a:solidFill>
              <a:srgbClr val="D13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76"/>
            <p:cNvSpPr/>
            <p:nvPr/>
          </p:nvSpPr>
          <p:spPr>
            <a:xfrm>
              <a:off x="3056550" y="1578575"/>
              <a:ext cx="153525" cy="382250"/>
            </a:xfrm>
            <a:custGeom>
              <a:avLst/>
              <a:gdLst/>
              <a:ahLst/>
              <a:cxnLst/>
              <a:rect l="l" t="t" r="r" b="b"/>
              <a:pathLst>
                <a:path w="6141" h="15290" extrusionOk="0">
                  <a:moveTo>
                    <a:pt x="3405" y="1"/>
                  </a:moveTo>
                  <a:lnTo>
                    <a:pt x="3405" y="1"/>
                  </a:lnTo>
                  <a:cubicBezTo>
                    <a:pt x="3527" y="669"/>
                    <a:pt x="3405" y="1277"/>
                    <a:pt x="3223" y="1824"/>
                  </a:cubicBezTo>
                  <a:cubicBezTo>
                    <a:pt x="3040" y="2341"/>
                    <a:pt x="2767" y="2828"/>
                    <a:pt x="2493" y="3344"/>
                  </a:cubicBezTo>
                  <a:cubicBezTo>
                    <a:pt x="2250" y="3831"/>
                    <a:pt x="1946" y="4256"/>
                    <a:pt x="1581" y="4803"/>
                  </a:cubicBezTo>
                  <a:cubicBezTo>
                    <a:pt x="1247" y="5381"/>
                    <a:pt x="913" y="6019"/>
                    <a:pt x="609" y="6840"/>
                  </a:cubicBezTo>
                  <a:cubicBezTo>
                    <a:pt x="305" y="7630"/>
                    <a:pt x="31" y="8542"/>
                    <a:pt x="31" y="9575"/>
                  </a:cubicBezTo>
                  <a:cubicBezTo>
                    <a:pt x="1" y="10578"/>
                    <a:pt x="213" y="11551"/>
                    <a:pt x="609" y="12372"/>
                  </a:cubicBezTo>
                  <a:cubicBezTo>
                    <a:pt x="1338" y="14044"/>
                    <a:pt x="2767" y="15107"/>
                    <a:pt x="4134" y="15290"/>
                  </a:cubicBezTo>
                  <a:cubicBezTo>
                    <a:pt x="3861" y="13922"/>
                    <a:pt x="3922" y="12676"/>
                    <a:pt x="4074" y="11612"/>
                  </a:cubicBezTo>
                  <a:cubicBezTo>
                    <a:pt x="4134" y="11095"/>
                    <a:pt x="4286" y="10578"/>
                    <a:pt x="4438" y="10122"/>
                  </a:cubicBezTo>
                  <a:cubicBezTo>
                    <a:pt x="4590" y="9667"/>
                    <a:pt x="4773" y="9180"/>
                    <a:pt x="5046" y="8572"/>
                  </a:cubicBezTo>
                  <a:cubicBezTo>
                    <a:pt x="5290" y="7964"/>
                    <a:pt x="5533" y="7296"/>
                    <a:pt x="5776" y="6475"/>
                  </a:cubicBezTo>
                  <a:cubicBezTo>
                    <a:pt x="5958" y="5715"/>
                    <a:pt x="6141" y="4742"/>
                    <a:pt x="6080" y="3861"/>
                  </a:cubicBezTo>
                  <a:cubicBezTo>
                    <a:pt x="5989" y="2949"/>
                    <a:pt x="5776" y="2068"/>
                    <a:pt x="5290" y="1369"/>
                  </a:cubicBezTo>
                  <a:cubicBezTo>
                    <a:pt x="4834" y="639"/>
                    <a:pt x="4104" y="92"/>
                    <a:pt x="3405" y="1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76"/>
            <p:cNvSpPr/>
            <p:nvPr/>
          </p:nvSpPr>
          <p:spPr>
            <a:xfrm>
              <a:off x="2707775" y="1915150"/>
              <a:ext cx="327525" cy="124725"/>
            </a:xfrm>
            <a:custGeom>
              <a:avLst/>
              <a:gdLst/>
              <a:ahLst/>
              <a:cxnLst/>
              <a:rect l="l" t="t" r="r" b="b"/>
              <a:pathLst>
                <a:path w="13101" h="4989" extrusionOk="0">
                  <a:moveTo>
                    <a:pt x="9752" y="1"/>
                  </a:moveTo>
                  <a:cubicBezTo>
                    <a:pt x="9693" y="1"/>
                    <a:pt x="9634" y="2"/>
                    <a:pt x="9575" y="3"/>
                  </a:cubicBezTo>
                  <a:cubicBezTo>
                    <a:pt x="8298" y="33"/>
                    <a:pt x="7021" y="368"/>
                    <a:pt x="5927" y="732"/>
                  </a:cubicBezTo>
                  <a:cubicBezTo>
                    <a:pt x="4863" y="1128"/>
                    <a:pt x="3891" y="1523"/>
                    <a:pt x="2948" y="1948"/>
                  </a:cubicBezTo>
                  <a:cubicBezTo>
                    <a:pt x="2006" y="2374"/>
                    <a:pt x="1094" y="2769"/>
                    <a:pt x="0" y="3073"/>
                  </a:cubicBezTo>
                  <a:cubicBezTo>
                    <a:pt x="638" y="4046"/>
                    <a:pt x="1885" y="4714"/>
                    <a:pt x="3252" y="4927"/>
                  </a:cubicBezTo>
                  <a:cubicBezTo>
                    <a:pt x="3576" y="4969"/>
                    <a:pt x="3900" y="4989"/>
                    <a:pt x="4221" y="4989"/>
                  </a:cubicBezTo>
                  <a:cubicBezTo>
                    <a:pt x="5288" y="4989"/>
                    <a:pt x="6330" y="4775"/>
                    <a:pt x="7265" y="4471"/>
                  </a:cubicBezTo>
                  <a:cubicBezTo>
                    <a:pt x="8480" y="4046"/>
                    <a:pt x="9483" y="3468"/>
                    <a:pt x="10395" y="2860"/>
                  </a:cubicBezTo>
                  <a:cubicBezTo>
                    <a:pt x="11338" y="2252"/>
                    <a:pt x="12158" y="1614"/>
                    <a:pt x="13101" y="976"/>
                  </a:cubicBezTo>
                  <a:cubicBezTo>
                    <a:pt x="12230" y="308"/>
                    <a:pt x="10999" y="1"/>
                    <a:pt x="9752" y="1"/>
                  </a:cubicBezTo>
                  <a:close/>
                </a:path>
              </a:pathLst>
            </a:custGeom>
            <a:solidFill>
              <a:srgbClr val="892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3" name="Google Shape;6883;p7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84" name="Google Shape;6884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5" name="Google Shape;6885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6" name="Google Shape;6886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7" name="Google Shape;6887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8" name="Google Shape;6888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89" name="Google Shape;6889;p7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0" name="Google Shape;6890;p7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1" name="Google Shape;6891;p78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2" name="Google Shape;6892;p78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3" name="Google Shape;6893;p78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4" name="Google Shape;6894;p7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5" name="Google Shape;6895;p78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902" name="Google Shape;6902;p78"/>
          <p:cNvGrpSpPr/>
          <p:nvPr/>
        </p:nvGrpSpPr>
        <p:grpSpPr>
          <a:xfrm>
            <a:off x="8315846" y="183827"/>
            <a:ext cx="402825" cy="405300"/>
            <a:chOff x="1220250" y="3532325"/>
            <a:chExt cx="402825" cy="405300"/>
          </a:xfrm>
        </p:grpSpPr>
        <p:sp>
          <p:nvSpPr>
            <p:cNvPr id="6903" name="Google Shape;6903;p78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78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78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6" name="Google Shape;6906;p78"/>
          <p:cNvGrpSpPr/>
          <p:nvPr/>
        </p:nvGrpSpPr>
        <p:grpSpPr>
          <a:xfrm>
            <a:off x="683568" y="4572520"/>
            <a:ext cx="276217" cy="277914"/>
            <a:chOff x="4692275" y="1026850"/>
            <a:chExt cx="402825" cy="405300"/>
          </a:xfrm>
        </p:grpSpPr>
        <p:sp>
          <p:nvSpPr>
            <p:cNvPr id="6907" name="Google Shape;6907;p78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78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78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0" name="Google Shape;6910;p78"/>
          <p:cNvGrpSpPr/>
          <p:nvPr/>
        </p:nvGrpSpPr>
        <p:grpSpPr>
          <a:xfrm>
            <a:off x="8433800" y="3815275"/>
            <a:ext cx="482550" cy="490150"/>
            <a:chOff x="5811175" y="3358250"/>
            <a:chExt cx="482550" cy="490150"/>
          </a:xfrm>
        </p:grpSpPr>
        <p:sp>
          <p:nvSpPr>
            <p:cNvPr id="6911" name="Google Shape;6911;p78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78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78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784;p40"/>
          <p:cNvSpPr txBox="1">
            <a:spLocks/>
          </p:cNvSpPr>
          <p:nvPr/>
        </p:nvSpPr>
        <p:spPr>
          <a:xfrm>
            <a:off x="611560" y="1347614"/>
            <a:ext cx="7909177" cy="159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4400" dirty="0" smtClean="0">
                <a:latin typeface="Khmer OS" pitchFamily="2" charset="0"/>
                <a:cs typeface="Khmer OS" pitchFamily="2" charset="0"/>
              </a:rPr>
              <a:t>ចៅនាថមុខដូចចៅសូទបេះបិទ។</a:t>
            </a:r>
            <a:endParaRPr lang="en-US" sz="4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6" name="Google Shape;784;p40"/>
          <p:cNvSpPr txBox="1">
            <a:spLocks/>
          </p:cNvSpPr>
          <p:nvPr/>
        </p:nvSpPr>
        <p:spPr>
          <a:xfrm>
            <a:off x="542636" y="2545864"/>
            <a:ext cx="302125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ចៅនាថ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7" name="Google Shape;784;p40"/>
          <p:cNvSpPr txBox="1">
            <a:spLocks/>
          </p:cNvSpPr>
          <p:nvPr/>
        </p:nvSpPr>
        <p:spPr>
          <a:xfrm>
            <a:off x="4499992" y="2540442"/>
            <a:ext cx="133085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ដូច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8" name="Google Shape;784;p40"/>
          <p:cNvSpPr txBox="1">
            <a:spLocks/>
          </p:cNvSpPr>
          <p:nvPr/>
        </p:nvSpPr>
        <p:spPr>
          <a:xfrm>
            <a:off x="3347864" y="2519322"/>
            <a:ext cx="129614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មុខ</a:t>
            </a:r>
            <a:endParaRPr lang="en-US" sz="5400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9" name="Google Shape;784;p40"/>
          <p:cNvSpPr txBox="1">
            <a:spLocks/>
          </p:cNvSpPr>
          <p:nvPr/>
        </p:nvSpPr>
        <p:spPr>
          <a:xfrm>
            <a:off x="2987824" y="2540442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0" name="Google Shape;784;p40"/>
          <p:cNvSpPr txBox="1">
            <a:spLocks/>
          </p:cNvSpPr>
          <p:nvPr/>
        </p:nvSpPr>
        <p:spPr>
          <a:xfrm>
            <a:off x="4224757" y="2540442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1" name="Google Shape;784;p40"/>
          <p:cNvSpPr txBox="1">
            <a:spLocks/>
          </p:cNvSpPr>
          <p:nvPr/>
        </p:nvSpPr>
        <p:spPr>
          <a:xfrm>
            <a:off x="1229596" y="48351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រថ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2" name="Google Shape;784;p40"/>
          <p:cNvSpPr txBox="1">
            <a:spLocks/>
          </p:cNvSpPr>
          <p:nvPr/>
        </p:nvSpPr>
        <p:spPr>
          <a:xfrm>
            <a:off x="4337816" y="48503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មារយាទ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3" name="Google Shape;784;p40"/>
          <p:cNvSpPr txBox="1">
            <a:spLocks/>
          </p:cNvSpPr>
          <p:nvPr/>
        </p:nvSpPr>
        <p:spPr>
          <a:xfrm>
            <a:off x="5436096" y="2540442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4" name="Google Shape;784;p40"/>
          <p:cNvSpPr txBox="1">
            <a:spLocks/>
          </p:cNvSpPr>
          <p:nvPr/>
        </p:nvSpPr>
        <p:spPr>
          <a:xfrm>
            <a:off x="5666613" y="2523171"/>
            <a:ext cx="272181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  <a:latin typeface="Khmer OS" pitchFamily="2" charset="0"/>
                <a:cs typeface="Khmer OS" pitchFamily="2" charset="0"/>
              </a:rPr>
              <a:t>ចៅសូទ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5" name="Google Shape;784;p40"/>
          <p:cNvSpPr txBox="1">
            <a:spLocks/>
          </p:cNvSpPr>
          <p:nvPr/>
        </p:nvSpPr>
        <p:spPr>
          <a:xfrm>
            <a:off x="1475656" y="3476546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6" name="Google Shape;784;p40"/>
          <p:cNvSpPr txBox="1">
            <a:spLocks/>
          </p:cNvSpPr>
          <p:nvPr/>
        </p:nvSpPr>
        <p:spPr>
          <a:xfrm>
            <a:off x="1744452" y="3476546"/>
            <a:ext cx="304357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err="1" smtClean="0">
                <a:solidFill>
                  <a:schemeClr val="accent3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បេះបិទ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។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8" name="Google Shape;7038;p8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7039" name="Google Shape;7039;p8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0" name="Google Shape;7040;p8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1" name="Google Shape;7041;p8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2" name="Google Shape;7042;p8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3" name="Google Shape;7043;p8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44" name="Google Shape;7044;p8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5" name="Google Shape;7045;p8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6" name="Google Shape;7046;p81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7" name="Google Shape;7047;p81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8" name="Google Shape;7048;p81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9" name="Google Shape;7049;p81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50" name="Google Shape;7050;p81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104" name="Google Shape;7104;p81"/>
          <p:cNvSpPr/>
          <p:nvPr/>
        </p:nvSpPr>
        <p:spPr>
          <a:xfrm>
            <a:off x="7692329" y="2116407"/>
            <a:ext cx="26272" cy="28235"/>
          </a:xfrm>
          <a:custGeom>
            <a:avLst/>
            <a:gdLst/>
            <a:ahLst/>
            <a:cxnLst/>
            <a:rect l="l" t="t" r="r" b="b"/>
            <a:pathLst>
              <a:path w="763" h="820" extrusionOk="0">
                <a:moveTo>
                  <a:pt x="152" y="1"/>
                </a:moveTo>
                <a:cubicBezTo>
                  <a:pt x="133" y="1"/>
                  <a:pt x="113" y="3"/>
                  <a:pt x="95" y="9"/>
                </a:cubicBezTo>
                <a:cubicBezTo>
                  <a:pt x="24" y="57"/>
                  <a:pt x="0" y="129"/>
                  <a:pt x="24" y="224"/>
                </a:cubicBezTo>
                <a:cubicBezTo>
                  <a:pt x="24" y="224"/>
                  <a:pt x="238" y="581"/>
                  <a:pt x="524" y="795"/>
                </a:cubicBezTo>
                <a:cubicBezTo>
                  <a:pt x="572" y="819"/>
                  <a:pt x="595" y="819"/>
                  <a:pt x="619" y="819"/>
                </a:cubicBezTo>
                <a:cubicBezTo>
                  <a:pt x="643" y="819"/>
                  <a:pt x="715" y="795"/>
                  <a:pt x="738" y="771"/>
                </a:cubicBezTo>
                <a:cubicBezTo>
                  <a:pt x="762" y="724"/>
                  <a:pt x="762" y="652"/>
                  <a:pt x="715" y="581"/>
                </a:cubicBezTo>
                <a:cubicBezTo>
                  <a:pt x="476" y="390"/>
                  <a:pt x="286" y="81"/>
                  <a:pt x="286" y="81"/>
                </a:cubicBezTo>
                <a:cubicBezTo>
                  <a:pt x="268" y="27"/>
                  <a:pt x="210" y="1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5" name="Google Shape;7105;p81"/>
          <p:cNvSpPr/>
          <p:nvPr/>
        </p:nvSpPr>
        <p:spPr>
          <a:xfrm>
            <a:off x="8003080" y="2079358"/>
            <a:ext cx="28751" cy="28372"/>
          </a:xfrm>
          <a:custGeom>
            <a:avLst/>
            <a:gdLst/>
            <a:ahLst/>
            <a:cxnLst/>
            <a:rect l="l" t="t" r="r" b="b"/>
            <a:pathLst>
              <a:path w="835" h="824" extrusionOk="0">
                <a:moveTo>
                  <a:pt x="668" y="1"/>
                </a:moveTo>
                <a:cubicBezTo>
                  <a:pt x="620" y="1"/>
                  <a:pt x="572" y="22"/>
                  <a:pt x="525" y="85"/>
                </a:cubicBezTo>
                <a:cubicBezTo>
                  <a:pt x="382" y="347"/>
                  <a:pt x="72" y="562"/>
                  <a:pt x="72" y="562"/>
                </a:cubicBezTo>
                <a:cubicBezTo>
                  <a:pt x="25" y="609"/>
                  <a:pt x="1" y="704"/>
                  <a:pt x="48" y="776"/>
                </a:cubicBezTo>
                <a:cubicBezTo>
                  <a:pt x="72" y="800"/>
                  <a:pt x="120" y="823"/>
                  <a:pt x="168" y="823"/>
                </a:cubicBezTo>
                <a:cubicBezTo>
                  <a:pt x="191" y="823"/>
                  <a:pt x="215" y="823"/>
                  <a:pt x="263" y="800"/>
                </a:cubicBezTo>
                <a:cubicBezTo>
                  <a:pt x="263" y="800"/>
                  <a:pt x="572" y="562"/>
                  <a:pt x="763" y="228"/>
                </a:cubicBezTo>
                <a:cubicBezTo>
                  <a:pt x="834" y="133"/>
                  <a:pt x="787" y="61"/>
                  <a:pt x="739" y="14"/>
                </a:cubicBezTo>
                <a:cubicBezTo>
                  <a:pt x="715" y="6"/>
                  <a:pt x="691" y="1"/>
                  <a:pt x="6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4" name="Google Shape;7264;p81"/>
          <p:cNvGrpSpPr/>
          <p:nvPr/>
        </p:nvGrpSpPr>
        <p:grpSpPr>
          <a:xfrm>
            <a:off x="631206" y="4471119"/>
            <a:ext cx="278834" cy="343636"/>
            <a:chOff x="5625817" y="1919901"/>
            <a:chExt cx="278834" cy="343636"/>
          </a:xfrm>
        </p:grpSpPr>
        <p:sp>
          <p:nvSpPr>
            <p:cNvPr id="7265" name="Google Shape;7265;p81"/>
            <p:cNvSpPr/>
            <p:nvPr/>
          </p:nvSpPr>
          <p:spPr>
            <a:xfrm>
              <a:off x="5625817" y="2055737"/>
              <a:ext cx="98408" cy="130706"/>
            </a:xfrm>
            <a:custGeom>
              <a:avLst/>
              <a:gdLst/>
              <a:ahLst/>
              <a:cxnLst/>
              <a:rect l="l" t="t" r="r" b="b"/>
              <a:pathLst>
                <a:path w="2858" h="3796" extrusionOk="0">
                  <a:moveTo>
                    <a:pt x="855" y="1"/>
                  </a:moveTo>
                  <a:cubicBezTo>
                    <a:pt x="402" y="1"/>
                    <a:pt x="0" y="359"/>
                    <a:pt x="0" y="819"/>
                  </a:cubicBezTo>
                  <a:lnTo>
                    <a:pt x="0" y="2581"/>
                  </a:lnTo>
                  <a:cubicBezTo>
                    <a:pt x="0" y="3272"/>
                    <a:pt x="572" y="3796"/>
                    <a:pt x="1215" y="3796"/>
                  </a:cubicBezTo>
                  <a:lnTo>
                    <a:pt x="2858" y="3796"/>
                  </a:lnTo>
                  <a:lnTo>
                    <a:pt x="2858" y="2129"/>
                  </a:lnTo>
                  <a:lnTo>
                    <a:pt x="1858" y="2129"/>
                  </a:lnTo>
                  <a:lnTo>
                    <a:pt x="1858" y="2152"/>
                  </a:lnTo>
                  <a:cubicBezTo>
                    <a:pt x="1762" y="2152"/>
                    <a:pt x="1667" y="2081"/>
                    <a:pt x="1667" y="1986"/>
                  </a:cubicBezTo>
                  <a:lnTo>
                    <a:pt x="1667" y="843"/>
                  </a:lnTo>
                  <a:cubicBezTo>
                    <a:pt x="1667" y="438"/>
                    <a:pt x="1381" y="81"/>
                    <a:pt x="976" y="9"/>
                  </a:cubicBezTo>
                  <a:cubicBezTo>
                    <a:pt x="936" y="3"/>
                    <a:pt x="895" y="1"/>
                    <a:pt x="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81"/>
            <p:cNvSpPr/>
            <p:nvPr/>
          </p:nvSpPr>
          <p:spPr>
            <a:xfrm>
              <a:off x="5732385" y="1984737"/>
              <a:ext cx="171439" cy="159905"/>
            </a:xfrm>
            <a:custGeom>
              <a:avLst/>
              <a:gdLst/>
              <a:ahLst/>
              <a:cxnLst/>
              <a:rect l="l" t="t" r="r" b="b"/>
              <a:pathLst>
                <a:path w="4979" h="4644" extrusionOk="0">
                  <a:moveTo>
                    <a:pt x="4131" y="0"/>
                  </a:moveTo>
                  <a:cubicBezTo>
                    <a:pt x="3675" y="0"/>
                    <a:pt x="3311" y="358"/>
                    <a:pt x="3311" y="809"/>
                  </a:cubicBezTo>
                  <a:lnTo>
                    <a:pt x="3311" y="2786"/>
                  </a:lnTo>
                  <a:cubicBezTo>
                    <a:pt x="3311" y="2881"/>
                    <a:pt x="3216" y="2976"/>
                    <a:pt x="3121" y="2976"/>
                  </a:cubicBezTo>
                  <a:lnTo>
                    <a:pt x="1" y="2976"/>
                  </a:lnTo>
                  <a:lnTo>
                    <a:pt x="1" y="4643"/>
                  </a:lnTo>
                  <a:lnTo>
                    <a:pt x="4145" y="4643"/>
                  </a:lnTo>
                  <a:cubicBezTo>
                    <a:pt x="4621" y="4643"/>
                    <a:pt x="4978" y="4262"/>
                    <a:pt x="4978" y="3810"/>
                  </a:cubicBezTo>
                  <a:lnTo>
                    <a:pt x="4978" y="690"/>
                  </a:lnTo>
                  <a:cubicBezTo>
                    <a:pt x="4978" y="499"/>
                    <a:pt x="4883" y="333"/>
                    <a:pt x="4740" y="214"/>
                  </a:cubicBezTo>
                  <a:cubicBezTo>
                    <a:pt x="4534" y="65"/>
                    <a:pt x="4324" y="0"/>
                    <a:pt x="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81"/>
            <p:cNvSpPr/>
            <p:nvPr/>
          </p:nvSpPr>
          <p:spPr>
            <a:xfrm>
              <a:off x="5827522" y="1983876"/>
              <a:ext cx="77129" cy="159113"/>
            </a:xfrm>
            <a:custGeom>
              <a:avLst/>
              <a:gdLst/>
              <a:ahLst/>
              <a:cxnLst/>
              <a:rect l="l" t="t" r="r" b="b"/>
              <a:pathLst>
                <a:path w="2240" h="4621" extrusionOk="0">
                  <a:moveTo>
                    <a:pt x="1406" y="1"/>
                  </a:moveTo>
                  <a:cubicBezTo>
                    <a:pt x="1215" y="1"/>
                    <a:pt x="1048" y="48"/>
                    <a:pt x="905" y="143"/>
                  </a:cubicBezTo>
                  <a:cubicBezTo>
                    <a:pt x="1096" y="286"/>
                    <a:pt x="1215" y="524"/>
                    <a:pt x="1215" y="810"/>
                  </a:cubicBezTo>
                  <a:lnTo>
                    <a:pt x="1215" y="3382"/>
                  </a:lnTo>
                  <a:cubicBezTo>
                    <a:pt x="1215" y="4073"/>
                    <a:pt x="667" y="4620"/>
                    <a:pt x="0" y="4620"/>
                  </a:cubicBezTo>
                  <a:lnTo>
                    <a:pt x="977" y="4620"/>
                  </a:lnTo>
                  <a:cubicBezTo>
                    <a:pt x="1667" y="4620"/>
                    <a:pt x="2215" y="4049"/>
                    <a:pt x="2215" y="3382"/>
                  </a:cubicBezTo>
                  <a:lnTo>
                    <a:pt x="2215" y="810"/>
                  </a:lnTo>
                  <a:cubicBezTo>
                    <a:pt x="2239" y="382"/>
                    <a:pt x="1858" y="1"/>
                    <a:pt x="1406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81"/>
            <p:cNvSpPr/>
            <p:nvPr/>
          </p:nvSpPr>
          <p:spPr>
            <a:xfrm>
              <a:off x="5705356" y="1919901"/>
              <a:ext cx="118930" cy="337886"/>
            </a:xfrm>
            <a:custGeom>
              <a:avLst/>
              <a:gdLst/>
              <a:ahLst/>
              <a:cxnLst/>
              <a:rect l="l" t="t" r="r" b="b"/>
              <a:pathLst>
                <a:path w="3454" h="9813" extrusionOk="0">
                  <a:moveTo>
                    <a:pt x="1715" y="1"/>
                  </a:moveTo>
                  <a:cubicBezTo>
                    <a:pt x="786" y="49"/>
                    <a:pt x="0" y="787"/>
                    <a:pt x="0" y="1739"/>
                  </a:cubicBezTo>
                  <a:lnTo>
                    <a:pt x="0" y="9813"/>
                  </a:lnTo>
                  <a:lnTo>
                    <a:pt x="3453" y="9813"/>
                  </a:lnTo>
                  <a:lnTo>
                    <a:pt x="3453" y="1763"/>
                  </a:lnTo>
                  <a:cubicBezTo>
                    <a:pt x="3453" y="787"/>
                    <a:pt x="2691" y="1"/>
                    <a:pt x="1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81"/>
            <p:cNvSpPr/>
            <p:nvPr/>
          </p:nvSpPr>
          <p:spPr>
            <a:xfrm>
              <a:off x="5747983" y="1919901"/>
              <a:ext cx="76302" cy="337886"/>
            </a:xfrm>
            <a:custGeom>
              <a:avLst/>
              <a:gdLst/>
              <a:ahLst/>
              <a:cxnLst/>
              <a:rect l="l" t="t" r="r" b="b"/>
              <a:pathLst>
                <a:path w="2216" h="9813" extrusionOk="0">
                  <a:moveTo>
                    <a:pt x="501" y="1"/>
                  </a:moveTo>
                  <a:cubicBezTo>
                    <a:pt x="334" y="1"/>
                    <a:pt x="167" y="49"/>
                    <a:pt x="0" y="72"/>
                  </a:cubicBezTo>
                  <a:cubicBezTo>
                    <a:pt x="715" y="263"/>
                    <a:pt x="1215" y="930"/>
                    <a:pt x="1215" y="1739"/>
                  </a:cubicBezTo>
                  <a:lnTo>
                    <a:pt x="1215" y="9813"/>
                  </a:lnTo>
                  <a:lnTo>
                    <a:pt x="2191" y="9813"/>
                  </a:lnTo>
                  <a:lnTo>
                    <a:pt x="2191" y="1739"/>
                  </a:lnTo>
                  <a:cubicBezTo>
                    <a:pt x="2215" y="787"/>
                    <a:pt x="1453" y="1"/>
                    <a:pt x="501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81"/>
            <p:cNvSpPr/>
            <p:nvPr/>
          </p:nvSpPr>
          <p:spPr>
            <a:xfrm>
              <a:off x="5782416" y="2175769"/>
              <a:ext cx="10709" cy="87080"/>
            </a:xfrm>
            <a:custGeom>
              <a:avLst/>
              <a:gdLst/>
              <a:ahLst/>
              <a:cxnLst/>
              <a:rect l="l" t="t" r="r" b="b"/>
              <a:pathLst>
                <a:path w="311" h="2529" extrusionOk="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2382"/>
                  </a:lnTo>
                  <a:cubicBezTo>
                    <a:pt x="1" y="2429"/>
                    <a:pt x="72" y="2501"/>
                    <a:pt x="120" y="2524"/>
                  </a:cubicBezTo>
                  <a:cubicBezTo>
                    <a:pt x="130" y="2527"/>
                    <a:pt x="140" y="2528"/>
                    <a:pt x="150" y="2528"/>
                  </a:cubicBezTo>
                  <a:cubicBezTo>
                    <a:pt x="234" y="2528"/>
                    <a:pt x="310" y="2445"/>
                    <a:pt x="310" y="2382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81"/>
            <p:cNvSpPr/>
            <p:nvPr/>
          </p:nvSpPr>
          <p:spPr>
            <a:xfrm>
              <a:off x="5782416" y="1973202"/>
              <a:ext cx="10709" cy="175675"/>
            </a:xfrm>
            <a:custGeom>
              <a:avLst/>
              <a:gdLst/>
              <a:ahLst/>
              <a:cxnLst/>
              <a:rect l="l" t="t" r="r" b="b"/>
              <a:pathLst>
                <a:path w="311" h="5102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954"/>
                  </a:lnTo>
                  <a:cubicBezTo>
                    <a:pt x="1" y="5002"/>
                    <a:pt x="72" y="5073"/>
                    <a:pt x="120" y="5097"/>
                  </a:cubicBezTo>
                  <a:cubicBezTo>
                    <a:pt x="132" y="5100"/>
                    <a:pt x="145" y="5102"/>
                    <a:pt x="157" y="5102"/>
                  </a:cubicBezTo>
                  <a:cubicBezTo>
                    <a:pt x="238" y="5102"/>
                    <a:pt x="310" y="5037"/>
                    <a:pt x="310" y="4954"/>
                  </a:cubicBezTo>
                  <a:lnTo>
                    <a:pt x="310" y="168"/>
                  </a:lnTo>
                  <a:cubicBezTo>
                    <a:pt x="310" y="72"/>
                    <a:pt x="239" y="1"/>
                    <a:pt x="16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81"/>
            <p:cNvSpPr/>
            <p:nvPr/>
          </p:nvSpPr>
          <p:spPr>
            <a:xfrm>
              <a:off x="5739788" y="1921554"/>
              <a:ext cx="29543" cy="111561"/>
            </a:xfrm>
            <a:custGeom>
              <a:avLst/>
              <a:gdLst/>
              <a:ahLst/>
              <a:cxnLst/>
              <a:rect l="l" t="t" r="r" b="b"/>
              <a:pathLst>
                <a:path w="858" h="3240" extrusionOk="0">
                  <a:moveTo>
                    <a:pt x="477" y="1"/>
                  </a:moveTo>
                  <a:cubicBezTo>
                    <a:pt x="286" y="191"/>
                    <a:pt x="0" y="667"/>
                    <a:pt x="0" y="1668"/>
                  </a:cubicBezTo>
                  <a:lnTo>
                    <a:pt x="0" y="3096"/>
                  </a:lnTo>
                  <a:cubicBezTo>
                    <a:pt x="0" y="3144"/>
                    <a:pt x="48" y="3239"/>
                    <a:pt x="119" y="3239"/>
                  </a:cubicBezTo>
                  <a:cubicBezTo>
                    <a:pt x="191" y="3239"/>
                    <a:pt x="262" y="3168"/>
                    <a:pt x="262" y="3096"/>
                  </a:cubicBezTo>
                  <a:lnTo>
                    <a:pt x="262" y="1668"/>
                  </a:lnTo>
                  <a:cubicBezTo>
                    <a:pt x="262" y="429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81"/>
            <p:cNvSpPr/>
            <p:nvPr/>
          </p:nvSpPr>
          <p:spPr>
            <a:xfrm>
              <a:off x="5739788" y="2057665"/>
              <a:ext cx="9056" cy="205872"/>
            </a:xfrm>
            <a:custGeom>
              <a:avLst/>
              <a:gdLst/>
              <a:ahLst/>
              <a:cxnLst/>
              <a:rect l="l" t="t" r="r" b="b"/>
              <a:pathLst>
                <a:path w="263" h="5979" extrusionOk="0">
                  <a:moveTo>
                    <a:pt x="143" y="1"/>
                  </a:moveTo>
                  <a:cubicBezTo>
                    <a:pt x="48" y="1"/>
                    <a:pt x="0" y="48"/>
                    <a:pt x="0" y="144"/>
                  </a:cubicBezTo>
                  <a:lnTo>
                    <a:pt x="0" y="5835"/>
                  </a:lnTo>
                  <a:cubicBezTo>
                    <a:pt x="0" y="5883"/>
                    <a:pt x="48" y="5978"/>
                    <a:pt x="119" y="5978"/>
                  </a:cubicBezTo>
                  <a:cubicBezTo>
                    <a:pt x="191" y="5978"/>
                    <a:pt x="262" y="5931"/>
                    <a:pt x="262" y="5835"/>
                  </a:cubicBezTo>
                  <a:lnTo>
                    <a:pt x="262" y="144"/>
                  </a:lnTo>
                  <a:cubicBezTo>
                    <a:pt x="262" y="48"/>
                    <a:pt x="215" y="1"/>
                    <a:pt x="143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81"/>
            <p:cNvSpPr/>
            <p:nvPr/>
          </p:nvSpPr>
          <p:spPr>
            <a:xfrm>
              <a:off x="5655325" y="2252829"/>
              <a:ext cx="220609" cy="9882"/>
            </a:xfrm>
            <a:custGeom>
              <a:avLst/>
              <a:gdLst/>
              <a:ahLst/>
              <a:cxnLst/>
              <a:rect l="l" t="t" r="r" b="b"/>
              <a:pathLst>
                <a:path w="6407" h="287" extrusionOk="0">
                  <a:moveTo>
                    <a:pt x="143" y="1"/>
                  </a:moveTo>
                  <a:cubicBezTo>
                    <a:pt x="96" y="1"/>
                    <a:pt x="0" y="72"/>
                    <a:pt x="0" y="120"/>
                  </a:cubicBezTo>
                  <a:cubicBezTo>
                    <a:pt x="0" y="215"/>
                    <a:pt x="72" y="286"/>
                    <a:pt x="143" y="286"/>
                  </a:cubicBezTo>
                  <a:lnTo>
                    <a:pt x="6264" y="286"/>
                  </a:lnTo>
                  <a:cubicBezTo>
                    <a:pt x="6311" y="286"/>
                    <a:pt x="6383" y="215"/>
                    <a:pt x="6407" y="167"/>
                  </a:cubicBezTo>
                  <a:cubicBezTo>
                    <a:pt x="6407" y="72"/>
                    <a:pt x="6359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7" name="Google Shape;789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8" name="Google Shape;789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9" name="Google Shape;789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0" name="Google Shape;790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1" name="Google Shape;790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2" name="Google Shape;790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CEE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3" name="Google Shape;790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4" name="Google Shape;790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5" name="Google Shape;790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6" name="Google Shape;790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7" name="Google Shape;790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8" name="Google Shape;790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9" name="Google Shape;790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0" name="Google Shape;791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1" name="Google Shape;791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2" name="Google Shape;791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3" name="Google Shape;791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4" name="Google Shape;791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5" name="Google Shape;791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6" name="Google Shape;791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7" name="Google Shape;791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8" name="Google Shape;791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9" name="Google Shape;791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0" name="Google Shape;792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1" name="Google Shape;792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2" name="Google Shape;792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3" name="Google Shape;792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4" name="Google Shape;792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5" name="Google Shape;792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6" name="Google Shape;792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7" name="Google Shape;792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8" name="Google Shape;792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9" name="Google Shape;792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C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0" name="Google Shape;793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1" name="Google Shape;793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AA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2" name="Google Shape;793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3" name="Google Shape;793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4" name="Google Shape;793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5" name="Google Shape;793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6" name="Google Shape;793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7" name="Google Shape;793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8" name="Google Shape;793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9" name="Google Shape;793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0" name="Google Shape;794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1" name="Google Shape;794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2" name="Google Shape;794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3" name="Google Shape;794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4" name="Google Shape;794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5" name="Google Shape;794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6" name="Google Shape;794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7" name="Google Shape;794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8" name="Google Shape;794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9" name="Google Shape;794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0" name="Google Shape;795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1" name="Google Shape;795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2" name="Google Shape;795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3" name="Google Shape;795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4" name="Google Shape;795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5" name="Google Shape;795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6" name="Google Shape;795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7" name="Google Shape;795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8" name="Google Shape;795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E5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9" name="Google Shape;795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0" name="Google Shape;796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" name="Google Shape;7139;p81"/>
          <p:cNvGrpSpPr/>
          <p:nvPr/>
        </p:nvGrpSpPr>
        <p:grpSpPr>
          <a:xfrm>
            <a:off x="800170" y="264676"/>
            <a:ext cx="341949" cy="342776"/>
            <a:chOff x="6403991" y="2501294"/>
            <a:chExt cx="341949" cy="342776"/>
          </a:xfrm>
        </p:grpSpPr>
        <p:sp>
          <p:nvSpPr>
            <p:cNvPr id="997" name="Google Shape;7140;p81"/>
            <p:cNvSpPr/>
            <p:nvPr/>
          </p:nvSpPr>
          <p:spPr>
            <a:xfrm>
              <a:off x="6461390" y="2558693"/>
              <a:ext cx="227151" cy="227978"/>
            </a:xfrm>
            <a:custGeom>
              <a:avLst/>
              <a:gdLst/>
              <a:ahLst/>
              <a:cxnLst/>
              <a:rect l="l" t="t" r="r" b="b"/>
              <a:pathLst>
                <a:path w="6597" h="6621" extrusionOk="0">
                  <a:moveTo>
                    <a:pt x="3310" y="0"/>
                  </a:moveTo>
                  <a:cubicBezTo>
                    <a:pt x="1477" y="0"/>
                    <a:pt x="0" y="1501"/>
                    <a:pt x="0" y="3311"/>
                  </a:cubicBezTo>
                  <a:cubicBezTo>
                    <a:pt x="0" y="5120"/>
                    <a:pt x="1477" y="6621"/>
                    <a:pt x="3310" y="6621"/>
                  </a:cubicBezTo>
                  <a:cubicBezTo>
                    <a:pt x="5120" y="6621"/>
                    <a:pt x="6597" y="5120"/>
                    <a:pt x="6597" y="3311"/>
                  </a:cubicBezTo>
                  <a:cubicBezTo>
                    <a:pt x="6597" y="1501"/>
                    <a:pt x="5120" y="0"/>
                    <a:pt x="3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7141;p81"/>
            <p:cNvSpPr/>
            <p:nvPr/>
          </p:nvSpPr>
          <p:spPr>
            <a:xfrm>
              <a:off x="6495823" y="2592299"/>
              <a:ext cx="159939" cy="159939"/>
            </a:xfrm>
            <a:custGeom>
              <a:avLst/>
              <a:gdLst/>
              <a:ahLst/>
              <a:cxnLst/>
              <a:rect l="l" t="t" r="r" b="b"/>
              <a:pathLst>
                <a:path w="4645" h="4645" extrusionOk="0">
                  <a:moveTo>
                    <a:pt x="2334" y="1"/>
                  </a:moveTo>
                  <a:cubicBezTo>
                    <a:pt x="1048" y="1"/>
                    <a:pt x="0" y="1049"/>
                    <a:pt x="0" y="2335"/>
                  </a:cubicBezTo>
                  <a:cubicBezTo>
                    <a:pt x="0" y="3621"/>
                    <a:pt x="1048" y="4645"/>
                    <a:pt x="2334" y="4645"/>
                  </a:cubicBezTo>
                  <a:cubicBezTo>
                    <a:pt x="3620" y="4645"/>
                    <a:pt x="4644" y="3621"/>
                    <a:pt x="4644" y="2335"/>
                  </a:cubicBezTo>
                  <a:cubicBezTo>
                    <a:pt x="4644" y="1715"/>
                    <a:pt x="4406" y="1120"/>
                    <a:pt x="3977" y="691"/>
                  </a:cubicBezTo>
                  <a:cubicBezTo>
                    <a:pt x="3549" y="239"/>
                    <a:pt x="2953" y="1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7142;p81"/>
            <p:cNvSpPr/>
            <p:nvPr/>
          </p:nvSpPr>
          <p:spPr>
            <a:xfrm>
              <a:off x="6558937" y="2592299"/>
              <a:ext cx="96824" cy="162384"/>
            </a:xfrm>
            <a:custGeom>
              <a:avLst/>
              <a:gdLst/>
              <a:ahLst/>
              <a:cxnLst/>
              <a:rect l="l" t="t" r="r" b="b"/>
              <a:pathLst>
                <a:path w="2812" h="4716" extrusionOk="0">
                  <a:moveTo>
                    <a:pt x="477" y="1"/>
                  </a:moveTo>
                  <a:cubicBezTo>
                    <a:pt x="287" y="1"/>
                    <a:pt x="144" y="48"/>
                    <a:pt x="1" y="72"/>
                  </a:cubicBezTo>
                  <a:cubicBezTo>
                    <a:pt x="1025" y="310"/>
                    <a:pt x="1835" y="1239"/>
                    <a:pt x="1835" y="2358"/>
                  </a:cubicBezTo>
                  <a:cubicBezTo>
                    <a:pt x="1835" y="3501"/>
                    <a:pt x="1025" y="4406"/>
                    <a:pt x="1" y="4645"/>
                  </a:cubicBezTo>
                  <a:cubicBezTo>
                    <a:pt x="144" y="4692"/>
                    <a:pt x="311" y="4716"/>
                    <a:pt x="477" y="4716"/>
                  </a:cubicBezTo>
                  <a:cubicBezTo>
                    <a:pt x="1739" y="4716"/>
                    <a:pt x="2787" y="3668"/>
                    <a:pt x="2787" y="2382"/>
                  </a:cubicBezTo>
                  <a:cubicBezTo>
                    <a:pt x="2811" y="1049"/>
                    <a:pt x="1787" y="1"/>
                    <a:pt x="47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7143;p81"/>
            <p:cNvSpPr/>
            <p:nvPr/>
          </p:nvSpPr>
          <p:spPr>
            <a:xfrm>
              <a:off x="6569612" y="2501294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905"/>
                  </a:lnTo>
                  <a:cubicBezTo>
                    <a:pt x="1" y="977"/>
                    <a:pt x="72" y="1048"/>
                    <a:pt x="120" y="1048"/>
                  </a:cubicBezTo>
                  <a:cubicBezTo>
                    <a:pt x="215" y="1048"/>
                    <a:pt x="286" y="977"/>
                    <a:pt x="286" y="905"/>
                  </a:cubicBezTo>
                  <a:lnTo>
                    <a:pt x="286" y="143"/>
                  </a:lnTo>
                  <a:cubicBezTo>
                    <a:pt x="310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7144;p81"/>
            <p:cNvSpPr/>
            <p:nvPr/>
          </p:nvSpPr>
          <p:spPr>
            <a:xfrm>
              <a:off x="6486801" y="2523571"/>
              <a:ext cx="23793" cy="31884"/>
            </a:xfrm>
            <a:custGeom>
              <a:avLst/>
              <a:gdLst/>
              <a:ahLst/>
              <a:cxnLst/>
              <a:rect l="l" t="t" r="r" b="b"/>
              <a:pathLst>
                <a:path w="691" h="926" extrusionOk="0">
                  <a:moveTo>
                    <a:pt x="173" y="0"/>
                  </a:moveTo>
                  <a:cubicBezTo>
                    <a:pt x="149" y="0"/>
                    <a:pt x="123" y="6"/>
                    <a:pt x="96" y="20"/>
                  </a:cubicBezTo>
                  <a:cubicBezTo>
                    <a:pt x="24" y="44"/>
                    <a:pt x="0" y="139"/>
                    <a:pt x="24" y="211"/>
                  </a:cubicBezTo>
                  <a:lnTo>
                    <a:pt x="405" y="877"/>
                  </a:lnTo>
                  <a:cubicBezTo>
                    <a:pt x="453" y="925"/>
                    <a:pt x="500" y="925"/>
                    <a:pt x="524" y="925"/>
                  </a:cubicBezTo>
                  <a:cubicBezTo>
                    <a:pt x="572" y="925"/>
                    <a:pt x="596" y="925"/>
                    <a:pt x="596" y="901"/>
                  </a:cubicBezTo>
                  <a:cubicBezTo>
                    <a:pt x="643" y="877"/>
                    <a:pt x="691" y="782"/>
                    <a:pt x="643" y="687"/>
                  </a:cubicBezTo>
                  <a:lnTo>
                    <a:pt x="310" y="68"/>
                  </a:lnTo>
                  <a:cubicBezTo>
                    <a:pt x="276" y="34"/>
                    <a:pt x="231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7145;p81"/>
            <p:cNvSpPr/>
            <p:nvPr/>
          </p:nvSpPr>
          <p:spPr>
            <a:xfrm>
              <a:off x="6426131" y="2583656"/>
              <a:ext cx="34467" cy="24275"/>
            </a:xfrm>
            <a:custGeom>
              <a:avLst/>
              <a:gdLst/>
              <a:ahLst/>
              <a:cxnLst/>
              <a:rect l="l" t="t" r="r" b="b"/>
              <a:pathLst>
                <a:path w="1001" h="705" extrusionOk="0">
                  <a:moveTo>
                    <a:pt x="177" y="0"/>
                  </a:moveTo>
                  <a:cubicBezTo>
                    <a:pt x="130" y="0"/>
                    <a:pt x="71" y="22"/>
                    <a:pt x="24" y="85"/>
                  </a:cubicBezTo>
                  <a:cubicBezTo>
                    <a:pt x="0" y="133"/>
                    <a:pt x="0" y="228"/>
                    <a:pt x="95" y="299"/>
                  </a:cubicBezTo>
                  <a:lnTo>
                    <a:pt x="762" y="680"/>
                  </a:lnTo>
                  <a:cubicBezTo>
                    <a:pt x="786" y="680"/>
                    <a:pt x="810" y="704"/>
                    <a:pt x="810" y="704"/>
                  </a:cubicBezTo>
                  <a:cubicBezTo>
                    <a:pt x="881" y="704"/>
                    <a:pt x="905" y="680"/>
                    <a:pt x="929" y="657"/>
                  </a:cubicBezTo>
                  <a:cubicBezTo>
                    <a:pt x="1000" y="561"/>
                    <a:pt x="953" y="466"/>
                    <a:pt x="905" y="418"/>
                  </a:cubicBezTo>
                  <a:lnTo>
                    <a:pt x="238" y="14"/>
                  </a:lnTo>
                  <a:cubicBezTo>
                    <a:pt x="222" y="6"/>
                    <a:pt x="201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7146;p81"/>
            <p:cNvSpPr/>
            <p:nvPr/>
          </p:nvSpPr>
          <p:spPr>
            <a:xfrm>
              <a:off x="6403991" y="2667740"/>
              <a:ext cx="36085" cy="9262"/>
            </a:xfrm>
            <a:custGeom>
              <a:avLst/>
              <a:gdLst/>
              <a:ahLst/>
              <a:cxnLst/>
              <a:rect l="l" t="t" r="r" b="b"/>
              <a:pathLst>
                <a:path w="1048" h="269" extrusionOk="0">
                  <a:moveTo>
                    <a:pt x="143" y="1"/>
                  </a:moveTo>
                  <a:cubicBezTo>
                    <a:pt x="48" y="1"/>
                    <a:pt x="0" y="48"/>
                    <a:pt x="0" y="120"/>
                  </a:cubicBezTo>
                  <a:cubicBezTo>
                    <a:pt x="0" y="191"/>
                    <a:pt x="48" y="263"/>
                    <a:pt x="143" y="263"/>
                  </a:cubicBezTo>
                  <a:lnTo>
                    <a:pt x="881" y="263"/>
                  </a:lnTo>
                  <a:cubicBezTo>
                    <a:pt x="898" y="267"/>
                    <a:pt x="913" y="269"/>
                    <a:pt x="928" y="269"/>
                  </a:cubicBezTo>
                  <a:cubicBezTo>
                    <a:pt x="999" y="269"/>
                    <a:pt x="1048" y="222"/>
                    <a:pt x="1048" y="144"/>
                  </a:cubicBezTo>
                  <a:cubicBezTo>
                    <a:pt x="1048" y="48"/>
                    <a:pt x="976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7147;p81"/>
            <p:cNvSpPr/>
            <p:nvPr/>
          </p:nvSpPr>
          <p:spPr>
            <a:xfrm>
              <a:off x="6426131" y="2737742"/>
              <a:ext cx="32814" cy="22691"/>
            </a:xfrm>
            <a:custGeom>
              <a:avLst/>
              <a:gdLst/>
              <a:ahLst/>
              <a:cxnLst/>
              <a:rect l="l" t="t" r="r" b="b"/>
              <a:pathLst>
                <a:path w="953" h="659" extrusionOk="0">
                  <a:moveTo>
                    <a:pt x="837" y="0"/>
                  </a:moveTo>
                  <a:cubicBezTo>
                    <a:pt x="810" y="0"/>
                    <a:pt x="782" y="6"/>
                    <a:pt x="762" y="16"/>
                  </a:cubicBezTo>
                  <a:lnTo>
                    <a:pt x="95" y="397"/>
                  </a:lnTo>
                  <a:cubicBezTo>
                    <a:pt x="24" y="421"/>
                    <a:pt x="0" y="516"/>
                    <a:pt x="24" y="611"/>
                  </a:cubicBezTo>
                  <a:cubicBezTo>
                    <a:pt x="71" y="659"/>
                    <a:pt x="119" y="659"/>
                    <a:pt x="143" y="659"/>
                  </a:cubicBezTo>
                  <a:cubicBezTo>
                    <a:pt x="191" y="659"/>
                    <a:pt x="214" y="659"/>
                    <a:pt x="214" y="635"/>
                  </a:cubicBezTo>
                  <a:lnTo>
                    <a:pt x="881" y="254"/>
                  </a:lnTo>
                  <a:cubicBezTo>
                    <a:pt x="929" y="206"/>
                    <a:pt x="953" y="135"/>
                    <a:pt x="929" y="40"/>
                  </a:cubicBezTo>
                  <a:cubicBezTo>
                    <a:pt x="915" y="12"/>
                    <a:pt x="876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7148;p81"/>
            <p:cNvSpPr/>
            <p:nvPr/>
          </p:nvSpPr>
          <p:spPr>
            <a:xfrm>
              <a:off x="6486801" y="2788633"/>
              <a:ext cx="24619" cy="33296"/>
            </a:xfrm>
            <a:custGeom>
              <a:avLst/>
              <a:gdLst/>
              <a:ahLst/>
              <a:cxnLst/>
              <a:rect l="l" t="t" r="r" b="b"/>
              <a:pathLst>
                <a:path w="715" h="967" extrusionOk="0">
                  <a:moveTo>
                    <a:pt x="560" y="1"/>
                  </a:moveTo>
                  <a:cubicBezTo>
                    <a:pt x="514" y="1"/>
                    <a:pt x="461" y="22"/>
                    <a:pt x="429" y="86"/>
                  </a:cubicBezTo>
                  <a:lnTo>
                    <a:pt x="24" y="729"/>
                  </a:lnTo>
                  <a:cubicBezTo>
                    <a:pt x="0" y="800"/>
                    <a:pt x="0" y="895"/>
                    <a:pt x="96" y="943"/>
                  </a:cubicBezTo>
                  <a:cubicBezTo>
                    <a:pt x="119" y="943"/>
                    <a:pt x="143" y="967"/>
                    <a:pt x="143" y="967"/>
                  </a:cubicBezTo>
                  <a:cubicBezTo>
                    <a:pt x="215" y="967"/>
                    <a:pt x="238" y="943"/>
                    <a:pt x="262" y="919"/>
                  </a:cubicBezTo>
                  <a:lnTo>
                    <a:pt x="667" y="252"/>
                  </a:lnTo>
                  <a:cubicBezTo>
                    <a:pt x="715" y="133"/>
                    <a:pt x="691" y="62"/>
                    <a:pt x="619" y="14"/>
                  </a:cubicBezTo>
                  <a:cubicBezTo>
                    <a:pt x="604" y="6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7149;p81"/>
            <p:cNvSpPr/>
            <p:nvPr/>
          </p:nvSpPr>
          <p:spPr>
            <a:xfrm>
              <a:off x="6569612" y="2807949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1"/>
                  </a:moveTo>
                  <a:cubicBezTo>
                    <a:pt x="72" y="1"/>
                    <a:pt x="1" y="49"/>
                    <a:pt x="1" y="144"/>
                  </a:cubicBezTo>
                  <a:lnTo>
                    <a:pt x="1" y="882"/>
                  </a:lnTo>
                  <a:cubicBezTo>
                    <a:pt x="1" y="977"/>
                    <a:pt x="72" y="1049"/>
                    <a:pt x="120" y="1049"/>
                  </a:cubicBezTo>
                  <a:cubicBezTo>
                    <a:pt x="215" y="1049"/>
                    <a:pt x="286" y="977"/>
                    <a:pt x="286" y="882"/>
                  </a:cubicBezTo>
                  <a:lnTo>
                    <a:pt x="286" y="144"/>
                  </a:lnTo>
                  <a:cubicBezTo>
                    <a:pt x="310" y="49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7150;p81"/>
            <p:cNvSpPr/>
            <p:nvPr/>
          </p:nvSpPr>
          <p:spPr>
            <a:xfrm>
              <a:off x="6639303" y="2788805"/>
              <a:ext cx="23827" cy="32298"/>
            </a:xfrm>
            <a:custGeom>
              <a:avLst/>
              <a:gdLst/>
              <a:ahLst/>
              <a:cxnLst/>
              <a:rect l="l" t="t" r="r" b="b"/>
              <a:pathLst>
                <a:path w="692" h="938" extrusionOk="0">
                  <a:moveTo>
                    <a:pt x="166" y="0"/>
                  </a:moveTo>
                  <a:cubicBezTo>
                    <a:pt x="144" y="0"/>
                    <a:pt x="120" y="3"/>
                    <a:pt x="96" y="9"/>
                  </a:cubicBezTo>
                  <a:cubicBezTo>
                    <a:pt x="25" y="57"/>
                    <a:pt x="1" y="128"/>
                    <a:pt x="25" y="224"/>
                  </a:cubicBezTo>
                  <a:lnTo>
                    <a:pt x="429" y="890"/>
                  </a:lnTo>
                  <a:cubicBezTo>
                    <a:pt x="453" y="938"/>
                    <a:pt x="501" y="938"/>
                    <a:pt x="549" y="938"/>
                  </a:cubicBezTo>
                  <a:cubicBezTo>
                    <a:pt x="572" y="938"/>
                    <a:pt x="596" y="938"/>
                    <a:pt x="596" y="914"/>
                  </a:cubicBezTo>
                  <a:cubicBezTo>
                    <a:pt x="668" y="867"/>
                    <a:pt x="691" y="795"/>
                    <a:pt x="668" y="700"/>
                  </a:cubicBezTo>
                  <a:lnTo>
                    <a:pt x="310" y="81"/>
                  </a:lnTo>
                  <a:cubicBezTo>
                    <a:pt x="293" y="27"/>
                    <a:pt x="234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7151;p81"/>
            <p:cNvSpPr/>
            <p:nvPr/>
          </p:nvSpPr>
          <p:spPr>
            <a:xfrm>
              <a:off x="6690986" y="2737776"/>
              <a:ext cx="33641" cy="24309"/>
            </a:xfrm>
            <a:custGeom>
              <a:avLst/>
              <a:gdLst/>
              <a:ahLst/>
              <a:cxnLst/>
              <a:rect l="l" t="t" r="r" b="b"/>
              <a:pathLst>
                <a:path w="977" h="706" extrusionOk="0">
                  <a:moveTo>
                    <a:pt x="154" y="0"/>
                  </a:moveTo>
                  <a:cubicBezTo>
                    <a:pt x="103" y="0"/>
                    <a:pt x="54" y="17"/>
                    <a:pt x="24" y="62"/>
                  </a:cubicBezTo>
                  <a:cubicBezTo>
                    <a:pt x="0" y="134"/>
                    <a:pt x="0" y="229"/>
                    <a:pt x="72" y="277"/>
                  </a:cubicBezTo>
                  <a:lnTo>
                    <a:pt x="738" y="658"/>
                  </a:lnTo>
                  <a:cubicBezTo>
                    <a:pt x="762" y="658"/>
                    <a:pt x="810" y="705"/>
                    <a:pt x="810" y="705"/>
                  </a:cubicBezTo>
                  <a:cubicBezTo>
                    <a:pt x="857" y="705"/>
                    <a:pt x="881" y="658"/>
                    <a:pt x="929" y="634"/>
                  </a:cubicBezTo>
                  <a:cubicBezTo>
                    <a:pt x="977" y="515"/>
                    <a:pt x="977" y="420"/>
                    <a:pt x="881" y="396"/>
                  </a:cubicBezTo>
                  <a:lnTo>
                    <a:pt x="238" y="15"/>
                  </a:lnTo>
                  <a:cubicBezTo>
                    <a:pt x="212" y="6"/>
                    <a:pt x="183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7152;p81"/>
            <p:cNvSpPr/>
            <p:nvPr/>
          </p:nvSpPr>
          <p:spPr>
            <a:xfrm>
              <a:off x="6710647" y="2668567"/>
              <a:ext cx="35293" cy="9056"/>
            </a:xfrm>
            <a:custGeom>
              <a:avLst/>
              <a:gdLst/>
              <a:ahLst/>
              <a:cxnLst/>
              <a:rect l="l" t="t" r="r" b="b"/>
              <a:pathLst>
                <a:path w="1025" h="263" extrusionOk="0">
                  <a:moveTo>
                    <a:pt x="144" y="1"/>
                  </a:moveTo>
                  <a:cubicBezTo>
                    <a:pt x="48" y="1"/>
                    <a:pt x="1" y="48"/>
                    <a:pt x="1" y="120"/>
                  </a:cubicBezTo>
                  <a:cubicBezTo>
                    <a:pt x="1" y="215"/>
                    <a:pt x="48" y="262"/>
                    <a:pt x="144" y="262"/>
                  </a:cubicBezTo>
                  <a:lnTo>
                    <a:pt x="882" y="262"/>
                  </a:lnTo>
                  <a:cubicBezTo>
                    <a:pt x="977" y="262"/>
                    <a:pt x="1025" y="215"/>
                    <a:pt x="1025" y="143"/>
                  </a:cubicBezTo>
                  <a:cubicBezTo>
                    <a:pt x="1025" y="48"/>
                    <a:pt x="977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7153;p81"/>
            <p:cNvSpPr/>
            <p:nvPr/>
          </p:nvSpPr>
          <p:spPr>
            <a:xfrm>
              <a:off x="6690986" y="2583794"/>
              <a:ext cx="33641" cy="24137"/>
            </a:xfrm>
            <a:custGeom>
              <a:avLst/>
              <a:gdLst/>
              <a:ahLst/>
              <a:cxnLst/>
              <a:rect l="l" t="t" r="r" b="b"/>
              <a:pathLst>
                <a:path w="977" h="701" extrusionOk="0">
                  <a:moveTo>
                    <a:pt x="809" y="1"/>
                  </a:moveTo>
                  <a:cubicBezTo>
                    <a:pt x="786" y="1"/>
                    <a:pt x="762" y="4"/>
                    <a:pt x="738" y="10"/>
                  </a:cubicBezTo>
                  <a:lnTo>
                    <a:pt x="95" y="414"/>
                  </a:lnTo>
                  <a:cubicBezTo>
                    <a:pt x="24" y="438"/>
                    <a:pt x="0" y="534"/>
                    <a:pt x="24" y="605"/>
                  </a:cubicBezTo>
                  <a:cubicBezTo>
                    <a:pt x="48" y="676"/>
                    <a:pt x="119" y="700"/>
                    <a:pt x="167" y="700"/>
                  </a:cubicBezTo>
                  <a:cubicBezTo>
                    <a:pt x="214" y="700"/>
                    <a:pt x="238" y="700"/>
                    <a:pt x="238" y="676"/>
                  </a:cubicBezTo>
                  <a:lnTo>
                    <a:pt x="881" y="295"/>
                  </a:lnTo>
                  <a:cubicBezTo>
                    <a:pt x="953" y="248"/>
                    <a:pt x="977" y="176"/>
                    <a:pt x="953" y="81"/>
                  </a:cubicBezTo>
                  <a:cubicBezTo>
                    <a:pt x="935" y="27"/>
                    <a:pt x="877" y="1"/>
                    <a:pt x="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7154;p81"/>
            <p:cNvSpPr/>
            <p:nvPr/>
          </p:nvSpPr>
          <p:spPr>
            <a:xfrm>
              <a:off x="6639303" y="2523158"/>
              <a:ext cx="24654" cy="33916"/>
            </a:xfrm>
            <a:custGeom>
              <a:avLst/>
              <a:gdLst/>
              <a:ahLst/>
              <a:cxnLst/>
              <a:rect l="l" t="t" r="r" b="b"/>
              <a:pathLst>
                <a:path w="716" h="985" extrusionOk="0">
                  <a:moveTo>
                    <a:pt x="548" y="1"/>
                  </a:moveTo>
                  <a:cubicBezTo>
                    <a:pt x="502" y="1"/>
                    <a:pt x="457" y="24"/>
                    <a:pt x="429" y="80"/>
                  </a:cubicBezTo>
                  <a:lnTo>
                    <a:pt x="48" y="747"/>
                  </a:lnTo>
                  <a:cubicBezTo>
                    <a:pt x="1" y="794"/>
                    <a:pt x="1" y="889"/>
                    <a:pt x="96" y="937"/>
                  </a:cubicBezTo>
                  <a:cubicBezTo>
                    <a:pt x="120" y="937"/>
                    <a:pt x="167" y="985"/>
                    <a:pt x="167" y="985"/>
                  </a:cubicBezTo>
                  <a:cubicBezTo>
                    <a:pt x="215" y="985"/>
                    <a:pt x="239" y="937"/>
                    <a:pt x="287" y="913"/>
                  </a:cubicBezTo>
                  <a:lnTo>
                    <a:pt x="668" y="270"/>
                  </a:lnTo>
                  <a:cubicBezTo>
                    <a:pt x="715" y="175"/>
                    <a:pt x="691" y="80"/>
                    <a:pt x="644" y="32"/>
                  </a:cubicBezTo>
                  <a:cubicBezTo>
                    <a:pt x="614" y="12"/>
                    <a:pt x="581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2" y="774403"/>
            <a:ext cx="7736920" cy="309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Mexico Activities Binder by Slidesgo">
  <a:themeElements>
    <a:clrScheme name="Simple Light">
      <a:dk1>
        <a:srgbClr val="434343"/>
      </a:dk1>
      <a:lt1>
        <a:srgbClr val="FFFFFF"/>
      </a:lt1>
      <a:dk2>
        <a:srgbClr val="D9D9D9"/>
      </a:dk2>
      <a:lt2>
        <a:srgbClr val="F9C22D"/>
      </a:lt2>
      <a:accent1>
        <a:srgbClr val="EC9223"/>
      </a:accent1>
      <a:accent2>
        <a:srgbClr val="E74783"/>
      </a:accent2>
      <a:accent3>
        <a:srgbClr val="AB2584"/>
      </a:accent3>
      <a:accent4>
        <a:srgbClr val="DC262D"/>
      </a:accent4>
      <a:accent5>
        <a:srgbClr val="119CDD"/>
      </a:accent5>
      <a:accent6>
        <a:srgbClr val="038D4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160</Words>
  <Application>Microsoft Office PowerPoint</Application>
  <PresentationFormat>On-screen Show (16:9)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Montserrat</vt:lpstr>
      <vt:lpstr>Jua</vt:lpstr>
      <vt:lpstr>Actor</vt:lpstr>
      <vt:lpstr>Khmer OS Freehand</vt:lpstr>
      <vt:lpstr>Balsamiq Sans</vt:lpstr>
      <vt:lpstr>Khmer OS Content</vt:lpstr>
      <vt:lpstr>Khmer OS</vt:lpstr>
      <vt:lpstr>Hammersmith One</vt:lpstr>
      <vt:lpstr>Khmer OS Siemreap</vt:lpstr>
      <vt:lpstr>Archivo Black</vt:lpstr>
      <vt:lpstr>Titan One</vt:lpstr>
      <vt:lpstr> Mexico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educativas sobre México</dc:title>
  <cp:lastModifiedBy>user</cp:lastModifiedBy>
  <cp:revision>10</cp:revision>
  <dcterms:modified xsi:type="dcterms:W3CDTF">2023-09-25T15:54:10Z</dcterms:modified>
</cp:coreProperties>
</file>