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5" r:id="rId1"/>
  </p:sldMasterIdLst>
  <p:notesMasterIdLst>
    <p:notesMasterId r:id="rId15"/>
  </p:notesMasterIdLst>
  <p:sldIdLst>
    <p:sldId id="256" r:id="rId2"/>
    <p:sldId id="257" r:id="rId3"/>
    <p:sldId id="258" r:id="rId4"/>
    <p:sldId id="260" r:id="rId5"/>
    <p:sldId id="261" r:id="rId6"/>
    <p:sldId id="269" r:id="rId7"/>
    <p:sldId id="292" r:id="rId8"/>
    <p:sldId id="294" r:id="rId9"/>
    <p:sldId id="297" r:id="rId10"/>
    <p:sldId id="300" r:id="rId11"/>
    <p:sldId id="302" r:id="rId12"/>
    <p:sldId id="301" r:id="rId13"/>
    <p:sldId id="303" r:id="rId14"/>
  </p:sldIdLst>
  <p:sldSz cx="9144000" cy="5143500" type="screen16x9"/>
  <p:notesSz cx="6858000" cy="9144000"/>
  <p:embeddedFontLst>
    <p:embeddedFont>
      <p:font typeface="Khmer OS Freehand" pitchFamily="2" charset="0"/>
      <p:regular r:id="rId16"/>
    </p:embeddedFont>
    <p:embeddedFont>
      <p:font typeface="Hammersmith One" charset="0"/>
      <p:regular r:id="rId17"/>
    </p:embeddedFont>
    <p:embeddedFont>
      <p:font typeface="Khmer OS" pitchFamily="2" charset="0"/>
      <p:regular r:id="rId18"/>
    </p:embeddedFont>
    <p:embeddedFont>
      <p:font typeface="Archivo Black" charset="0"/>
      <p:bold r:id="rId19"/>
      <p:boldItalic r:id="rId20"/>
    </p:embeddedFont>
    <p:embeddedFont>
      <p:font typeface="Khmer OS Content" pitchFamily="2" charset="0"/>
      <p:regular r:id="rId21"/>
    </p:embeddedFont>
    <p:embeddedFont>
      <p:font typeface="Actor" charset="0"/>
      <p:regular r:id="rId22"/>
    </p:embeddedFont>
    <p:embeddedFont>
      <p:font typeface="Balsamiq Sans" charset="0"/>
      <p:regular r:id="rId23"/>
      <p:bold r:id="rId24"/>
      <p:italic r:id="rId25"/>
      <p:boldItalic r:id="rId26"/>
    </p:embeddedFont>
    <p:embeddedFont>
      <p:font typeface="Khmer OS Siemreap" pitchFamily="2" charset="0"/>
      <p:regular r:id="rId27"/>
    </p:embeddedFont>
    <p:embeddedFont>
      <p:font typeface="Jua" charset="-127"/>
      <p:regular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E80B9758-4F37-455B-BD58-7A81B6E50DE8}">
  <a:tblStyle styleId="{E80B9758-4F37-455B-BD58-7A81B6E50DE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2" d="100"/>
          <a:sy n="102" d="100"/>
        </p:scale>
        <p:origin x="-456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528669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1" name="Google Shape;2721;g105c1cb26f3_2_1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2" name="Google Shape;2722;g105c1cb26f3_2_1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4" name="Google Shape;8634;ge9f011b5f1_1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35" name="Google Shape;8635;ge9f011b5f1_1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4" name="Google Shape;8634;ge9f011b5f1_1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35" name="Google Shape;8635;ge9f011b5f1_1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4" name="Google Shape;8634;ge9f011b5f1_1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35" name="Google Shape;8635;ge9f011b5f1_1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4" name="Google Shape;8634;ge9f011b5f1_1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35" name="Google Shape;8635;ge9f011b5f1_1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3" name="Google Shape;2793;ge92c943ca8_1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4" name="Google Shape;2794;ge92c943ca8_1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9" name="Google Shape;2799;ge93629415d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0" name="Google Shape;2800;ge93629415d_0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9" name="Google Shape;2939;ge8b4eaf163_0_11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0" name="Google Shape;2940;ge8b4eaf163_0_11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" name="Google Shape;3031;ge8b4eaf163_0_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2" name="Google Shape;3032;ge8b4eaf163_0_1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9" name="Google Shape;4339;ge8b4eaf163_0_6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40" name="Google Shape;4340;ge8b4eaf163_0_6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7" name="Google Shape;6797;ge8b4eaf163_0_13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98" name="Google Shape;6798;ge8b4eaf163_0_13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0" name="Google Shape;6880;ge8b4eaf163_0_14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81" name="Google Shape;6881;ge8b4eaf163_0_14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5" name="Google Shape;7035;ge9cb7ee0cd_1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36" name="Google Shape;7036;ge9cb7ee0cd_1_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253035" y="208077"/>
            <a:ext cx="8663317" cy="4727357"/>
            <a:chOff x="253035" y="208077"/>
            <a:chExt cx="8663317" cy="4727357"/>
          </a:xfrm>
        </p:grpSpPr>
        <p:sp>
          <p:nvSpPr>
            <p:cNvPr id="11" name="Google Shape;11;p2"/>
            <p:cNvSpPr/>
            <p:nvPr/>
          </p:nvSpPr>
          <p:spPr>
            <a:xfrm>
              <a:off x="491096" y="299496"/>
              <a:ext cx="8252382" cy="4635938"/>
            </a:xfrm>
            <a:custGeom>
              <a:avLst/>
              <a:gdLst/>
              <a:ahLst/>
              <a:cxnLst/>
              <a:rect l="l" t="t" r="r" b="b"/>
              <a:pathLst>
                <a:path w="267891" h="147924" extrusionOk="0">
                  <a:moveTo>
                    <a:pt x="4513" y="1"/>
                  </a:moveTo>
                  <a:cubicBezTo>
                    <a:pt x="2012" y="1"/>
                    <a:pt x="0" y="2025"/>
                    <a:pt x="0" y="4513"/>
                  </a:cubicBezTo>
                  <a:lnTo>
                    <a:pt x="0" y="143411"/>
                  </a:lnTo>
                  <a:cubicBezTo>
                    <a:pt x="0" y="145912"/>
                    <a:pt x="2024" y="147924"/>
                    <a:pt x="4513" y="147924"/>
                  </a:cubicBezTo>
                  <a:lnTo>
                    <a:pt x="263378" y="147924"/>
                  </a:lnTo>
                  <a:cubicBezTo>
                    <a:pt x="265867" y="147924"/>
                    <a:pt x="267891" y="145888"/>
                    <a:pt x="267891" y="143411"/>
                  </a:cubicBezTo>
                  <a:lnTo>
                    <a:pt x="267891" y="4513"/>
                  </a:lnTo>
                  <a:cubicBezTo>
                    <a:pt x="267891" y="2013"/>
                    <a:pt x="265867" y="1"/>
                    <a:pt x="263378" y="1"/>
                  </a:cubicBezTo>
                  <a:close/>
                </a:path>
              </a:pathLst>
            </a:custGeom>
            <a:solidFill>
              <a:srgbClr val="434343">
                <a:alpha val="272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8416250" y="601552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8416250" y="1159600"/>
              <a:ext cx="500102" cy="306977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8416250" y="1717649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416250" y="2275697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8416250" y="2833746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8416250" y="3391795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8416250" y="4369487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368215" y="208077"/>
              <a:ext cx="8252413" cy="4635562"/>
            </a:xfrm>
            <a:custGeom>
              <a:avLst/>
              <a:gdLst/>
              <a:ahLst/>
              <a:cxnLst/>
              <a:rect l="l" t="t" r="r" b="b"/>
              <a:pathLst>
                <a:path w="267892" h="147912" extrusionOk="0">
                  <a:moveTo>
                    <a:pt x="4513" y="1"/>
                  </a:moveTo>
                  <a:cubicBezTo>
                    <a:pt x="2013" y="1"/>
                    <a:pt x="1" y="2025"/>
                    <a:pt x="1" y="4513"/>
                  </a:cubicBezTo>
                  <a:lnTo>
                    <a:pt x="1" y="143411"/>
                  </a:lnTo>
                  <a:cubicBezTo>
                    <a:pt x="1" y="145912"/>
                    <a:pt x="2025" y="147912"/>
                    <a:pt x="4513" y="147912"/>
                  </a:cubicBezTo>
                  <a:lnTo>
                    <a:pt x="263367" y="147912"/>
                  </a:lnTo>
                  <a:cubicBezTo>
                    <a:pt x="265855" y="147912"/>
                    <a:pt x="267879" y="145912"/>
                    <a:pt x="267891" y="143411"/>
                  </a:cubicBezTo>
                  <a:lnTo>
                    <a:pt x="267891" y="4513"/>
                  </a:lnTo>
                  <a:cubicBezTo>
                    <a:pt x="267891" y="2013"/>
                    <a:pt x="265867" y="1"/>
                    <a:pt x="2633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546823" y="413699"/>
              <a:ext cx="151160" cy="161589"/>
            </a:xfrm>
            <a:custGeom>
              <a:avLst/>
              <a:gdLst/>
              <a:ahLst/>
              <a:cxnLst/>
              <a:rect l="l" t="t" r="r" b="b"/>
              <a:pathLst>
                <a:path w="4907" h="5156" extrusionOk="0">
                  <a:moveTo>
                    <a:pt x="2323" y="0"/>
                  </a:moveTo>
                  <a:cubicBezTo>
                    <a:pt x="1299" y="0"/>
                    <a:pt x="418" y="596"/>
                    <a:pt x="1" y="1477"/>
                  </a:cubicBezTo>
                  <a:lnTo>
                    <a:pt x="2799" y="1477"/>
                  </a:lnTo>
                  <a:cubicBezTo>
                    <a:pt x="3132" y="1477"/>
                    <a:pt x="3394" y="1739"/>
                    <a:pt x="3394" y="2072"/>
                  </a:cubicBezTo>
                  <a:lnTo>
                    <a:pt x="3394" y="3084"/>
                  </a:lnTo>
                  <a:cubicBezTo>
                    <a:pt x="3394" y="3405"/>
                    <a:pt x="3132" y="3679"/>
                    <a:pt x="2799" y="3679"/>
                  </a:cubicBezTo>
                  <a:lnTo>
                    <a:pt x="25" y="3679"/>
                  </a:lnTo>
                  <a:cubicBezTo>
                    <a:pt x="418" y="4560"/>
                    <a:pt x="1311" y="5156"/>
                    <a:pt x="2323" y="5156"/>
                  </a:cubicBezTo>
                  <a:cubicBezTo>
                    <a:pt x="3739" y="5156"/>
                    <a:pt x="4906" y="4001"/>
                    <a:pt x="4906" y="2572"/>
                  </a:cubicBezTo>
                  <a:cubicBezTo>
                    <a:pt x="4906" y="1167"/>
                    <a:pt x="3751" y="0"/>
                    <a:pt x="23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46823" y="664074"/>
              <a:ext cx="151160" cy="161589"/>
            </a:xfrm>
            <a:custGeom>
              <a:avLst/>
              <a:gdLst/>
              <a:ahLst/>
              <a:cxnLst/>
              <a:rect l="l" t="t" r="r" b="b"/>
              <a:pathLst>
                <a:path w="4907" h="5156" extrusionOk="0">
                  <a:moveTo>
                    <a:pt x="2323" y="0"/>
                  </a:moveTo>
                  <a:cubicBezTo>
                    <a:pt x="1299" y="0"/>
                    <a:pt x="418" y="596"/>
                    <a:pt x="1" y="1477"/>
                  </a:cubicBezTo>
                  <a:lnTo>
                    <a:pt x="2799" y="1477"/>
                  </a:lnTo>
                  <a:cubicBezTo>
                    <a:pt x="3132" y="1477"/>
                    <a:pt x="3394" y="1739"/>
                    <a:pt x="3394" y="2072"/>
                  </a:cubicBezTo>
                  <a:lnTo>
                    <a:pt x="3394" y="3084"/>
                  </a:lnTo>
                  <a:cubicBezTo>
                    <a:pt x="3394" y="3405"/>
                    <a:pt x="3132" y="3679"/>
                    <a:pt x="2799" y="3679"/>
                  </a:cubicBezTo>
                  <a:lnTo>
                    <a:pt x="25" y="3679"/>
                  </a:lnTo>
                  <a:cubicBezTo>
                    <a:pt x="418" y="4560"/>
                    <a:pt x="1311" y="5156"/>
                    <a:pt x="2323" y="5156"/>
                  </a:cubicBezTo>
                  <a:cubicBezTo>
                    <a:pt x="3739" y="5156"/>
                    <a:pt x="4906" y="4013"/>
                    <a:pt x="4906" y="2572"/>
                  </a:cubicBezTo>
                  <a:cubicBezTo>
                    <a:pt x="4906" y="1167"/>
                    <a:pt x="3751" y="0"/>
                    <a:pt x="23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546823" y="915201"/>
              <a:ext cx="151160" cy="161213"/>
            </a:xfrm>
            <a:custGeom>
              <a:avLst/>
              <a:gdLst/>
              <a:ahLst/>
              <a:cxnLst/>
              <a:rect l="l" t="t" r="r" b="b"/>
              <a:pathLst>
                <a:path w="4907" h="5144" extrusionOk="0">
                  <a:moveTo>
                    <a:pt x="2323" y="0"/>
                  </a:moveTo>
                  <a:cubicBezTo>
                    <a:pt x="1299" y="0"/>
                    <a:pt x="418" y="595"/>
                    <a:pt x="1" y="1477"/>
                  </a:cubicBezTo>
                  <a:lnTo>
                    <a:pt x="2799" y="1477"/>
                  </a:lnTo>
                  <a:cubicBezTo>
                    <a:pt x="3132" y="1477"/>
                    <a:pt x="3394" y="1738"/>
                    <a:pt x="3394" y="2072"/>
                  </a:cubicBezTo>
                  <a:lnTo>
                    <a:pt x="3394" y="3084"/>
                  </a:lnTo>
                  <a:cubicBezTo>
                    <a:pt x="3394" y="3405"/>
                    <a:pt x="3132" y="3679"/>
                    <a:pt x="2799" y="3679"/>
                  </a:cubicBezTo>
                  <a:lnTo>
                    <a:pt x="25" y="3679"/>
                  </a:lnTo>
                  <a:cubicBezTo>
                    <a:pt x="418" y="4548"/>
                    <a:pt x="1311" y="5144"/>
                    <a:pt x="2323" y="5144"/>
                  </a:cubicBezTo>
                  <a:cubicBezTo>
                    <a:pt x="3739" y="5144"/>
                    <a:pt x="4906" y="4001"/>
                    <a:pt x="4906" y="2572"/>
                  </a:cubicBezTo>
                  <a:cubicBezTo>
                    <a:pt x="4906" y="1155"/>
                    <a:pt x="3751" y="0"/>
                    <a:pt x="23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546823" y="1165577"/>
              <a:ext cx="151160" cy="161589"/>
            </a:xfrm>
            <a:custGeom>
              <a:avLst/>
              <a:gdLst/>
              <a:ahLst/>
              <a:cxnLst/>
              <a:rect l="l" t="t" r="r" b="b"/>
              <a:pathLst>
                <a:path w="4907" h="5156" extrusionOk="0">
                  <a:moveTo>
                    <a:pt x="2323" y="0"/>
                  </a:moveTo>
                  <a:cubicBezTo>
                    <a:pt x="1299" y="0"/>
                    <a:pt x="418" y="596"/>
                    <a:pt x="1" y="1477"/>
                  </a:cubicBezTo>
                  <a:lnTo>
                    <a:pt x="2799" y="1477"/>
                  </a:lnTo>
                  <a:cubicBezTo>
                    <a:pt x="3132" y="1477"/>
                    <a:pt x="3394" y="1739"/>
                    <a:pt x="3394" y="2072"/>
                  </a:cubicBezTo>
                  <a:lnTo>
                    <a:pt x="3394" y="3084"/>
                  </a:lnTo>
                  <a:cubicBezTo>
                    <a:pt x="3394" y="3405"/>
                    <a:pt x="3132" y="3679"/>
                    <a:pt x="2799" y="3679"/>
                  </a:cubicBezTo>
                  <a:lnTo>
                    <a:pt x="25" y="3679"/>
                  </a:lnTo>
                  <a:cubicBezTo>
                    <a:pt x="418" y="4560"/>
                    <a:pt x="1311" y="5156"/>
                    <a:pt x="2323" y="5156"/>
                  </a:cubicBezTo>
                  <a:cubicBezTo>
                    <a:pt x="3739" y="5156"/>
                    <a:pt x="4906" y="4001"/>
                    <a:pt x="4906" y="2572"/>
                  </a:cubicBezTo>
                  <a:cubicBezTo>
                    <a:pt x="4906" y="1167"/>
                    <a:pt x="3751" y="0"/>
                    <a:pt x="23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546823" y="1415952"/>
              <a:ext cx="151160" cy="161589"/>
            </a:xfrm>
            <a:custGeom>
              <a:avLst/>
              <a:gdLst/>
              <a:ahLst/>
              <a:cxnLst/>
              <a:rect l="l" t="t" r="r" b="b"/>
              <a:pathLst>
                <a:path w="4907" h="5156" extrusionOk="0">
                  <a:moveTo>
                    <a:pt x="2323" y="0"/>
                  </a:moveTo>
                  <a:cubicBezTo>
                    <a:pt x="1299" y="0"/>
                    <a:pt x="418" y="596"/>
                    <a:pt x="1" y="1477"/>
                  </a:cubicBezTo>
                  <a:lnTo>
                    <a:pt x="2799" y="1477"/>
                  </a:lnTo>
                  <a:cubicBezTo>
                    <a:pt x="3132" y="1477"/>
                    <a:pt x="3394" y="1739"/>
                    <a:pt x="3394" y="2072"/>
                  </a:cubicBezTo>
                  <a:lnTo>
                    <a:pt x="3394" y="3084"/>
                  </a:lnTo>
                  <a:cubicBezTo>
                    <a:pt x="3394" y="3417"/>
                    <a:pt x="3132" y="3679"/>
                    <a:pt x="2799" y="3679"/>
                  </a:cubicBezTo>
                  <a:lnTo>
                    <a:pt x="25" y="3679"/>
                  </a:lnTo>
                  <a:cubicBezTo>
                    <a:pt x="418" y="4560"/>
                    <a:pt x="1311" y="5156"/>
                    <a:pt x="2323" y="5156"/>
                  </a:cubicBezTo>
                  <a:cubicBezTo>
                    <a:pt x="3739" y="5156"/>
                    <a:pt x="4906" y="4013"/>
                    <a:pt x="4906" y="2584"/>
                  </a:cubicBezTo>
                  <a:cubicBezTo>
                    <a:pt x="4906" y="1167"/>
                    <a:pt x="3751" y="0"/>
                    <a:pt x="23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546823" y="1667079"/>
              <a:ext cx="151160" cy="161213"/>
            </a:xfrm>
            <a:custGeom>
              <a:avLst/>
              <a:gdLst/>
              <a:ahLst/>
              <a:cxnLst/>
              <a:rect l="l" t="t" r="r" b="b"/>
              <a:pathLst>
                <a:path w="4907" h="5144" extrusionOk="0">
                  <a:moveTo>
                    <a:pt x="2323" y="0"/>
                  </a:moveTo>
                  <a:cubicBezTo>
                    <a:pt x="1299" y="0"/>
                    <a:pt x="418" y="596"/>
                    <a:pt x="1" y="1477"/>
                  </a:cubicBezTo>
                  <a:lnTo>
                    <a:pt x="2799" y="1477"/>
                  </a:lnTo>
                  <a:cubicBezTo>
                    <a:pt x="3132" y="1477"/>
                    <a:pt x="3394" y="1739"/>
                    <a:pt x="3394" y="2072"/>
                  </a:cubicBezTo>
                  <a:lnTo>
                    <a:pt x="3394" y="3084"/>
                  </a:lnTo>
                  <a:cubicBezTo>
                    <a:pt x="3394" y="3405"/>
                    <a:pt x="3132" y="3679"/>
                    <a:pt x="2799" y="3679"/>
                  </a:cubicBezTo>
                  <a:lnTo>
                    <a:pt x="25" y="3679"/>
                  </a:lnTo>
                  <a:cubicBezTo>
                    <a:pt x="418" y="4537"/>
                    <a:pt x="1311" y="5144"/>
                    <a:pt x="2323" y="5144"/>
                  </a:cubicBezTo>
                  <a:cubicBezTo>
                    <a:pt x="3739" y="5144"/>
                    <a:pt x="4906" y="4001"/>
                    <a:pt x="4906" y="2572"/>
                  </a:cubicBezTo>
                  <a:cubicBezTo>
                    <a:pt x="4906" y="1155"/>
                    <a:pt x="3751" y="0"/>
                    <a:pt x="23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546823" y="1917455"/>
              <a:ext cx="151160" cy="161589"/>
            </a:xfrm>
            <a:custGeom>
              <a:avLst/>
              <a:gdLst/>
              <a:ahLst/>
              <a:cxnLst/>
              <a:rect l="l" t="t" r="r" b="b"/>
              <a:pathLst>
                <a:path w="4907" h="5156" extrusionOk="0">
                  <a:moveTo>
                    <a:pt x="2323" y="0"/>
                  </a:moveTo>
                  <a:cubicBezTo>
                    <a:pt x="1299" y="0"/>
                    <a:pt x="418" y="596"/>
                    <a:pt x="1" y="1477"/>
                  </a:cubicBezTo>
                  <a:lnTo>
                    <a:pt x="2799" y="1477"/>
                  </a:lnTo>
                  <a:cubicBezTo>
                    <a:pt x="3132" y="1477"/>
                    <a:pt x="3394" y="1739"/>
                    <a:pt x="3394" y="2072"/>
                  </a:cubicBezTo>
                  <a:lnTo>
                    <a:pt x="3394" y="3084"/>
                  </a:lnTo>
                  <a:cubicBezTo>
                    <a:pt x="3394" y="3405"/>
                    <a:pt x="3132" y="3679"/>
                    <a:pt x="2799" y="3679"/>
                  </a:cubicBezTo>
                  <a:lnTo>
                    <a:pt x="25" y="3679"/>
                  </a:lnTo>
                  <a:cubicBezTo>
                    <a:pt x="418" y="4560"/>
                    <a:pt x="1311" y="5156"/>
                    <a:pt x="2323" y="5156"/>
                  </a:cubicBezTo>
                  <a:cubicBezTo>
                    <a:pt x="3739" y="5156"/>
                    <a:pt x="4906" y="4001"/>
                    <a:pt x="4906" y="2572"/>
                  </a:cubicBezTo>
                  <a:cubicBezTo>
                    <a:pt x="4906" y="1167"/>
                    <a:pt x="3751" y="0"/>
                    <a:pt x="23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546823" y="2167830"/>
              <a:ext cx="151160" cy="161589"/>
            </a:xfrm>
            <a:custGeom>
              <a:avLst/>
              <a:gdLst/>
              <a:ahLst/>
              <a:cxnLst/>
              <a:rect l="l" t="t" r="r" b="b"/>
              <a:pathLst>
                <a:path w="4907" h="5156" extrusionOk="0">
                  <a:moveTo>
                    <a:pt x="2323" y="0"/>
                  </a:moveTo>
                  <a:cubicBezTo>
                    <a:pt x="1299" y="0"/>
                    <a:pt x="418" y="596"/>
                    <a:pt x="1" y="1477"/>
                  </a:cubicBezTo>
                  <a:lnTo>
                    <a:pt x="2799" y="1477"/>
                  </a:lnTo>
                  <a:cubicBezTo>
                    <a:pt x="3132" y="1477"/>
                    <a:pt x="3394" y="1751"/>
                    <a:pt x="3394" y="2072"/>
                  </a:cubicBezTo>
                  <a:lnTo>
                    <a:pt x="3394" y="3084"/>
                  </a:lnTo>
                  <a:cubicBezTo>
                    <a:pt x="3394" y="3406"/>
                    <a:pt x="3132" y="3679"/>
                    <a:pt x="2799" y="3679"/>
                  </a:cubicBezTo>
                  <a:lnTo>
                    <a:pt x="25" y="3679"/>
                  </a:lnTo>
                  <a:cubicBezTo>
                    <a:pt x="418" y="4560"/>
                    <a:pt x="1311" y="5156"/>
                    <a:pt x="2323" y="5156"/>
                  </a:cubicBezTo>
                  <a:cubicBezTo>
                    <a:pt x="3739" y="5156"/>
                    <a:pt x="4906" y="4013"/>
                    <a:pt x="4906" y="2584"/>
                  </a:cubicBezTo>
                  <a:cubicBezTo>
                    <a:pt x="4906" y="1167"/>
                    <a:pt x="3751" y="0"/>
                    <a:pt x="23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546823" y="2418957"/>
              <a:ext cx="151160" cy="161213"/>
            </a:xfrm>
            <a:custGeom>
              <a:avLst/>
              <a:gdLst/>
              <a:ahLst/>
              <a:cxnLst/>
              <a:rect l="l" t="t" r="r" b="b"/>
              <a:pathLst>
                <a:path w="4907" h="5144" extrusionOk="0">
                  <a:moveTo>
                    <a:pt x="2323" y="0"/>
                  </a:moveTo>
                  <a:cubicBezTo>
                    <a:pt x="1299" y="0"/>
                    <a:pt x="418" y="596"/>
                    <a:pt x="1" y="1477"/>
                  </a:cubicBezTo>
                  <a:lnTo>
                    <a:pt x="2799" y="1477"/>
                  </a:lnTo>
                  <a:cubicBezTo>
                    <a:pt x="3132" y="1477"/>
                    <a:pt x="3394" y="1739"/>
                    <a:pt x="3394" y="2072"/>
                  </a:cubicBezTo>
                  <a:lnTo>
                    <a:pt x="3394" y="3084"/>
                  </a:lnTo>
                  <a:cubicBezTo>
                    <a:pt x="3394" y="3405"/>
                    <a:pt x="3132" y="3679"/>
                    <a:pt x="2799" y="3679"/>
                  </a:cubicBezTo>
                  <a:lnTo>
                    <a:pt x="25" y="3679"/>
                  </a:lnTo>
                  <a:cubicBezTo>
                    <a:pt x="418" y="4537"/>
                    <a:pt x="1311" y="5144"/>
                    <a:pt x="2323" y="5144"/>
                  </a:cubicBezTo>
                  <a:cubicBezTo>
                    <a:pt x="3739" y="5144"/>
                    <a:pt x="4906" y="4001"/>
                    <a:pt x="4906" y="2572"/>
                  </a:cubicBezTo>
                  <a:cubicBezTo>
                    <a:pt x="4906" y="1155"/>
                    <a:pt x="3751" y="0"/>
                    <a:pt x="23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546823" y="2669332"/>
              <a:ext cx="151160" cy="161589"/>
            </a:xfrm>
            <a:custGeom>
              <a:avLst/>
              <a:gdLst/>
              <a:ahLst/>
              <a:cxnLst/>
              <a:rect l="l" t="t" r="r" b="b"/>
              <a:pathLst>
                <a:path w="4907" h="5156" extrusionOk="0">
                  <a:moveTo>
                    <a:pt x="2323" y="0"/>
                  </a:moveTo>
                  <a:cubicBezTo>
                    <a:pt x="1299" y="0"/>
                    <a:pt x="418" y="596"/>
                    <a:pt x="1" y="1477"/>
                  </a:cubicBezTo>
                  <a:lnTo>
                    <a:pt x="2799" y="1477"/>
                  </a:lnTo>
                  <a:cubicBezTo>
                    <a:pt x="3132" y="1477"/>
                    <a:pt x="3394" y="1739"/>
                    <a:pt x="3394" y="2072"/>
                  </a:cubicBezTo>
                  <a:lnTo>
                    <a:pt x="3394" y="3084"/>
                  </a:lnTo>
                  <a:cubicBezTo>
                    <a:pt x="3394" y="3406"/>
                    <a:pt x="3132" y="3679"/>
                    <a:pt x="2799" y="3679"/>
                  </a:cubicBezTo>
                  <a:lnTo>
                    <a:pt x="25" y="3679"/>
                  </a:lnTo>
                  <a:cubicBezTo>
                    <a:pt x="418" y="4560"/>
                    <a:pt x="1311" y="5156"/>
                    <a:pt x="2323" y="5156"/>
                  </a:cubicBezTo>
                  <a:cubicBezTo>
                    <a:pt x="3739" y="5156"/>
                    <a:pt x="4906" y="4001"/>
                    <a:pt x="4906" y="2572"/>
                  </a:cubicBezTo>
                  <a:cubicBezTo>
                    <a:pt x="4906" y="1167"/>
                    <a:pt x="3751" y="0"/>
                    <a:pt x="23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546823" y="2919708"/>
              <a:ext cx="151160" cy="161589"/>
            </a:xfrm>
            <a:custGeom>
              <a:avLst/>
              <a:gdLst/>
              <a:ahLst/>
              <a:cxnLst/>
              <a:rect l="l" t="t" r="r" b="b"/>
              <a:pathLst>
                <a:path w="4907" h="5156" extrusionOk="0">
                  <a:moveTo>
                    <a:pt x="2323" y="0"/>
                  </a:moveTo>
                  <a:cubicBezTo>
                    <a:pt x="1299" y="0"/>
                    <a:pt x="418" y="596"/>
                    <a:pt x="1" y="1477"/>
                  </a:cubicBezTo>
                  <a:lnTo>
                    <a:pt x="2799" y="1477"/>
                  </a:lnTo>
                  <a:cubicBezTo>
                    <a:pt x="3132" y="1477"/>
                    <a:pt x="3394" y="1751"/>
                    <a:pt x="3394" y="2072"/>
                  </a:cubicBezTo>
                  <a:lnTo>
                    <a:pt x="3394" y="3084"/>
                  </a:lnTo>
                  <a:cubicBezTo>
                    <a:pt x="3394" y="3418"/>
                    <a:pt x="3132" y="3679"/>
                    <a:pt x="2799" y="3679"/>
                  </a:cubicBezTo>
                  <a:lnTo>
                    <a:pt x="25" y="3679"/>
                  </a:lnTo>
                  <a:cubicBezTo>
                    <a:pt x="418" y="4561"/>
                    <a:pt x="1311" y="5156"/>
                    <a:pt x="2323" y="5156"/>
                  </a:cubicBezTo>
                  <a:cubicBezTo>
                    <a:pt x="3739" y="5156"/>
                    <a:pt x="4906" y="4013"/>
                    <a:pt x="4906" y="2584"/>
                  </a:cubicBezTo>
                  <a:cubicBezTo>
                    <a:pt x="4906" y="1167"/>
                    <a:pt x="3751" y="0"/>
                    <a:pt x="23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546823" y="3170835"/>
              <a:ext cx="151160" cy="161213"/>
            </a:xfrm>
            <a:custGeom>
              <a:avLst/>
              <a:gdLst/>
              <a:ahLst/>
              <a:cxnLst/>
              <a:rect l="l" t="t" r="r" b="b"/>
              <a:pathLst>
                <a:path w="4907" h="5144" extrusionOk="0">
                  <a:moveTo>
                    <a:pt x="2323" y="0"/>
                  </a:moveTo>
                  <a:cubicBezTo>
                    <a:pt x="1299" y="0"/>
                    <a:pt x="418" y="596"/>
                    <a:pt x="1" y="1477"/>
                  </a:cubicBezTo>
                  <a:lnTo>
                    <a:pt x="2799" y="1477"/>
                  </a:lnTo>
                  <a:cubicBezTo>
                    <a:pt x="3132" y="1477"/>
                    <a:pt x="3394" y="1739"/>
                    <a:pt x="3394" y="2072"/>
                  </a:cubicBezTo>
                  <a:lnTo>
                    <a:pt x="3394" y="3084"/>
                  </a:lnTo>
                  <a:cubicBezTo>
                    <a:pt x="3394" y="3406"/>
                    <a:pt x="3132" y="3679"/>
                    <a:pt x="2799" y="3679"/>
                  </a:cubicBezTo>
                  <a:lnTo>
                    <a:pt x="25" y="3679"/>
                  </a:lnTo>
                  <a:cubicBezTo>
                    <a:pt x="418" y="4548"/>
                    <a:pt x="1311" y="5144"/>
                    <a:pt x="2323" y="5144"/>
                  </a:cubicBezTo>
                  <a:cubicBezTo>
                    <a:pt x="3739" y="5144"/>
                    <a:pt x="4906" y="4001"/>
                    <a:pt x="4906" y="2572"/>
                  </a:cubicBezTo>
                  <a:cubicBezTo>
                    <a:pt x="4906" y="1155"/>
                    <a:pt x="3751" y="0"/>
                    <a:pt x="23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546823" y="3421210"/>
              <a:ext cx="151160" cy="161589"/>
            </a:xfrm>
            <a:custGeom>
              <a:avLst/>
              <a:gdLst/>
              <a:ahLst/>
              <a:cxnLst/>
              <a:rect l="l" t="t" r="r" b="b"/>
              <a:pathLst>
                <a:path w="4907" h="5156" extrusionOk="0">
                  <a:moveTo>
                    <a:pt x="2323" y="0"/>
                  </a:moveTo>
                  <a:cubicBezTo>
                    <a:pt x="1299" y="0"/>
                    <a:pt x="418" y="596"/>
                    <a:pt x="1" y="1477"/>
                  </a:cubicBezTo>
                  <a:lnTo>
                    <a:pt x="2799" y="1477"/>
                  </a:lnTo>
                  <a:cubicBezTo>
                    <a:pt x="3132" y="1477"/>
                    <a:pt x="3394" y="1739"/>
                    <a:pt x="3394" y="2072"/>
                  </a:cubicBezTo>
                  <a:lnTo>
                    <a:pt x="3394" y="3084"/>
                  </a:lnTo>
                  <a:cubicBezTo>
                    <a:pt x="3394" y="3406"/>
                    <a:pt x="3132" y="3679"/>
                    <a:pt x="2799" y="3679"/>
                  </a:cubicBezTo>
                  <a:lnTo>
                    <a:pt x="25" y="3679"/>
                  </a:lnTo>
                  <a:cubicBezTo>
                    <a:pt x="418" y="4560"/>
                    <a:pt x="1311" y="5156"/>
                    <a:pt x="2323" y="5156"/>
                  </a:cubicBezTo>
                  <a:cubicBezTo>
                    <a:pt x="3739" y="5156"/>
                    <a:pt x="4906" y="4001"/>
                    <a:pt x="4906" y="2572"/>
                  </a:cubicBezTo>
                  <a:cubicBezTo>
                    <a:pt x="4906" y="1167"/>
                    <a:pt x="3751" y="0"/>
                    <a:pt x="23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546823" y="3671586"/>
              <a:ext cx="151160" cy="161589"/>
            </a:xfrm>
            <a:custGeom>
              <a:avLst/>
              <a:gdLst/>
              <a:ahLst/>
              <a:cxnLst/>
              <a:rect l="l" t="t" r="r" b="b"/>
              <a:pathLst>
                <a:path w="4907" h="5156" extrusionOk="0">
                  <a:moveTo>
                    <a:pt x="2323" y="0"/>
                  </a:moveTo>
                  <a:cubicBezTo>
                    <a:pt x="1299" y="0"/>
                    <a:pt x="418" y="596"/>
                    <a:pt x="1" y="1477"/>
                  </a:cubicBezTo>
                  <a:lnTo>
                    <a:pt x="2799" y="1477"/>
                  </a:lnTo>
                  <a:cubicBezTo>
                    <a:pt x="3132" y="1477"/>
                    <a:pt x="3394" y="1751"/>
                    <a:pt x="3394" y="2072"/>
                  </a:cubicBezTo>
                  <a:lnTo>
                    <a:pt x="3394" y="3084"/>
                  </a:lnTo>
                  <a:cubicBezTo>
                    <a:pt x="3394" y="3418"/>
                    <a:pt x="3132" y="3679"/>
                    <a:pt x="2799" y="3679"/>
                  </a:cubicBezTo>
                  <a:lnTo>
                    <a:pt x="25" y="3679"/>
                  </a:lnTo>
                  <a:cubicBezTo>
                    <a:pt x="418" y="4561"/>
                    <a:pt x="1311" y="5156"/>
                    <a:pt x="2323" y="5156"/>
                  </a:cubicBezTo>
                  <a:cubicBezTo>
                    <a:pt x="3739" y="5156"/>
                    <a:pt x="4906" y="4013"/>
                    <a:pt x="4906" y="2584"/>
                  </a:cubicBezTo>
                  <a:cubicBezTo>
                    <a:pt x="4906" y="1167"/>
                    <a:pt x="3751" y="0"/>
                    <a:pt x="23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546823" y="3922713"/>
              <a:ext cx="151160" cy="161213"/>
            </a:xfrm>
            <a:custGeom>
              <a:avLst/>
              <a:gdLst/>
              <a:ahLst/>
              <a:cxnLst/>
              <a:rect l="l" t="t" r="r" b="b"/>
              <a:pathLst>
                <a:path w="4907" h="5144" extrusionOk="0">
                  <a:moveTo>
                    <a:pt x="2323" y="0"/>
                  </a:moveTo>
                  <a:cubicBezTo>
                    <a:pt x="1299" y="0"/>
                    <a:pt x="418" y="596"/>
                    <a:pt x="1" y="1477"/>
                  </a:cubicBezTo>
                  <a:lnTo>
                    <a:pt x="2799" y="1477"/>
                  </a:lnTo>
                  <a:cubicBezTo>
                    <a:pt x="3132" y="1477"/>
                    <a:pt x="3394" y="1739"/>
                    <a:pt x="3394" y="2072"/>
                  </a:cubicBezTo>
                  <a:lnTo>
                    <a:pt x="3394" y="3084"/>
                  </a:lnTo>
                  <a:cubicBezTo>
                    <a:pt x="3394" y="3406"/>
                    <a:pt x="3132" y="3679"/>
                    <a:pt x="2799" y="3679"/>
                  </a:cubicBezTo>
                  <a:lnTo>
                    <a:pt x="25" y="3679"/>
                  </a:lnTo>
                  <a:cubicBezTo>
                    <a:pt x="418" y="4537"/>
                    <a:pt x="1311" y="5144"/>
                    <a:pt x="2323" y="5144"/>
                  </a:cubicBezTo>
                  <a:cubicBezTo>
                    <a:pt x="3739" y="5144"/>
                    <a:pt x="4906" y="4001"/>
                    <a:pt x="4906" y="2572"/>
                  </a:cubicBezTo>
                  <a:cubicBezTo>
                    <a:pt x="4906" y="1155"/>
                    <a:pt x="3751" y="0"/>
                    <a:pt x="23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546823" y="4173088"/>
              <a:ext cx="151160" cy="161589"/>
            </a:xfrm>
            <a:custGeom>
              <a:avLst/>
              <a:gdLst/>
              <a:ahLst/>
              <a:cxnLst/>
              <a:rect l="l" t="t" r="r" b="b"/>
              <a:pathLst>
                <a:path w="4907" h="5156" extrusionOk="0">
                  <a:moveTo>
                    <a:pt x="2323" y="0"/>
                  </a:moveTo>
                  <a:cubicBezTo>
                    <a:pt x="1299" y="0"/>
                    <a:pt x="418" y="596"/>
                    <a:pt x="1" y="1477"/>
                  </a:cubicBezTo>
                  <a:lnTo>
                    <a:pt x="2799" y="1477"/>
                  </a:lnTo>
                  <a:cubicBezTo>
                    <a:pt x="3132" y="1477"/>
                    <a:pt x="3394" y="1739"/>
                    <a:pt x="3394" y="2072"/>
                  </a:cubicBezTo>
                  <a:lnTo>
                    <a:pt x="3394" y="3084"/>
                  </a:lnTo>
                  <a:cubicBezTo>
                    <a:pt x="3394" y="3406"/>
                    <a:pt x="3132" y="3679"/>
                    <a:pt x="2799" y="3679"/>
                  </a:cubicBezTo>
                  <a:lnTo>
                    <a:pt x="25" y="3679"/>
                  </a:lnTo>
                  <a:cubicBezTo>
                    <a:pt x="418" y="4561"/>
                    <a:pt x="1311" y="5156"/>
                    <a:pt x="2323" y="5156"/>
                  </a:cubicBezTo>
                  <a:cubicBezTo>
                    <a:pt x="3739" y="5156"/>
                    <a:pt x="4906" y="4001"/>
                    <a:pt x="4906" y="2572"/>
                  </a:cubicBezTo>
                  <a:cubicBezTo>
                    <a:pt x="4906" y="1167"/>
                    <a:pt x="3751" y="0"/>
                    <a:pt x="23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546823" y="4423464"/>
              <a:ext cx="151160" cy="161589"/>
            </a:xfrm>
            <a:custGeom>
              <a:avLst/>
              <a:gdLst/>
              <a:ahLst/>
              <a:cxnLst/>
              <a:rect l="l" t="t" r="r" b="b"/>
              <a:pathLst>
                <a:path w="4907" h="5156" extrusionOk="0">
                  <a:moveTo>
                    <a:pt x="2323" y="1"/>
                  </a:moveTo>
                  <a:cubicBezTo>
                    <a:pt x="1299" y="1"/>
                    <a:pt x="418" y="596"/>
                    <a:pt x="1" y="1477"/>
                  </a:cubicBezTo>
                  <a:lnTo>
                    <a:pt x="2799" y="1477"/>
                  </a:lnTo>
                  <a:cubicBezTo>
                    <a:pt x="3132" y="1477"/>
                    <a:pt x="3394" y="1751"/>
                    <a:pt x="3394" y="2072"/>
                  </a:cubicBezTo>
                  <a:lnTo>
                    <a:pt x="3394" y="3084"/>
                  </a:lnTo>
                  <a:cubicBezTo>
                    <a:pt x="3394" y="3418"/>
                    <a:pt x="3132" y="3680"/>
                    <a:pt x="2799" y="3680"/>
                  </a:cubicBezTo>
                  <a:lnTo>
                    <a:pt x="25" y="3680"/>
                  </a:lnTo>
                  <a:cubicBezTo>
                    <a:pt x="418" y="4561"/>
                    <a:pt x="1311" y="5156"/>
                    <a:pt x="2323" y="5156"/>
                  </a:cubicBezTo>
                  <a:cubicBezTo>
                    <a:pt x="3739" y="5156"/>
                    <a:pt x="4906" y="4013"/>
                    <a:pt x="4906" y="2584"/>
                  </a:cubicBezTo>
                  <a:cubicBezTo>
                    <a:pt x="4906" y="1167"/>
                    <a:pt x="3751" y="1"/>
                    <a:pt x="23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253035" y="459956"/>
              <a:ext cx="398001" cy="69073"/>
            </a:xfrm>
            <a:custGeom>
              <a:avLst/>
              <a:gdLst/>
              <a:ahLst/>
              <a:cxnLst/>
              <a:rect l="l" t="t" r="r" b="b"/>
              <a:pathLst>
                <a:path w="12920" h="2204" extrusionOk="0">
                  <a:moveTo>
                    <a:pt x="418" y="1"/>
                  </a:moveTo>
                  <a:cubicBezTo>
                    <a:pt x="180" y="1"/>
                    <a:pt x="1" y="263"/>
                    <a:pt x="1" y="596"/>
                  </a:cubicBezTo>
                  <a:lnTo>
                    <a:pt x="1" y="1608"/>
                  </a:lnTo>
                  <a:cubicBezTo>
                    <a:pt x="1" y="1929"/>
                    <a:pt x="191" y="2203"/>
                    <a:pt x="418" y="2203"/>
                  </a:cubicBezTo>
                  <a:lnTo>
                    <a:pt x="12503" y="2203"/>
                  </a:lnTo>
                  <a:cubicBezTo>
                    <a:pt x="12741" y="2203"/>
                    <a:pt x="12919" y="1929"/>
                    <a:pt x="12919" y="1608"/>
                  </a:cubicBezTo>
                  <a:lnTo>
                    <a:pt x="12919" y="596"/>
                  </a:lnTo>
                  <a:cubicBezTo>
                    <a:pt x="12919" y="263"/>
                    <a:pt x="12729" y="1"/>
                    <a:pt x="125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253035" y="710708"/>
              <a:ext cx="398001" cy="69073"/>
            </a:xfrm>
            <a:custGeom>
              <a:avLst/>
              <a:gdLst/>
              <a:ahLst/>
              <a:cxnLst/>
              <a:rect l="l" t="t" r="r" b="b"/>
              <a:pathLst>
                <a:path w="12920" h="2204" extrusionOk="0">
                  <a:moveTo>
                    <a:pt x="418" y="1"/>
                  </a:moveTo>
                  <a:cubicBezTo>
                    <a:pt x="180" y="1"/>
                    <a:pt x="1" y="274"/>
                    <a:pt x="1" y="596"/>
                  </a:cubicBezTo>
                  <a:lnTo>
                    <a:pt x="1" y="1608"/>
                  </a:lnTo>
                  <a:cubicBezTo>
                    <a:pt x="1" y="1941"/>
                    <a:pt x="191" y="2203"/>
                    <a:pt x="418" y="2203"/>
                  </a:cubicBezTo>
                  <a:lnTo>
                    <a:pt x="12503" y="2203"/>
                  </a:lnTo>
                  <a:cubicBezTo>
                    <a:pt x="12741" y="2203"/>
                    <a:pt x="12919" y="1941"/>
                    <a:pt x="12919" y="1608"/>
                  </a:cubicBezTo>
                  <a:lnTo>
                    <a:pt x="12919" y="596"/>
                  </a:lnTo>
                  <a:cubicBezTo>
                    <a:pt x="12919" y="274"/>
                    <a:pt x="12729" y="1"/>
                    <a:pt x="125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253035" y="961459"/>
              <a:ext cx="398001" cy="69073"/>
            </a:xfrm>
            <a:custGeom>
              <a:avLst/>
              <a:gdLst/>
              <a:ahLst/>
              <a:cxnLst/>
              <a:rect l="l" t="t" r="r" b="b"/>
              <a:pathLst>
                <a:path w="12920" h="2204" extrusionOk="0">
                  <a:moveTo>
                    <a:pt x="418" y="1"/>
                  </a:moveTo>
                  <a:cubicBezTo>
                    <a:pt x="180" y="1"/>
                    <a:pt x="1" y="262"/>
                    <a:pt x="1" y="596"/>
                  </a:cubicBezTo>
                  <a:lnTo>
                    <a:pt x="1" y="1608"/>
                  </a:lnTo>
                  <a:cubicBezTo>
                    <a:pt x="1" y="1929"/>
                    <a:pt x="191" y="2203"/>
                    <a:pt x="418" y="2203"/>
                  </a:cubicBezTo>
                  <a:lnTo>
                    <a:pt x="12503" y="2203"/>
                  </a:lnTo>
                  <a:cubicBezTo>
                    <a:pt x="12741" y="2203"/>
                    <a:pt x="12919" y="1929"/>
                    <a:pt x="12919" y="1608"/>
                  </a:cubicBezTo>
                  <a:lnTo>
                    <a:pt x="12919" y="596"/>
                  </a:lnTo>
                  <a:cubicBezTo>
                    <a:pt x="12919" y="262"/>
                    <a:pt x="12729" y="1"/>
                    <a:pt x="125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253035" y="1212210"/>
              <a:ext cx="398001" cy="69073"/>
            </a:xfrm>
            <a:custGeom>
              <a:avLst/>
              <a:gdLst/>
              <a:ahLst/>
              <a:cxnLst/>
              <a:rect l="l" t="t" r="r" b="b"/>
              <a:pathLst>
                <a:path w="12920" h="2204" extrusionOk="0">
                  <a:moveTo>
                    <a:pt x="418" y="1"/>
                  </a:moveTo>
                  <a:cubicBezTo>
                    <a:pt x="180" y="1"/>
                    <a:pt x="1" y="274"/>
                    <a:pt x="1" y="596"/>
                  </a:cubicBezTo>
                  <a:lnTo>
                    <a:pt x="1" y="1608"/>
                  </a:lnTo>
                  <a:cubicBezTo>
                    <a:pt x="1" y="1941"/>
                    <a:pt x="191" y="2203"/>
                    <a:pt x="418" y="2203"/>
                  </a:cubicBezTo>
                  <a:lnTo>
                    <a:pt x="12503" y="2203"/>
                  </a:lnTo>
                  <a:cubicBezTo>
                    <a:pt x="12741" y="2203"/>
                    <a:pt x="12919" y="1941"/>
                    <a:pt x="12919" y="1608"/>
                  </a:cubicBezTo>
                  <a:lnTo>
                    <a:pt x="12919" y="596"/>
                  </a:lnTo>
                  <a:cubicBezTo>
                    <a:pt x="12919" y="274"/>
                    <a:pt x="12729" y="1"/>
                    <a:pt x="125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253035" y="1462586"/>
              <a:ext cx="398001" cy="69073"/>
            </a:xfrm>
            <a:custGeom>
              <a:avLst/>
              <a:gdLst/>
              <a:ahLst/>
              <a:cxnLst/>
              <a:rect l="l" t="t" r="r" b="b"/>
              <a:pathLst>
                <a:path w="12920" h="2204" extrusionOk="0">
                  <a:moveTo>
                    <a:pt x="418" y="1"/>
                  </a:moveTo>
                  <a:cubicBezTo>
                    <a:pt x="180" y="1"/>
                    <a:pt x="1" y="274"/>
                    <a:pt x="1" y="596"/>
                  </a:cubicBezTo>
                  <a:lnTo>
                    <a:pt x="1" y="1608"/>
                  </a:lnTo>
                  <a:cubicBezTo>
                    <a:pt x="1" y="1941"/>
                    <a:pt x="191" y="2203"/>
                    <a:pt x="418" y="2203"/>
                  </a:cubicBezTo>
                  <a:lnTo>
                    <a:pt x="12503" y="2203"/>
                  </a:lnTo>
                  <a:cubicBezTo>
                    <a:pt x="12741" y="2203"/>
                    <a:pt x="12919" y="1941"/>
                    <a:pt x="12919" y="1608"/>
                  </a:cubicBezTo>
                  <a:lnTo>
                    <a:pt x="12919" y="596"/>
                  </a:lnTo>
                  <a:cubicBezTo>
                    <a:pt x="12919" y="274"/>
                    <a:pt x="12729" y="1"/>
                    <a:pt x="125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253035" y="1713337"/>
              <a:ext cx="398001" cy="69073"/>
            </a:xfrm>
            <a:custGeom>
              <a:avLst/>
              <a:gdLst/>
              <a:ahLst/>
              <a:cxnLst/>
              <a:rect l="l" t="t" r="r" b="b"/>
              <a:pathLst>
                <a:path w="12920" h="2204" extrusionOk="0">
                  <a:moveTo>
                    <a:pt x="418" y="1"/>
                  </a:moveTo>
                  <a:cubicBezTo>
                    <a:pt x="180" y="1"/>
                    <a:pt x="1" y="263"/>
                    <a:pt x="1" y="596"/>
                  </a:cubicBezTo>
                  <a:lnTo>
                    <a:pt x="1" y="1608"/>
                  </a:lnTo>
                  <a:cubicBezTo>
                    <a:pt x="1" y="1929"/>
                    <a:pt x="191" y="2203"/>
                    <a:pt x="418" y="2203"/>
                  </a:cubicBezTo>
                  <a:lnTo>
                    <a:pt x="12503" y="2203"/>
                  </a:lnTo>
                  <a:cubicBezTo>
                    <a:pt x="12741" y="2203"/>
                    <a:pt x="12919" y="1929"/>
                    <a:pt x="12919" y="1608"/>
                  </a:cubicBezTo>
                  <a:lnTo>
                    <a:pt x="12919" y="596"/>
                  </a:lnTo>
                  <a:cubicBezTo>
                    <a:pt x="12919" y="263"/>
                    <a:pt x="12729" y="1"/>
                    <a:pt x="125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253035" y="1963712"/>
              <a:ext cx="398001" cy="69073"/>
            </a:xfrm>
            <a:custGeom>
              <a:avLst/>
              <a:gdLst/>
              <a:ahLst/>
              <a:cxnLst/>
              <a:rect l="l" t="t" r="r" b="b"/>
              <a:pathLst>
                <a:path w="12920" h="2204" extrusionOk="0">
                  <a:moveTo>
                    <a:pt x="418" y="1"/>
                  </a:moveTo>
                  <a:cubicBezTo>
                    <a:pt x="180" y="1"/>
                    <a:pt x="1" y="263"/>
                    <a:pt x="1" y="596"/>
                  </a:cubicBezTo>
                  <a:lnTo>
                    <a:pt x="1" y="1608"/>
                  </a:lnTo>
                  <a:cubicBezTo>
                    <a:pt x="1" y="1929"/>
                    <a:pt x="191" y="2203"/>
                    <a:pt x="418" y="2203"/>
                  </a:cubicBezTo>
                  <a:lnTo>
                    <a:pt x="12503" y="2203"/>
                  </a:lnTo>
                  <a:cubicBezTo>
                    <a:pt x="12741" y="2203"/>
                    <a:pt x="12919" y="1929"/>
                    <a:pt x="12919" y="1608"/>
                  </a:cubicBezTo>
                  <a:lnTo>
                    <a:pt x="12919" y="596"/>
                  </a:lnTo>
                  <a:cubicBezTo>
                    <a:pt x="12919" y="263"/>
                    <a:pt x="12729" y="1"/>
                    <a:pt x="125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253035" y="2214464"/>
              <a:ext cx="398001" cy="69073"/>
            </a:xfrm>
            <a:custGeom>
              <a:avLst/>
              <a:gdLst/>
              <a:ahLst/>
              <a:cxnLst/>
              <a:rect l="l" t="t" r="r" b="b"/>
              <a:pathLst>
                <a:path w="12920" h="2204" extrusionOk="0">
                  <a:moveTo>
                    <a:pt x="418" y="1"/>
                  </a:moveTo>
                  <a:cubicBezTo>
                    <a:pt x="180" y="1"/>
                    <a:pt x="1" y="275"/>
                    <a:pt x="1" y="596"/>
                  </a:cubicBezTo>
                  <a:lnTo>
                    <a:pt x="1" y="1608"/>
                  </a:lnTo>
                  <a:cubicBezTo>
                    <a:pt x="1" y="1941"/>
                    <a:pt x="191" y="2203"/>
                    <a:pt x="418" y="2203"/>
                  </a:cubicBezTo>
                  <a:lnTo>
                    <a:pt x="12503" y="2203"/>
                  </a:lnTo>
                  <a:cubicBezTo>
                    <a:pt x="12741" y="2203"/>
                    <a:pt x="12919" y="1941"/>
                    <a:pt x="12919" y="1608"/>
                  </a:cubicBezTo>
                  <a:lnTo>
                    <a:pt x="12919" y="596"/>
                  </a:lnTo>
                  <a:cubicBezTo>
                    <a:pt x="12919" y="275"/>
                    <a:pt x="12729" y="1"/>
                    <a:pt x="125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253035" y="2465215"/>
              <a:ext cx="398001" cy="69073"/>
            </a:xfrm>
            <a:custGeom>
              <a:avLst/>
              <a:gdLst/>
              <a:ahLst/>
              <a:cxnLst/>
              <a:rect l="l" t="t" r="r" b="b"/>
              <a:pathLst>
                <a:path w="12920" h="2204" extrusionOk="0">
                  <a:moveTo>
                    <a:pt x="418" y="1"/>
                  </a:moveTo>
                  <a:cubicBezTo>
                    <a:pt x="180" y="1"/>
                    <a:pt x="1" y="263"/>
                    <a:pt x="1" y="596"/>
                  </a:cubicBezTo>
                  <a:lnTo>
                    <a:pt x="1" y="1608"/>
                  </a:lnTo>
                  <a:cubicBezTo>
                    <a:pt x="1" y="1929"/>
                    <a:pt x="191" y="2203"/>
                    <a:pt x="418" y="2203"/>
                  </a:cubicBezTo>
                  <a:lnTo>
                    <a:pt x="12503" y="2203"/>
                  </a:lnTo>
                  <a:cubicBezTo>
                    <a:pt x="12741" y="2203"/>
                    <a:pt x="12919" y="1929"/>
                    <a:pt x="12919" y="1608"/>
                  </a:cubicBezTo>
                  <a:lnTo>
                    <a:pt x="12919" y="596"/>
                  </a:lnTo>
                  <a:cubicBezTo>
                    <a:pt x="12919" y="263"/>
                    <a:pt x="12729" y="1"/>
                    <a:pt x="125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253035" y="2715590"/>
              <a:ext cx="398001" cy="69073"/>
            </a:xfrm>
            <a:custGeom>
              <a:avLst/>
              <a:gdLst/>
              <a:ahLst/>
              <a:cxnLst/>
              <a:rect l="l" t="t" r="r" b="b"/>
              <a:pathLst>
                <a:path w="12920" h="2204" extrusionOk="0">
                  <a:moveTo>
                    <a:pt x="418" y="1"/>
                  </a:moveTo>
                  <a:cubicBezTo>
                    <a:pt x="180" y="1"/>
                    <a:pt x="1" y="263"/>
                    <a:pt x="1" y="596"/>
                  </a:cubicBezTo>
                  <a:lnTo>
                    <a:pt x="1" y="1608"/>
                  </a:lnTo>
                  <a:cubicBezTo>
                    <a:pt x="1" y="1930"/>
                    <a:pt x="191" y="2203"/>
                    <a:pt x="418" y="2203"/>
                  </a:cubicBezTo>
                  <a:lnTo>
                    <a:pt x="12503" y="2203"/>
                  </a:lnTo>
                  <a:cubicBezTo>
                    <a:pt x="12741" y="2203"/>
                    <a:pt x="12919" y="1930"/>
                    <a:pt x="12919" y="1608"/>
                  </a:cubicBezTo>
                  <a:lnTo>
                    <a:pt x="12919" y="596"/>
                  </a:lnTo>
                  <a:cubicBezTo>
                    <a:pt x="12919" y="263"/>
                    <a:pt x="12729" y="1"/>
                    <a:pt x="125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253035" y="2966342"/>
              <a:ext cx="398001" cy="69073"/>
            </a:xfrm>
            <a:custGeom>
              <a:avLst/>
              <a:gdLst/>
              <a:ahLst/>
              <a:cxnLst/>
              <a:rect l="l" t="t" r="r" b="b"/>
              <a:pathLst>
                <a:path w="12920" h="2204" extrusionOk="0">
                  <a:moveTo>
                    <a:pt x="418" y="1"/>
                  </a:moveTo>
                  <a:cubicBezTo>
                    <a:pt x="180" y="1"/>
                    <a:pt x="1" y="275"/>
                    <a:pt x="1" y="596"/>
                  </a:cubicBezTo>
                  <a:lnTo>
                    <a:pt x="1" y="1608"/>
                  </a:lnTo>
                  <a:cubicBezTo>
                    <a:pt x="1" y="1941"/>
                    <a:pt x="191" y="2203"/>
                    <a:pt x="418" y="2203"/>
                  </a:cubicBezTo>
                  <a:lnTo>
                    <a:pt x="12503" y="2203"/>
                  </a:lnTo>
                  <a:cubicBezTo>
                    <a:pt x="12741" y="2203"/>
                    <a:pt x="12919" y="1941"/>
                    <a:pt x="12919" y="1608"/>
                  </a:cubicBezTo>
                  <a:lnTo>
                    <a:pt x="12919" y="596"/>
                  </a:lnTo>
                  <a:cubicBezTo>
                    <a:pt x="12919" y="275"/>
                    <a:pt x="12729" y="1"/>
                    <a:pt x="125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253035" y="3217093"/>
              <a:ext cx="398001" cy="69073"/>
            </a:xfrm>
            <a:custGeom>
              <a:avLst/>
              <a:gdLst/>
              <a:ahLst/>
              <a:cxnLst/>
              <a:rect l="l" t="t" r="r" b="b"/>
              <a:pathLst>
                <a:path w="12920" h="2204" extrusionOk="0">
                  <a:moveTo>
                    <a:pt x="418" y="1"/>
                  </a:moveTo>
                  <a:cubicBezTo>
                    <a:pt x="180" y="1"/>
                    <a:pt x="1" y="263"/>
                    <a:pt x="1" y="596"/>
                  </a:cubicBezTo>
                  <a:lnTo>
                    <a:pt x="1" y="1608"/>
                  </a:lnTo>
                  <a:cubicBezTo>
                    <a:pt x="1" y="1930"/>
                    <a:pt x="191" y="2203"/>
                    <a:pt x="418" y="2203"/>
                  </a:cubicBezTo>
                  <a:lnTo>
                    <a:pt x="12503" y="2203"/>
                  </a:lnTo>
                  <a:cubicBezTo>
                    <a:pt x="12741" y="2203"/>
                    <a:pt x="12919" y="1930"/>
                    <a:pt x="12919" y="1608"/>
                  </a:cubicBezTo>
                  <a:lnTo>
                    <a:pt x="12919" y="596"/>
                  </a:lnTo>
                  <a:cubicBezTo>
                    <a:pt x="12919" y="263"/>
                    <a:pt x="12729" y="1"/>
                    <a:pt x="125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253035" y="3467468"/>
              <a:ext cx="398001" cy="69073"/>
            </a:xfrm>
            <a:custGeom>
              <a:avLst/>
              <a:gdLst/>
              <a:ahLst/>
              <a:cxnLst/>
              <a:rect l="l" t="t" r="r" b="b"/>
              <a:pathLst>
                <a:path w="12920" h="2204" extrusionOk="0">
                  <a:moveTo>
                    <a:pt x="418" y="1"/>
                  </a:moveTo>
                  <a:cubicBezTo>
                    <a:pt x="180" y="1"/>
                    <a:pt x="1" y="263"/>
                    <a:pt x="1" y="596"/>
                  </a:cubicBezTo>
                  <a:lnTo>
                    <a:pt x="1" y="1608"/>
                  </a:lnTo>
                  <a:cubicBezTo>
                    <a:pt x="1" y="1930"/>
                    <a:pt x="191" y="2203"/>
                    <a:pt x="418" y="2203"/>
                  </a:cubicBezTo>
                  <a:lnTo>
                    <a:pt x="12503" y="2203"/>
                  </a:lnTo>
                  <a:cubicBezTo>
                    <a:pt x="12741" y="2203"/>
                    <a:pt x="12919" y="1930"/>
                    <a:pt x="12919" y="1608"/>
                  </a:cubicBezTo>
                  <a:lnTo>
                    <a:pt x="12919" y="596"/>
                  </a:lnTo>
                  <a:cubicBezTo>
                    <a:pt x="12919" y="263"/>
                    <a:pt x="12729" y="1"/>
                    <a:pt x="125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253035" y="3718220"/>
              <a:ext cx="398001" cy="69073"/>
            </a:xfrm>
            <a:custGeom>
              <a:avLst/>
              <a:gdLst/>
              <a:ahLst/>
              <a:cxnLst/>
              <a:rect l="l" t="t" r="r" b="b"/>
              <a:pathLst>
                <a:path w="12920" h="2204" extrusionOk="0">
                  <a:moveTo>
                    <a:pt x="418" y="1"/>
                  </a:moveTo>
                  <a:cubicBezTo>
                    <a:pt x="180" y="1"/>
                    <a:pt x="1" y="275"/>
                    <a:pt x="1" y="596"/>
                  </a:cubicBezTo>
                  <a:lnTo>
                    <a:pt x="1" y="1608"/>
                  </a:lnTo>
                  <a:cubicBezTo>
                    <a:pt x="1" y="1941"/>
                    <a:pt x="191" y="2203"/>
                    <a:pt x="418" y="2203"/>
                  </a:cubicBezTo>
                  <a:lnTo>
                    <a:pt x="12503" y="2203"/>
                  </a:lnTo>
                  <a:cubicBezTo>
                    <a:pt x="12741" y="2203"/>
                    <a:pt x="12919" y="1941"/>
                    <a:pt x="12919" y="1608"/>
                  </a:cubicBezTo>
                  <a:lnTo>
                    <a:pt x="12919" y="596"/>
                  </a:lnTo>
                  <a:cubicBezTo>
                    <a:pt x="12919" y="275"/>
                    <a:pt x="12729" y="1"/>
                    <a:pt x="125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253035" y="3968971"/>
              <a:ext cx="398001" cy="69073"/>
            </a:xfrm>
            <a:custGeom>
              <a:avLst/>
              <a:gdLst/>
              <a:ahLst/>
              <a:cxnLst/>
              <a:rect l="l" t="t" r="r" b="b"/>
              <a:pathLst>
                <a:path w="12920" h="2204" extrusionOk="0">
                  <a:moveTo>
                    <a:pt x="418" y="1"/>
                  </a:moveTo>
                  <a:cubicBezTo>
                    <a:pt x="180" y="1"/>
                    <a:pt x="1" y="263"/>
                    <a:pt x="1" y="596"/>
                  </a:cubicBezTo>
                  <a:lnTo>
                    <a:pt x="1" y="1608"/>
                  </a:lnTo>
                  <a:cubicBezTo>
                    <a:pt x="1" y="1930"/>
                    <a:pt x="191" y="2203"/>
                    <a:pt x="418" y="2203"/>
                  </a:cubicBezTo>
                  <a:lnTo>
                    <a:pt x="12503" y="2203"/>
                  </a:lnTo>
                  <a:cubicBezTo>
                    <a:pt x="12741" y="2203"/>
                    <a:pt x="12919" y="1930"/>
                    <a:pt x="12919" y="1608"/>
                  </a:cubicBezTo>
                  <a:lnTo>
                    <a:pt x="12919" y="596"/>
                  </a:lnTo>
                  <a:cubicBezTo>
                    <a:pt x="12919" y="263"/>
                    <a:pt x="12729" y="1"/>
                    <a:pt x="125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253035" y="4219346"/>
              <a:ext cx="398001" cy="69073"/>
            </a:xfrm>
            <a:custGeom>
              <a:avLst/>
              <a:gdLst/>
              <a:ahLst/>
              <a:cxnLst/>
              <a:rect l="l" t="t" r="r" b="b"/>
              <a:pathLst>
                <a:path w="12920" h="2204" extrusionOk="0">
                  <a:moveTo>
                    <a:pt x="418" y="1"/>
                  </a:moveTo>
                  <a:cubicBezTo>
                    <a:pt x="180" y="1"/>
                    <a:pt x="1" y="263"/>
                    <a:pt x="1" y="596"/>
                  </a:cubicBezTo>
                  <a:lnTo>
                    <a:pt x="1" y="1608"/>
                  </a:lnTo>
                  <a:cubicBezTo>
                    <a:pt x="1" y="1930"/>
                    <a:pt x="191" y="2203"/>
                    <a:pt x="418" y="2203"/>
                  </a:cubicBezTo>
                  <a:lnTo>
                    <a:pt x="12503" y="2203"/>
                  </a:lnTo>
                  <a:cubicBezTo>
                    <a:pt x="12741" y="2203"/>
                    <a:pt x="12919" y="1930"/>
                    <a:pt x="12919" y="1608"/>
                  </a:cubicBezTo>
                  <a:lnTo>
                    <a:pt x="12919" y="596"/>
                  </a:lnTo>
                  <a:cubicBezTo>
                    <a:pt x="12919" y="263"/>
                    <a:pt x="12729" y="1"/>
                    <a:pt x="125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253035" y="4470098"/>
              <a:ext cx="398001" cy="69073"/>
            </a:xfrm>
            <a:custGeom>
              <a:avLst/>
              <a:gdLst/>
              <a:ahLst/>
              <a:cxnLst/>
              <a:rect l="l" t="t" r="r" b="b"/>
              <a:pathLst>
                <a:path w="12920" h="2204" extrusionOk="0">
                  <a:moveTo>
                    <a:pt x="418" y="1"/>
                  </a:moveTo>
                  <a:cubicBezTo>
                    <a:pt x="180" y="1"/>
                    <a:pt x="1" y="275"/>
                    <a:pt x="1" y="596"/>
                  </a:cubicBezTo>
                  <a:lnTo>
                    <a:pt x="1" y="1608"/>
                  </a:lnTo>
                  <a:cubicBezTo>
                    <a:pt x="1" y="1942"/>
                    <a:pt x="191" y="2203"/>
                    <a:pt x="418" y="2203"/>
                  </a:cubicBezTo>
                  <a:lnTo>
                    <a:pt x="12503" y="2203"/>
                  </a:lnTo>
                  <a:cubicBezTo>
                    <a:pt x="12741" y="2203"/>
                    <a:pt x="12919" y="1942"/>
                    <a:pt x="12919" y="1608"/>
                  </a:cubicBezTo>
                  <a:lnTo>
                    <a:pt x="12919" y="596"/>
                  </a:lnTo>
                  <a:cubicBezTo>
                    <a:pt x="12919" y="275"/>
                    <a:pt x="12729" y="1"/>
                    <a:pt x="125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4" name="Google Shape;54;p2"/>
          <p:cNvSpPr txBox="1">
            <a:spLocks noGrp="1"/>
          </p:cNvSpPr>
          <p:nvPr>
            <p:ph type="ctrTitle"/>
          </p:nvPr>
        </p:nvSpPr>
        <p:spPr>
          <a:xfrm>
            <a:off x="1084950" y="1338375"/>
            <a:ext cx="6974100" cy="235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9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55" name="Google Shape;55;p2"/>
          <p:cNvSpPr txBox="1">
            <a:spLocks noGrp="1"/>
          </p:cNvSpPr>
          <p:nvPr>
            <p:ph type="subTitle" idx="1"/>
          </p:nvPr>
        </p:nvSpPr>
        <p:spPr>
          <a:xfrm>
            <a:off x="2539500" y="3843225"/>
            <a:ext cx="4065000" cy="48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56" name="Google Shape;56;p2"/>
          <p:cNvGrpSpPr/>
          <p:nvPr/>
        </p:nvGrpSpPr>
        <p:grpSpPr>
          <a:xfrm>
            <a:off x="1570645" y="449389"/>
            <a:ext cx="1168000" cy="695375"/>
            <a:chOff x="1570645" y="449389"/>
            <a:chExt cx="1168000" cy="695375"/>
          </a:xfrm>
        </p:grpSpPr>
        <p:sp>
          <p:nvSpPr>
            <p:cNvPr id="57" name="Google Shape;57;p2"/>
            <p:cNvSpPr/>
            <p:nvPr/>
          </p:nvSpPr>
          <p:spPr>
            <a:xfrm>
              <a:off x="2629945" y="792864"/>
              <a:ext cx="108700" cy="93525"/>
            </a:xfrm>
            <a:custGeom>
              <a:avLst/>
              <a:gdLst/>
              <a:ahLst/>
              <a:cxnLst/>
              <a:rect l="l" t="t" r="r" b="b"/>
              <a:pathLst>
                <a:path w="4348" h="3741" extrusionOk="0">
                  <a:moveTo>
                    <a:pt x="2155" y="1"/>
                  </a:moveTo>
                  <a:cubicBezTo>
                    <a:pt x="1521" y="1"/>
                    <a:pt x="914" y="317"/>
                    <a:pt x="578" y="891"/>
                  </a:cubicBezTo>
                  <a:cubicBezTo>
                    <a:pt x="0" y="1742"/>
                    <a:pt x="304" y="2927"/>
                    <a:pt x="1186" y="3444"/>
                  </a:cubicBezTo>
                  <a:cubicBezTo>
                    <a:pt x="1495" y="3647"/>
                    <a:pt x="1838" y="3741"/>
                    <a:pt x="2177" y="3741"/>
                  </a:cubicBezTo>
                  <a:cubicBezTo>
                    <a:pt x="2803" y="3741"/>
                    <a:pt x="3414" y="3419"/>
                    <a:pt x="3770" y="2866"/>
                  </a:cubicBezTo>
                  <a:cubicBezTo>
                    <a:pt x="4347" y="1985"/>
                    <a:pt x="4043" y="800"/>
                    <a:pt x="3162" y="283"/>
                  </a:cubicBezTo>
                  <a:cubicBezTo>
                    <a:pt x="2843" y="92"/>
                    <a:pt x="2495" y="1"/>
                    <a:pt x="215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2493170" y="678889"/>
              <a:ext cx="137550" cy="121025"/>
            </a:xfrm>
            <a:custGeom>
              <a:avLst/>
              <a:gdLst/>
              <a:ahLst/>
              <a:cxnLst/>
              <a:rect l="l" t="t" r="r" b="b"/>
              <a:pathLst>
                <a:path w="5502" h="4841" extrusionOk="0">
                  <a:moveTo>
                    <a:pt x="2763" y="1"/>
                  </a:moveTo>
                  <a:cubicBezTo>
                    <a:pt x="1938" y="1"/>
                    <a:pt x="1137" y="398"/>
                    <a:pt x="699" y="1134"/>
                  </a:cubicBezTo>
                  <a:cubicBezTo>
                    <a:pt x="0" y="2289"/>
                    <a:pt x="335" y="3808"/>
                    <a:pt x="1490" y="4477"/>
                  </a:cubicBezTo>
                  <a:cubicBezTo>
                    <a:pt x="1884" y="4722"/>
                    <a:pt x="2328" y="4840"/>
                    <a:pt x="2767" y="4840"/>
                  </a:cubicBezTo>
                  <a:cubicBezTo>
                    <a:pt x="3580" y="4840"/>
                    <a:pt x="4379" y="4436"/>
                    <a:pt x="4833" y="3687"/>
                  </a:cubicBezTo>
                  <a:cubicBezTo>
                    <a:pt x="5502" y="2562"/>
                    <a:pt x="5168" y="1042"/>
                    <a:pt x="4043" y="343"/>
                  </a:cubicBezTo>
                  <a:cubicBezTo>
                    <a:pt x="3643" y="112"/>
                    <a:pt x="3200" y="1"/>
                    <a:pt x="27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2311545" y="559039"/>
              <a:ext cx="161875" cy="142350"/>
            </a:xfrm>
            <a:custGeom>
              <a:avLst/>
              <a:gdLst/>
              <a:ahLst/>
              <a:cxnLst/>
              <a:rect l="l" t="t" r="r" b="b"/>
              <a:pathLst>
                <a:path w="6475" h="5694" extrusionOk="0">
                  <a:moveTo>
                    <a:pt x="3226" y="1"/>
                  </a:moveTo>
                  <a:cubicBezTo>
                    <a:pt x="2273" y="1"/>
                    <a:pt x="1335" y="479"/>
                    <a:pt x="821" y="1368"/>
                  </a:cubicBezTo>
                  <a:cubicBezTo>
                    <a:pt x="1" y="2706"/>
                    <a:pt x="426" y="4438"/>
                    <a:pt x="1764" y="5289"/>
                  </a:cubicBezTo>
                  <a:cubicBezTo>
                    <a:pt x="2226" y="5562"/>
                    <a:pt x="2735" y="5694"/>
                    <a:pt x="3239" y="5694"/>
                  </a:cubicBezTo>
                  <a:cubicBezTo>
                    <a:pt x="4193" y="5694"/>
                    <a:pt x="5128" y="5222"/>
                    <a:pt x="5685" y="4347"/>
                  </a:cubicBezTo>
                  <a:cubicBezTo>
                    <a:pt x="6475" y="3010"/>
                    <a:pt x="6049" y="1277"/>
                    <a:pt x="4712" y="426"/>
                  </a:cubicBezTo>
                  <a:cubicBezTo>
                    <a:pt x="4255" y="139"/>
                    <a:pt x="3738" y="1"/>
                    <a:pt x="32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2093470" y="449389"/>
              <a:ext cx="185425" cy="161975"/>
            </a:xfrm>
            <a:custGeom>
              <a:avLst/>
              <a:gdLst/>
              <a:ahLst/>
              <a:cxnLst/>
              <a:rect l="l" t="t" r="r" b="b"/>
              <a:pathLst>
                <a:path w="7417" h="6479" extrusionOk="0">
                  <a:moveTo>
                    <a:pt x="3700" y="1"/>
                  </a:moveTo>
                  <a:cubicBezTo>
                    <a:pt x="2617" y="1"/>
                    <a:pt x="1559" y="566"/>
                    <a:pt x="942" y="1560"/>
                  </a:cubicBezTo>
                  <a:cubicBezTo>
                    <a:pt x="0" y="3079"/>
                    <a:pt x="486" y="5055"/>
                    <a:pt x="2006" y="5997"/>
                  </a:cubicBezTo>
                  <a:cubicBezTo>
                    <a:pt x="2533" y="6324"/>
                    <a:pt x="3114" y="6479"/>
                    <a:pt x="3688" y="6479"/>
                  </a:cubicBezTo>
                  <a:cubicBezTo>
                    <a:pt x="4771" y="6479"/>
                    <a:pt x="5828" y="5927"/>
                    <a:pt x="6444" y="4934"/>
                  </a:cubicBezTo>
                  <a:cubicBezTo>
                    <a:pt x="7417" y="3414"/>
                    <a:pt x="6900" y="1438"/>
                    <a:pt x="5380" y="496"/>
                  </a:cubicBezTo>
                  <a:cubicBezTo>
                    <a:pt x="4854" y="159"/>
                    <a:pt x="4274" y="1"/>
                    <a:pt x="370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2043245" y="921764"/>
              <a:ext cx="526725" cy="144050"/>
            </a:xfrm>
            <a:custGeom>
              <a:avLst/>
              <a:gdLst/>
              <a:ahLst/>
              <a:cxnLst/>
              <a:rect l="l" t="t" r="r" b="b"/>
              <a:pathLst>
                <a:path w="21069" h="5762" extrusionOk="0">
                  <a:moveTo>
                    <a:pt x="9389" y="1"/>
                  </a:moveTo>
                  <a:cubicBezTo>
                    <a:pt x="4268" y="1"/>
                    <a:pt x="1" y="2216"/>
                    <a:pt x="611" y="3942"/>
                  </a:cubicBezTo>
                  <a:cubicBezTo>
                    <a:pt x="823" y="4554"/>
                    <a:pt x="1371" y="4780"/>
                    <a:pt x="2076" y="4780"/>
                  </a:cubicBezTo>
                  <a:cubicBezTo>
                    <a:pt x="3891" y="4780"/>
                    <a:pt x="6748" y="3275"/>
                    <a:pt x="7602" y="2969"/>
                  </a:cubicBezTo>
                  <a:cubicBezTo>
                    <a:pt x="7915" y="2864"/>
                    <a:pt x="8061" y="2815"/>
                    <a:pt x="8100" y="2815"/>
                  </a:cubicBezTo>
                  <a:cubicBezTo>
                    <a:pt x="8255" y="2815"/>
                    <a:pt x="6746" y="3592"/>
                    <a:pt x="7328" y="4853"/>
                  </a:cubicBezTo>
                  <a:cubicBezTo>
                    <a:pt x="7652" y="5519"/>
                    <a:pt x="8141" y="5762"/>
                    <a:pt x="8770" y="5762"/>
                  </a:cubicBezTo>
                  <a:cubicBezTo>
                    <a:pt x="10454" y="5762"/>
                    <a:pt x="13141" y="4028"/>
                    <a:pt x="16351" y="4028"/>
                  </a:cubicBezTo>
                  <a:cubicBezTo>
                    <a:pt x="17692" y="4028"/>
                    <a:pt x="19123" y="4330"/>
                    <a:pt x="20611" y="5188"/>
                  </a:cubicBezTo>
                  <a:cubicBezTo>
                    <a:pt x="20822" y="5286"/>
                    <a:pt x="20981" y="5391"/>
                    <a:pt x="21022" y="5391"/>
                  </a:cubicBezTo>
                  <a:cubicBezTo>
                    <a:pt x="21069" y="5391"/>
                    <a:pt x="20956" y="5250"/>
                    <a:pt x="20581" y="4793"/>
                  </a:cubicBezTo>
                  <a:cubicBezTo>
                    <a:pt x="17482" y="1227"/>
                    <a:pt x="13199" y="1"/>
                    <a:pt x="93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1570645" y="662689"/>
              <a:ext cx="1141400" cy="482075"/>
            </a:xfrm>
            <a:custGeom>
              <a:avLst/>
              <a:gdLst/>
              <a:ahLst/>
              <a:cxnLst/>
              <a:rect l="l" t="t" r="r" b="b"/>
              <a:pathLst>
                <a:path w="45656" h="19283" extrusionOk="0">
                  <a:moveTo>
                    <a:pt x="16748" y="1"/>
                  </a:moveTo>
                  <a:cubicBezTo>
                    <a:pt x="15675" y="1"/>
                    <a:pt x="14619" y="75"/>
                    <a:pt x="13588" y="231"/>
                  </a:cubicBezTo>
                  <a:cubicBezTo>
                    <a:pt x="6141" y="1386"/>
                    <a:pt x="1" y="7070"/>
                    <a:pt x="1946" y="13453"/>
                  </a:cubicBezTo>
                  <a:cubicBezTo>
                    <a:pt x="3016" y="17035"/>
                    <a:pt x="6026" y="19282"/>
                    <a:pt x="9137" y="19282"/>
                  </a:cubicBezTo>
                  <a:cubicBezTo>
                    <a:pt x="10092" y="19282"/>
                    <a:pt x="11056" y="19070"/>
                    <a:pt x="11977" y="18621"/>
                  </a:cubicBezTo>
                  <a:cubicBezTo>
                    <a:pt x="18045" y="15765"/>
                    <a:pt x="16076" y="7973"/>
                    <a:pt x="12502" y="7973"/>
                  </a:cubicBezTo>
                  <a:cubicBezTo>
                    <a:pt x="12120" y="7973"/>
                    <a:pt x="11719" y="8062"/>
                    <a:pt x="11308" y="8256"/>
                  </a:cubicBezTo>
                  <a:cubicBezTo>
                    <a:pt x="8634" y="9563"/>
                    <a:pt x="10375" y="11481"/>
                    <a:pt x="9148" y="11481"/>
                  </a:cubicBezTo>
                  <a:cubicBezTo>
                    <a:pt x="9120" y="11481"/>
                    <a:pt x="9090" y="11480"/>
                    <a:pt x="9059" y="11478"/>
                  </a:cubicBezTo>
                  <a:cubicBezTo>
                    <a:pt x="7873" y="11447"/>
                    <a:pt x="7539" y="10080"/>
                    <a:pt x="8876" y="8560"/>
                  </a:cubicBezTo>
                  <a:cubicBezTo>
                    <a:pt x="9819" y="7466"/>
                    <a:pt x="11673" y="6250"/>
                    <a:pt x="14682" y="5368"/>
                  </a:cubicBezTo>
                  <a:cubicBezTo>
                    <a:pt x="16335" y="4884"/>
                    <a:pt x="18170" y="4664"/>
                    <a:pt x="20102" y="4664"/>
                  </a:cubicBezTo>
                  <a:cubicBezTo>
                    <a:pt x="29573" y="4664"/>
                    <a:pt x="41389" y="9945"/>
                    <a:pt x="45655" y="15247"/>
                  </a:cubicBezTo>
                  <a:cubicBezTo>
                    <a:pt x="41870" y="8707"/>
                    <a:pt x="28377" y="1"/>
                    <a:pt x="1674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" name="Google Shape;63;p2"/>
          <p:cNvGrpSpPr/>
          <p:nvPr/>
        </p:nvGrpSpPr>
        <p:grpSpPr>
          <a:xfrm>
            <a:off x="795570" y="647939"/>
            <a:ext cx="667200" cy="666450"/>
            <a:chOff x="795570" y="647939"/>
            <a:chExt cx="667200" cy="666450"/>
          </a:xfrm>
        </p:grpSpPr>
        <p:sp>
          <p:nvSpPr>
            <p:cNvPr id="64" name="Google Shape;64;p2"/>
            <p:cNvSpPr/>
            <p:nvPr/>
          </p:nvSpPr>
          <p:spPr>
            <a:xfrm>
              <a:off x="795570" y="647939"/>
              <a:ext cx="667200" cy="666450"/>
            </a:xfrm>
            <a:custGeom>
              <a:avLst/>
              <a:gdLst/>
              <a:ahLst/>
              <a:cxnLst/>
              <a:rect l="l" t="t" r="r" b="b"/>
              <a:pathLst>
                <a:path w="26688" h="26658" extrusionOk="0">
                  <a:moveTo>
                    <a:pt x="13344" y="12493"/>
                  </a:moveTo>
                  <a:cubicBezTo>
                    <a:pt x="13466" y="12493"/>
                    <a:pt x="13587" y="12524"/>
                    <a:pt x="13648" y="12524"/>
                  </a:cubicBezTo>
                  <a:cubicBezTo>
                    <a:pt x="13739" y="12615"/>
                    <a:pt x="13830" y="12645"/>
                    <a:pt x="13921" y="12706"/>
                  </a:cubicBezTo>
                  <a:cubicBezTo>
                    <a:pt x="13982" y="12797"/>
                    <a:pt x="14043" y="12919"/>
                    <a:pt x="14104" y="12980"/>
                  </a:cubicBezTo>
                  <a:cubicBezTo>
                    <a:pt x="14104" y="13101"/>
                    <a:pt x="14134" y="13223"/>
                    <a:pt x="14195" y="13284"/>
                  </a:cubicBezTo>
                  <a:cubicBezTo>
                    <a:pt x="14195" y="13405"/>
                    <a:pt x="14134" y="13527"/>
                    <a:pt x="14134" y="13588"/>
                  </a:cubicBezTo>
                  <a:cubicBezTo>
                    <a:pt x="14073" y="13679"/>
                    <a:pt x="14043" y="13770"/>
                    <a:pt x="13952" y="13861"/>
                  </a:cubicBezTo>
                  <a:cubicBezTo>
                    <a:pt x="13891" y="13922"/>
                    <a:pt x="13770" y="13983"/>
                    <a:pt x="13678" y="14043"/>
                  </a:cubicBezTo>
                  <a:cubicBezTo>
                    <a:pt x="13587" y="14043"/>
                    <a:pt x="13466" y="14074"/>
                    <a:pt x="13374" y="14135"/>
                  </a:cubicBezTo>
                  <a:cubicBezTo>
                    <a:pt x="13283" y="14135"/>
                    <a:pt x="13162" y="14074"/>
                    <a:pt x="13070" y="14074"/>
                  </a:cubicBezTo>
                  <a:cubicBezTo>
                    <a:pt x="13010" y="14013"/>
                    <a:pt x="12888" y="13983"/>
                    <a:pt x="12827" y="13891"/>
                  </a:cubicBezTo>
                  <a:cubicBezTo>
                    <a:pt x="12736" y="13831"/>
                    <a:pt x="12706" y="13709"/>
                    <a:pt x="12614" y="13618"/>
                  </a:cubicBezTo>
                  <a:cubicBezTo>
                    <a:pt x="12614" y="13527"/>
                    <a:pt x="12584" y="13405"/>
                    <a:pt x="12554" y="13314"/>
                  </a:cubicBezTo>
                  <a:cubicBezTo>
                    <a:pt x="12554" y="13223"/>
                    <a:pt x="12584" y="13101"/>
                    <a:pt x="12584" y="13010"/>
                  </a:cubicBezTo>
                  <a:cubicBezTo>
                    <a:pt x="12675" y="12949"/>
                    <a:pt x="12706" y="12828"/>
                    <a:pt x="12766" y="12767"/>
                  </a:cubicBezTo>
                  <a:cubicBezTo>
                    <a:pt x="12858" y="12706"/>
                    <a:pt x="12918" y="12645"/>
                    <a:pt x="13040" y="12554"/>
                  </a:cubicBezTo>
                  <a:cubicBezTo>
                    <a:pt x="13162" y="12554"/>
                    <a:pt x="13283" y="12524"/>
                    <a:pt x="13344" y="12493"/>
                  </a:cubicBezTo>
                  <a:close/>
                  <a:moveTo>
                    <a:pt x="13040" y="1"/>
                  </a:moveTo>
                  <a:cubicBezTo>
                    <a:pt x="11095" y="1460"/>
                    <a:pt x="10122" y="4803"/>
                    <a:pt x="10608" y="7083"/>
                  </a:cubicBezTo>
                  <a:cubicBezTo>
                    <a:pt x="9400" y="5418"/>
                    <a:pt x="6792" y="4061"/>
                    <a:pt x="4565" y="4061"/>
                  </a:cubicBezTo>
                  <a:cubicBezTo>
                    <a:pt x="4272" y="4061"/>
                    <a:pt x="3985" y="4085"/>
                    <a:pt x="3709" y="4134"/>
                  </a:cubicBezTo>
                  <a:cubicBezTo>
                    <a:pt x="3405" y="6566"/>
                    <a:pt x="5076" y="9606"/>
                    <a:pt x="6991" y="10852"/>
                  </a:cubicBezTo>
                  <a:cubicBezTo>
                    <a:pt x="6710" y="10807"/>
                    <a:pt x="6413" y="10785"/>
                    <a:pt x="6106" y="10785"/>
                  </a:cubicBezTo>
                  <a:cubicBezTo>
                    <a:pt x="3929" y="10785"/>
                    <a:pt x="1252" y="11886"/>
                    <a:pt x="0" y="13618"/>
                  </a:cubicBezTo>
                  <a:cubicBezTo>
                    <a:pt x="1228" y="15221"/>
                    <a:pt x="3714" y="16184"/>
                    <a:pt x="5827" y="16184"/>
                  </a:cubicBezTo>
                  <a:cubicBezTo>
                    <a:pt x="6278" y="16184"/>
                    <a:pt x="6712" y="16140"/>
                    <a:pt x="7113" y="16050"/>
                  </a:cubicBezTo>
                  <a:lnTo>
                    <a:pt x="7113" y="16050"/>
                  </a:lnTo>
                  <a:cubicBezTo>
                    <a:pt x="5198" y="17417"/>
                    <a:pt x="3739" y="20578"/>
                    <a:pt x="4164" y="22980"/>
                  </a:cubicBezTo>
                  <a:cubicBezTo>
                    <a:pt x="4356" y="23004"/>
                    <a:pt x="4551" y="23016"/>
                    <a:pt x="4749" y="23016"/>
                  </a:cubicBezTo>
                  <a:cubicBezTo>
                    <a:pt x="7039" y="23016"/>
                    <a:pt x="9707" y="21457"/>
                    <a:pt x="10882" y="19667"/>
                  </a:cubicBezTo>
                  <a:lnTo>
                    <a:pt x="10882" y="19667"/>
                  </a:lnTo>
                  <a:cubicBezTo>
                    <a:pt x="10487" y="21946"/>
                    <a:pt x="11672" y="25259"/>
                    <a:pt x="13648" y="26658"/>
                  </a:cubicBezTo>
                  <a:cubicBezTo>
                    <a:pt x="15593" y="25168"/>
                    <a:pt x="16566" y="21825"/>
                    <a:pt x="16080" y="19545"/>
                  </a:cubicBezTo>
                  <a:lnTo>
                    <a:pt x="16080" y="19545"/>
                  </a:lnTo>
                  <a:cubicBezTo>
                    <a:pt x="17288" y="21237"/>
                    <a:pt x="19897" y="22597"/>
                    <a:pt x="22145" y="22597"/>
                  </a:cubicBezTo>
                  <a:cubicBezTo>
                    <a:pt x="22441" y="22597"/>
                    <a:pt x="22730" y="22573"/>
                    <a:pt x="23010" y="22524"/>
                  </a:cubicBezTo>
                  <a:cubicBezTo>
                    <a:pt x="23314" y="20092"/>
                    <a:pt x="21642" y="17053"/>
                    <a:pt x="19697" y="15806"/>
                  </a:cubicBezTo>
                  <a:lnTo>
                    <a:pt x="19697" y="15806"/>
                  </a:lnTo>
                  <a:cubicBezTo>
                    <a:pt x="19973" y="15851"/>
                    <a:pt x="20265" y="15872"/>
                    <a:pt x="20566" y="15872"/>
                  </a:cubicBezTo>
                  <a:cubicBezTo>
                    <a:pt x="22752" y="15872"/>
                    <a:pt x="25459" y="14746"/>
                    <a:pt x="26688" y="13010"/>
                  </a:cubicBezTo>
                  <a:cubicBezTo>
                    <a:pt x="25450" y="11418"/>
                    <a:pt x="22931" y="10457"/>
                    <a:pt x="20806" y="10457"/>
                  </a:cubicBezTo>
                  <a:cubicBezTo>
                    <a:pt x="20375" y="10457"/>
                    <a:pt x="19960" y="10496"/>
                    <a:pt x="19575" y="10578"/>
                  </a:cubicBezTo>
                  <a:cubicBezTo>
                    <a:pt x="21490" y="9211"/>
                    <a:pt x="22949" y="6080"/>
                    <a:pt x="22554" y="3679"/>
                  </a:cubicBezTo>
                  <a:cubicBezTo>
                    <a:pt x="22360" y="3654"/>
                    <a:pt x="22163" y="3643"/>
                    <a:pt x="21962" y="3643"/>
                  </a:cubicBezTo>
                  <a:cubicBezTo>
                    <a:pt x="19649" y="3643"/>
                    <a:pt x="16981" y="5201"/>
                    <a:pt x="15806" y="6992"/>
                  </a:cubicBezTo>
                  <a:cubicBezTo>
                    <a:pt x="16201" y="4712"/>
                    <a:pt x="15016" y="1399"/>
                    <a:pt x="130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939945" y="792314"/>
              <a:ext cx="378450" cy="377700"/>
            </a:xfrm>
            <a:custGeom>
              <a:avLst/>
              <a:gdLst/>
              <a:ahLst/>
              <a:cxnLst/>
              <a:rect l="l" t="t" r="r" b="b"/>
              <a:pathLst>
                <a:path w="15138" h="15108" extrusionOk="0">
                  <a:moveTo>
                    <a:pt x="7387" y="1"/>
                  </a:moveTo>
                  <a:cubicBezTo>
                    <a:pt x="6961" y="609"/>
                    <a:pt x="6505" y="1277"/>
                    <a:pt x="6049" y="2129"/>
                  </a:cubicBezTo>
                  <a:cubicBezTo>
                    <a:pt x="6019" y="2736"/>
                    <a:pt x="5988" y="3284"/>
                    <a:pt x="5928" y="3861"/>
                  </a:cubicBezTo>
                  <a:cubicBezTo>
                    <a:pt x="5502" y="3496"/>
                    <a:pt x="5077" y="3132"/>
                    <a:pt x="4560" y="2797"/>
                  </a:cubicBezTo>
                  <a:cubicBezTo>
                    <a:pt x="3648" y="2584"/>
                    <a:pt x="2858" y="2463"/>
                    <a:pt x="2098" y="2341"/>
                  </a:cubicBezTo>
                  <a:lnTo>
                    <a:pt x="2098" y="2341"/>
                  </a:lnTo>
                  <a:cubicBezTo>
                    <a:pt x="2250" y="3101"/>
                    <a:pt x="2402" y="3891"/>
                    <a:pt x="2675" y="4803"/>
                  </a:cubicBezTo>
                  <a:cubicBezTo>
                    <a:pt x="3040" y="5229"/>
                    <a:pt x="3435" y="5685"/>
                    <a:pt x="3800" y="6110"/>
                  </a:cubicBezTo>
                  <a:cubicBezTo>
                    <a:pt x="3253" y="6141"/>
                    <a:pt x="2675" y="6232"/>
                    <a:pt x="2098" y="6293"/>
                  </a:cubicBezTo>
                  <a:cubicBezTo>
                    <a:pt x="1307" y="6779"/>
                    <a:pt x="608" y="7296"/>
                    <a:pt x="0" y="7752"/>
                  </a:cubicBezTo>
                  <a:cubicBezTo>
                    <a:pt x="608" y="8147"/>
                    <a:pt x="1307" y="8603"/>
                    <a:pt x="2128" y="9059"/>
                  </a:cubicBezTo>
                  <a:cubicBezTo>
                    <a:pt x="2736" y="9120"/>
                    <a:pt x="3314" y="9150"/>
                    <a:pt x="3891" y="9180"/>
                  </a:cubicBezTo>
                  <a:cubicBezTo>
                    <a:pt x="3557" y="9636"/>
                    <a:pt x="3162" y="10092"/>
                    <a:pt x="2827" y="10548"/>
                  </a:cubicBezTo>
                  <a:cubicBezTo>
                    <a:pt x="2584" y="11460"/>
                    <a:pt x="2493" y="12250"/>
                    <a:pt x="2371" y="13010"/>
                  </a:cubicBezTo>
                  <a:cubicBezTo>
                    <a:pt x="3131" y="12858"/>
                    <a:pt x="3921" y="12706"/>
                    <a:pt x="4833" y="12463"/>
                  </a:cubicBezTo>
                  <a:cubicBezTo>
                    <a:pt x="5259" y="12068"/>
                    <a:pt x="5715" y="11703"/>
                    <a:pt x="6140" y="11308"/>
                  </a:cubicBezTo>
                  <a:cubicBezTo>
                    <a:pt x="6171" y="11886"/>
                    <a:pt x="6232" y="12463"/>
                    <a:pt x="6323" y="13010"/>
                  </a:cubicBezTo>
                  <a:cubicBezTo>
                    <a:pt x="6809" y="13831"/>
                    <a:pt x="7295" y="14500"/>
                    <a:pt x="7751" y="15107"/>
                  </a:cubicBezTo>
                  <a:cubicBezTo>
                    <a:pt x="8177" y="14500"/>
                    <a:pt x="8633" y="13831"/>
                    <a:pt x="9089" y="12980"/>
                  </a:cubicBezTo>
                  <a:cubicBezTo>
                    <a:pt x="9119" y="12372"/>
                    <a:pt x="9180" y="11794"/>
                    <a:pt x="9210" y="11247"/>
                  </a:cubicBezTo>
                  <a:cubicBezTo>
                    <a:pt x="9666" y="11582"/>
                    <a:pt x="10122" y="11946"/>
                    <a:pt x="10578" y="12311"/>
                  </a:cubicBezTo>
                  <a:cubicBezTo>
                    <a:pt x="11490" y="12524"/>
                    <a:pt x="12280" y="12645"/>
                    <a:pt x="13040" y="12767"/>
                  </a:cubicBezTo>
                  <a:cubicBezTo>
                    <a:pt x="12888" y="12007"/>
                    <a:pt x="12736" y="11186"/>
                    <a:pt x="12463" y="10275"/>
                  </a:cubicBezTo>
                  <a:cubicBezTo>
                    <a:pt x="12098" y="9879"/>
                    <a:pt x="11703" y="9423"/>
                    <a:pt x="11338" y="8998"/>
                  </a:cubicBezTo>
                  <a:cubicBezTo>
                    <a:pt x="11916" y="8968"/>
                    <a:pt x="12463" y="8876"/>
                    <a:pt x="13040" y="8816"/>
                  </a:cubicBezTo>
                  <a:cubicBezTo>
                    <a:pt x="13830" y="8299"/>
                    <a:pt x="14530" y="7813"/>
                    <a:pt x="15137" y="7357"/>
                  </a:cubicBezTo>
                  <a:cubicBezTo>
                    <a:pt x="14530" y="6931"/>
                    <a:pt x="13830" y="6475"/>
                    <a:pt x="13010" y="6019"/>
                  </a:cubicBezTo>
                  <a:cubicBezTo>
                    <a:pt x="12402" y="5989"/>
                    <a:pt x="11824" y="5958"/>
                    <a:pt x="11247" y="5928"/>
                  </a:cubicBezTo>
                  <a:cubicBezTo>
                    <a:pt x="11612" y="5472"/>
                    <a:pt x="11976" y="5016"/>
                    <a:pt x="12311" y="4560"/>
                  </a:cubicBezTo>
                  <a:cubicBezTo>
                    <a:pt x="12554" y="3648"/>
                    <a:pt x="12675" y="2828"/>
                    <a:pt x="12767" y="2068"/>
                  </a:cubicBezTo>
                  <a:lnTo>
                    <a:pt x="12767" y="2068"/>
                  </a:lnTo>
                  <a:cubicBezTo>
                    <a:pt x="12007" y="2220"/>
                    <a:pt x="11216" y="2372"/>
                    <a:pt x="10305" y="2645"/>
                  </a:cubicBezTo>
                  <a:cubicBezTo>
                    <a:pt x="9879" y="3040"/>
                    <a:pt x="9423" y="3405"/>
                    <a:pt x="9028" y="3800"/>
                  </a:cubicBezTo>
                  <a:cubicBezTo>
                    <a:pt x="8967" y="3223"/>
                    <a:pt x="8906" y="2645"/>
                    <a:pt x="8815" y="2068"/>
                  </a:cubicBezTo>
                  <a:cubicBezTo>
                    <a:pt x="8329" y="1277"/>
                    <a:pt x="7843" y="609"/>
                    <a:pt x="73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1059995" y="910864"/>
              <a:ext cx="140625" cy="140600"/>
            </a:xfrm>
            <a:custGeom>
              <a:avLst/>
              <a:gdLst/>
              <a:ahLst/>
              <a:cxnLst/>
              <a:rect l="l" t="t" r="r" b="b"/>
              <a:pathLst>
                <a:path w="5625" h="5624" extrusionOk="0">
                  <a:moveTo>
                    <a:pt x="2797" y="1"/>
                  </a:moveTo>
                  <a:cubicBezTo>
                    <a:pt x="1247" y="1"/>
                    <a:pt x="1" y="1247"/>
                    <a:pt x="1" y="2797"/>
                  </a:cubicBezTo>
                  <a:cubicBezTo>
                    <a:pt x="1" y="4347"/>
                    <a:pt x="1247" y="5624"/>
                    <a:pt x="2797" y="5624"/>
                  </a:cubicBezTo>
                  <a:cubicBezTo>
                    <a:pt x="4348" y="5624"/>
                    <a:pt x="5624" y="4347"/>
                    <a:pt x="5624" y="2797"/>
                  </a:cubicBezTo>
                  <a:cubicBezTo>
                    <a:pt x="5624" y="1247"/>
                    <a:pt x="4348" y="1"/>
                    <a:pt x="27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" name="Google Shape;67;p2"/>
          <p:cNvGrpSpPr/>
          <p:nvPr/>
        </p:nvGrpSpPr>
        <p:grpSpPr>
          <a:xfrm>
            <a:off x="6391698" y="452850"/>
            <a:ext cx="1163425" cy="675425"/>
            <a:chOff x="6391698" y="452850"/>
            <a:chExt cx="1163425" cy="675425"/>
          </a:xfrm>
        </p:grpSpPr>
        <p:sp>
          <p:nvSpPr>
            <p:cNvPr id="68" name="Google Shape;68;p2"/>
            <p:cNvSpPr/>
            <p:nvPr/>
          </p:nvSpPr>
          <p:spPr>
            <a:xfrm>
              <a:off x="6391698" y="821125"/>
              <a:ext cx="106400" cy="93925"/>
            </a:xfrm>
            <a:custGeom>
              <a:avLst/>
              <a:gdLst/>
              <a:ahLst/>
              <a:cxnLst/>
              <a:rect l="l" t="t" r="r" b="b"/>
              <a:pathLst>
                <a:path w="4256" h="3757" extrusionOk="0">
                  <a:moveTo>
                    <a:pt x="2084" y="0"/>
                  </a:moveTo>
                  <a:cubicBezTo>
                    <a:pt x="1726" y="0"/>
                    <a:pt x="1370" y="102"/>
                    <a:pt x="1064" y="317"/>
                  </a:cubicBezTo>
                  <a:cubicBezTo>
                    <a:pt x="183" y="925"/>
                    <a:pt x="0" y="2049"/>
                    <a:pt x="547" y="2931"/>
                  </a:cubicBezTo>
                  <a:cubicBezTo>
                    <a:pt x="926" y="3479"/>
                    <a:pt x="1515" y="3757"/>
                    <a:pt x="2112" y="3757"/>
                  </a:cubicBezTo>
                  <a:cubicBezTo>
                    <a:pt x="2475" y="3757"/>
                    <a:pt x="2840" y="3654"/>
                    <a:pt x="3162" y="3447"/>
                  </a:cubicBezTo>
                  <a:cubicBezTo>
                    <a:pt x="4043" y="2840"/>
                    <a:pt x="4256" y="1685"/>
                    <a:pt x="3678" y="803"/>
                  </a:cubicBezTo>
                  <a:cubicBezTo>
                    <a:pt x="3297" y="288"/>
                    <a:pt x="2688" y="0"/>
                    <a:pt x="20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6492748" y="700700"/>
              <a:ext cx="138325" cy="121075"/>
            </a:xfrm>
            <a:custGeom>
              <a:avLst/>
              <a:gdLst/>
              <a:ahLst/>
              <a:cxnLst/>
              <a:rect l="l" t="t" r="r" b="b"/>
              <a:pathLst>
                <a:path w="5533" h="4843" extrusionOk="0">
                  <a:moveTo>
                    <a:pt x="2733" y="0"/>
                  </a:moveTo>
                  <a:cubicBezTo>
                    <a:pt x="2266" y="0"/>
                    <a:pt x="1793" y="136"/>
                    <a:pt x="1369" y="422"/>
                  </a:cubicBezTo>
                  <a:cubicBezTo>
                    <a:pt x="275" y="1182"/>
                    <a:pt x="1" y="2702"/>
                    <a:pt x="761" y="3796"/>
                  </a:cubicBezTo>
                  <a:cubicBezTo>
                    <a:pt x="1226" y="4485"/>
                    <a:pt x="1976" y="4843"/>
                    <a:pt x="2738" y="4843"/>
                  </a:cubicBezTo>
                  <a:cubicBezTo>
                    <a:pt x="3222" y="4843"/>
                    <a:pt x="3710" y="4699"/>
                    <a:pt x="4135" y="4404"/>
                  </a:cubicBezTo>
                  <a:cubicBezTo>
                    <a:pt x="5259" y="3644"/>
                    <a:pt x="5533" y="2125"/>
                    <a:pt x="4773" y="1030"/>
                  </a:cubicBezTo>
                  <a:cubicBezTo>
                    <a:pt x="4262" y="368"/>
                    <a:pt x="3504" y="0"/>
                    <a:pt x="27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6643973" y="572575"/>
              <a:ext cx="162650" cy="142250"/>
            </a:xfrm>
            <a:custGeom>
              <a:avLst/>
              <a:gdLst/>
              <a:ahLst/>
              <a:cxnLst/>
              <a:rect l="l" t="t" r="r" b="b"/>
              <a:pathLst>
                <a:path w="6506" h="5690" extrusionOk="0">
                  <a:moveTo>
                    <a:pt x="3256" y="0"/>
                  </a:moveTo>
                  <a:cubicBezTo>
                    <a:pt x="2696" y="0"/>
                    <a:pt x="2131" y="164"/>
                    <a:pt x="1642" y="502"/>
                  </a:cubicBezTo>
                  <a:cubicBezTo>
                    <a:pt x="335" y="1383"/>
                    <a:pt x="1" y="3146"/>
                    <a:pt x="913" y="4453"/>
                  </a:cubicBezTo>
                  <a:cubicBezTo>
                    <a:pt x="1461" y="5248"/>
                    <a:pt x="2363" y="5689"/>
                    <a:pt x="3274" y="5689"/>
                  </a:cubicBezTo>
                  <a:cubicBezTo>
                    <a:pt x="3827" y="5689"/>
                    <a:pt x="4382" y="5527"/>
                    <a:pt x="4864" y="5183"/>
                  </a:cubicBezTo>
                  <a:cubicBezTo>
                    <a:pt x="6171" y="4301"/>
                    <a:pt x="6505" y="2508"/>
                    <a:pt x="5594" y="1231"/>
                  </a:cubicBezTo>
                  <a:cubicBezTo>
                    <a:pt x="5050" y="425"/>
                    <a:pt x="4159" y="0"/>
                    <a:pt x="32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6833948" y="452850"/>
              <a:ext cx="184675" cy="161925"/>
            </a:xfrm>
            <a:custGeom>
              <a:avLst/>
              <a:gdLst/>
              <a:ahLst/>
              <a:cxnLst/>
              <a:rect l="l" t="t" r="r" b="b"/>
              <a:pathLst>
                <a:path w="7387" h="6477" extrusionOk="0">
                  <a:moveTo>
                    <a:pt x="3694" y="0"/>
                  </a:moveTo>
                  <a:cubicBezTo>
                    <a:pt x="3062" y="0"/>
                    <a:pt x="2421" y="187"/>
                    <a:pt x="1855" y="579"/>
                  </a:cubicBezTo>
                  <a:cubicBezTo>
                    <a:pt x="396" y="1613"/>
                    <a:pt x="1" y="3619"/>
                    <a:pt x="1034" y="5048"/>
                  </a:cubicBezTo>
                  <a:cubicBezTo>
                    <a:pt x="1676" y="5973"/>
                    <a:pt x="2695" y="6476"/>
                    <a:pt x="3716" y="6476"/>
                  </a:cubicBezTo>
                  <a:cubicBezTo>
                    <a:pt x="4338" y="6476"/>
                    <a:pt x="4962" y="6290"/>
                    <a:pt x="5502" y="5899"/>
                  </a:cubicBezTo>
                  <a:cubicBezTo>
                    <a:pt x="6992" y="4865"/>
                    <a:pt x="7387" y="2859"/>
                    <a:pt x="6353" y="1400"/>
                  </a:cubicBezTo>
                  <a:cubicBezTo>
                    <a:pt x="5732" y="496"/>
                    <a:pt x="4724" y="0"/>
                    <a:pt x="369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6568173" y="928925"/>
              <a:ext cx="522000" cy="151225"/>
            </a:xfrm>
            <a:custGeom>
              <a:avLst/>
              <a:gdLst/>
              <a:ahLst/>
              <a:cxnLst/>
              <a:rect l="l" t="t" r="r" b="b"/>
              <a:pathLst>
                <a:path w="20880" h="6049" extrusionOk="0">
                  <a:moveTo>
                    <a:pt x="12338" y="0"/>
                  </a:moveTo>
                  <a:cubicBezTo>
                    <a:pt x="8302" y="0"/>
                    <a:pt x="3619" y="1374"/>
                    <a:pt x="449" y="5427"/>
                  </a:cubicBezTo>
                  <a:cubicBezTo>
                    <a:pt x="108" y="5899"/>
                    <a:pt x="1" y="6049"/>
                    <a:pt x="41" y="6049"/>
                  </a:cubicBezTo>
                  <a:cubicBezTo>
                    <a:pt x="76" y="6049"/>
                    <a:pt x="221" y="5936"/>
                    <a:pt x="419" y="5822"/>
                  </a:cubicBezTo>
                  <a:cubicBezTo>
                    <a:pt x="2051" y="4772"/>
                    <a:pt x="3643" y="4424"/>
                    <a:pt x="5129" y="4424"/>
                  </a:cubicBezTo>
                  <a:cubicBezTo>
                    <a:pt x="8051" y="4424"/>
                    <a:pt x="10565" y="5769"/>
                    <a:pt x="12169" y="5769"/>
                  </a:cubicBezTo>
                  <a:cubicBezTo>
                    <a:pt x="12865" y="5769"/>
                    <a:pt x="13389" y="5515"/>
                    <a:pt x="13702" y="4789"/>
                  </a:cubicBezTo>
                  <a:cubicBezTo>
                    <a:pt x="14260" y="3503"/>
                    <a:pt x="12706" y="2798"/>
                    <a:pt x="12861" y="2798"/>
                  </a:cubicBezTo>
                  <a:cubicBezTo>
                    <a:pt x="12900" y="2798"/>
                    <a:pt x="13049" y="2843"/>
                    <a:pt x="13367" y="2935"/>
                  </a:cubicBezTo>
                  <a:cubicBezTo>
                    <a:pt x="14192" y="3189"/>
                    <a:pt x="16947" y="4459"/>
                    <a:pt x="18771" y="4459"/>
                  </a:cubicBezTo>
                  <a:cubicBezTo>
                    <a:pt x="19567" y="4459"/>
                    <a:pt x="20185" y="4217"/>
                    <a:pt x="20389" y="3543"/>
                  </a:cubicBezTo>
                  <a:cubicBezTo>
                    <a:pt x="20880" y="1873"/>
                    <a:pt x="17050" y="0"/>
                    <a:pt x="1233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6425123" y="655525"/>
              <a:ext cx="1130000" cy="472750"/>
            </a:xfrm>
            <a:custGeom>
              <a:avLst/>
              <a:gdLst/>
              <a:ahLst/>
              <a:cxnLst/>
              <a:rect l="l" t="t" r="r" b="b"/>
              <a:pathLst>
                <a:path w="45200" h="18910" extrusionOk="0">
                  <a:moveTo>
                    <a:pt x="29293" y="0"/>
                  </a:moveTo>
                  <a:cubicBezTo>
                    <a:pt x="17422" y="0"/>
                    <a:pt x="3620" y="9776"/>
                    <a:pt x="1" y="16728"/>
                  </a:cubicBezTo>
                  <a:cubicBezTo>
                    <a:pt x="4186" y="11017"/>
                    <a:pt x="16552" y="4895"/>
                    <a:pt x="26207" y="4895"/>
                  </a:cubicBezTo>
                  <a:cubicBezTo>
                    <a:pt x="27702" y="4895"/>
                    <a:pt x="29132" y="5042"/>
                    <a:pt x="30457" y="5360"/>
                  </a:cubicBezTo>
                  <a:cubicBezTo>
                    <a:pt x="33497" y="6059"/>
                    <a:pt x="35381" y="7153"/>
                    <a:pt x="36415" y="8217"/>
                  </a:cubicBezTo>
                  <a:cubicBezTo>
                    <a:pt x="37813" y="9676"/>
                    <a:pt x="37539" y="11044"/>
                    <a:pt x="36384" y="11166"/>
                  </a:cubicBezTo>
                  <a:cubicBezTo>
                    <a:pt x="36355" y="11168"/>
                    <a:pt x="36326" y="11169"/>
                    <a:pt x="36299" y="11169"/>
                  </a:cubicBezTo>
                  <a:cubicBezTo>
                    <a:pt x="35091" y="11169"/>
                    <a:pt x="36719" y="9195"/>
                    <a:pt x="33983" y="8035"/>
                  </a:cubicBezTo>
                  <a:cubicBezTo>
                    <a:pt x="33603" y="7876"/>
                    <a:pt x="33236" y="7802"/>
                    <a:pt x="32888" y="7802"/>
                  </a:cubicBezTo>
                  <a:cubicBezTo>
                    <a:pt x="29242" y="7802"/>
                    <a:pt x="27562" y="15848"/>
                    <a:pt x="33831" y="18400"/>
                  </a:cubicBezTo>
                  <a:cubicBezTo>
                    <a:pt x="34655" y="18746"/>
                    <a:pt x="35506" y="18910"/>
                    <a:pt x="36346" y="18910"/>
                  </a:cubicBezTo>
                  <a:cubicBezTo>
                    <a:pt x="39567" y="18910"/>
                    <a:pt x="42648" y="16507"/>
                    <a:pt x="43588" y="12746"/>
                  </a:cubicBezTo>
                  <a:cubicBezTo>
                    <a:pt x="45199" y="6272"/>
                    <a:pt x="38816" y="862"/>
                    <a:pt x="31339" y="102"/>
                  </a:cubicBezTo>
                  <a:cubicBezTo>
                    <a:pt x="30665" y="33"/>
                    <a:pt x="29982" y="0"/>
                    <a:pt x="2929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" name="Google Shape;74;p2"/>
          <p:cNvGrpSpPr/>
          <p:nvPr/>
        </p:nvGrpSpPr>
        <p:grpSpPr>
          <a:xfrm>
            <a:off x="3380218" y="441239"/>
            <a:ext cx="2388122" cy="667223"/>
            <a:chOff x="3240625" y="441225"/>
            <a:chExt cx="2712850" cy="757950"/>
          </a:xfrm>
        </p:grpSpPr>
        <p:sp>
          <p:nvSpPr>
            <p:cNvPr id="75" name="Google Shape;75;p2"/>
            <p:cNvSpPr/>
            <p:nvPr/>
          </p:nvSpPr>
          <p:spPr>
            <a:xfrm>
              <a:off x="4287000" y="441225"/>
              <a:ext cx="549425" cy="380050"/>
            </a:xfrm>
            <a:custGeom>
              <a:avLst/>
              <a:gdLst/>
              <a:ahLst/>
              <a:cxnLst/>
              <a:rect l="l" t="t" r="r" b="b"/>
              <a:pathLst>
                <a:path w="21977" h="15202" extrusionOk="0">
                  <a:moveTo>
                    <a:pt x="10943" y="1"/>
                  </a:moveTo>
                  <a:cubicBezTo>
                    <a:pt x="9697" y="1278"/>
                    <a:pt x="8056" y="3436"/>
                    <a:pt x="8238" y="6232"/>
                  </a:cubicBezTo>
                  <a:cubicBezTo>
                    <a:pt x="6020" y="2194"/>
                    <a:pt x="3781" y="1365"/>
                    <a:pt x="1505" y="1365"/>
                  </a:cubicBezTo>
                  <a:cubicBezTo>
                    <a:pt x="1005" y="1365"/>
                    <a:pt x="504" y="1405"/>
                    <a:pt x="1" y="1460"/>
                  </a:cubicBezTo>
                  <a:cubicBezTo>
                    <a:pt x="2341" y="2402"/>
                    <a:pt x="2888" y="5958"/>
                    <a:pt x="3162" y="8603"/>
                  </a:cubicBezTo>
                  <a:cubicBezTo>
                    <a:pt x="3432" y="11060"/>
                    <a:pt x="6567" y="15201"/>
                    <a:pt x="11141" y="15201"/>
                  </a:cubicBezTo>
                  <a:cubicBezTo>
                    <a:pt x="11206" y="15201"/>
                    <a:pt x="11272" y="15200"/>
                    <a:pt x="11338" y="15199"/>
                  </a:cubicBezTo>
                  <a:cubicBezTo>
                    <a:pt x="16019" y="15077"/>
                    <a:pt x="18998" y="10731"/>
                    <a:pt x="19150" y="8177"/>
                  </a:cubicBezTo>
                  <a:cubicBezTo>
                    <a:pt x="19302" y="5563"/>
                    <a:pt x="19697" y="1977"/>
                    <a:pt x="21977" y="882"/>
                  </a:cubicBezTo>
                  <a:cubicBezTo>
                    <a:pt x="21676" y="866"/>
                    <a:pt x="21376" y="855"/>
                    <a:pt x="21075" y="855"/>
                  </a:cubicBezTo>
                  <a:cubicBezTo>
                    <a:pt x="18643" y="855"/>
                    <a:pt x="16228" y="1589"/>
                    <a:pt x="13983" y="6080"/>
                  </a:cubicBezTo>
                  <a:cubicBezTo>
                    <a:pt x="14044" y="3284"/>
                    <a:pt x="12281" y="1186"/>
                    <a:pt x="109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4383525" y="675275"/>
              <a:ext cx="373875" cy="164175"/>
            </a:xfrm>
            <a:custGeom>
              <a:avLst/>
              <a:gdLst/>
              <a:ahLst/>
              <a:cxnLst/>
              <a:rect l="l" t="t" r="r" b="b"/>
              <a:pathLst>
                <a:path w="14955" h="6567" extrusionOk="0">
                  <a:moveTo>
                    <a:pt x="7386" y="1"/>
                  </a:moveTo>
                  <a:cubicBezTo>
                    <a:pt x="7386" y="1"/>
                    <a:pt x="4255" y="426"/>
                    <a:pt x="6566" y="4925"/>
                  </a:cubicBezTo>
                  <a:cubicBezTo>
                    <a:pt x="4598" y="2398"/>
                    <a:pt x="3138" y="1664"/>
                    <a:pt x="2110" y="1664"/>
                  </a:cubicBezTo>
                  <a:cubicBezTo>
                    <a:pt x="1629" y="1664"/>
                    <a:pt x="1243" y="1824"/>
                    <a:pt x="942" y="2037"/>
                  </a:cubicBezTo>
                  <a:cubicBezTo>
                    <a:pt x="0" y="2736"/>
                    <a:pt x="1216" y="5776"/>
                    <a:pt x="5350" y="6566"/>
                  </a:cubicBezTo>
                  <a:lnTo>
                    <a:pt x="9787" y="6505"/>
                  </a:lnTo>
                  <a:cubicBezTo>
                    <a:pt x="13861" y="5472"/>
                    <a:pt x="14955" y="2402"/>
                    <a:pt x="13921" y="1733"/>
                  </a:cubicBezTo>
                  <a:cubicBezTo>
                    <a:pt x="13635" y="1546"/>
                    <a:pt x="13279" y="1411"/>
                    <a:pt x="12849" y="1411"/>
                  </a:cubicBezTo>
                  <a:cubicBezTo>
                    <a:pt x="11816" y="1411"/>
                    <a:pt x="10360" y="2190"/>
                    <a:pt x="8450" y="4894"/>
                  </a:cubicBezTo>
                  <a:cubicBezTo>
                    <a:pt x="10547" y="274"/>
                    <a:pt x="7386" y="1"/>
                    <a:pt x="738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3240625" y="658500"/>
              <a:ext cx="949325" cy="397325"/>
            </a:xfrm>
            <a:custGeom>
              <a:avLst/>
              <a:gdLst/>
              <a:ahLst/>
              <a:cxnLst/>
              <a:rect l="l" t="t" r="r" b="b"/>
              <a:pathLst>
                <a:path w="37973" h="15893" extrusionOk="0">
                  <a:moveTo>
                    <a:pt x="9938" y="1"/>
                  </a:moveTo>
                  <a:cubicBezTo>
                    <a:pt x="7185" y="1"/>
                    <a:pt x="4042" y="1745"/>
                    <a:pt x="2980" y="4046"/>
                  </a:cubicBezTo>
                  <a:cubicBezTo>
                    <a:pt x="1" y="10611"/>
                    <a:pt x="6323" y="15383"/>
                    <a:pt x="11886" y="15839"/>
                  </a:cubicBezTo>
                  <a:cubicBezTo>
                    <a:pt x="12334" y="15875"/>
                    <a:pt x="12771" y="15892"/>
                    <a:pt x="13197" y="15892"/>
                  </a:cubicBezTo>
                  <a:cubicBezTo>
                    <a:pt x="23947" y="15892"/>
                    <a:pt x="27819" y="4837"/>
                    <a:pt x="37175" y="1796"/>
                  </a:cubicBezTo>
                  <a:cubicBezTo>
                    <a:pt x="37973" y="1512"/>
                    <a:pt x="37622" y="506"/>
                    <a:pt x="36924" y="506"/>
                  </a:cubicBezTo>
                  <a:cubicBezTo>
                    <a:pt x="36878" y="506"/>
                    <a:pt x="36829" y="510"/>
                    <a:pt x="36780" y="520"/>
                  </a:cubicBezTo>
                  <a:cubicBezTo>
                    <a:pt x="32707" y="1401"/>
                    <a:pt x="29242" y="3711"/>
                    <a:pt x="26080" y="6325"/>
                  </a:cubicBezTo>
                  <a:cubicBezTo>
                    <a:pt x="23618" y="8392"/>
                    <a:pt x="19181" y="11827"/>
                    <a:pt x="13436" y="12252"/>
                  </a:cubicBezTo>
                  <a:cubicBezTo>
                    <a:pt x="13265" y="12263"/>
                    <a:pt x="13095" y="12269"/>
                    <a:pt x="12927" y="12269"/>
                  </a:cubicBezTo>
                  <a:cubicBezTo>
                    <a:pt x="7954" y="12269"/>
                    <a:pt x="4339" y="7603"/>
                    <a:pt x="8573" y="4927"/>
                  </a:cubicBezTo>
                  <a:lnTo>
                    <a:pt x="8573" y="4927"/>
                  </a:lnTo>
                  <a:cubicBezTo>
                    <a:pt x="8978" y="6596"/>
                    <a:pt x="10210" y="7334"/>
                    <a:pt x="11450" y="7334"/>
                  </a:cubicBezTo>
                  <a:cubicBezTo>
                    <a:pt x="13280" y="7334"/>
                    <a:pt x="15127" y="5725"/>
                    <a:pt x="14348" y="3134"/>
                  </a:cubicBezTo>
                  <a:cubicBezTo>
                    <a:pt x="13687" y="899"/>
                    <a:pt x="11913" y="1"/>
                    <a:pt x="99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4112225" y="556750"/>
              <a:ext cx="57025" cy="57000"/>
            </a:xfrm>
            <a:custGeom>
              <a:avLst/>
              <a:gdLst/>
              <a:ahLst/>
              <a:cxnLst/>
              <a:rect l="l" t="t" r="r" b="b"/>
              <a:pathLst>
                <a:path w="2281" h="2280" extrusionOk="0">
                  <a:moveTo>
                    <a:pt x="1156" y="0"/>
                  </a:moveTo>
                  <a:cubicBezTo>
                    <a:pt x="548" y="0"/>
                    <a:pt x="1" y="486"/>
                    <a:pt x="1" y="1125"/>
                  </a:cubicBezTo>
                  <a:cubicBezTo>
                    <a:pt x="1" y="1733"/>
                    <a:pt x="518" y="2280"/>
                    <a:pt x="1156" y="2280"/>
                  </a:cubicBezTo>
                  <a:cubicBezTo>
                    <a:pt x="1764" y="2280"/>
                    <a:pt x="2280" y="1763"/>
                    <a:pt x="2280" y="1125"/>
                  </a:cubicBezTo>
                  <a:cubicBezTo>
                    <a:pt x="2280" y="486"/>
                    <a:pt x="1794" y="0"/>
                    <a:pt x="11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3869075" y="632650"/>
              <a:ext cx="97275" cy="96600"/>
            </a:xfrm>
            <a:custGeom>
              <a:avLst/>
              <a:gdLst/>
              <a:ahLst/>
              <a:cxnLst/>
              <a:rect l="l" t="t" r="r" b="b"/>
              <a:pathLst>
                <a:path w="3891" h="3864" extrusionOk="0">
                  <a:moveTo>
                    <a:pt x="2049" y="1"/>
                  </a:moveTo>
                  <a:cubicBezTo>
                    <a:pt x="2015" y="1"/>
                    <a:pt x="1980" y="2"/>
                    <a:pt x="1946" y="4"/>
                  </a:cubicBezTo>
                  <a:cubicBezTo>
                    <a:pt x="882" y="4"/>
                    <a:pt x="0" y="855"/>
                    <a:pt x="0" y="1919"/>
                  </a:cubicBezTo>
                  <a:cubicBezTo>
                    <a:pt x="0" y="2982"/>
                    <a:pt x="882" y="3864"/>
                    <a:pt x="1946" y="3864"/>
                  </a:cubicBezTo>
                  <a:cubicBezTo>
                    <a:pt x="3009" y="3864"/>
                    <a:pt x="3891" y="2982"/>
                    <a:pt x="3891" y="1919"/>
                  </a:cubicBezTo>
                  <a:cubicBezTo>
                    <a:pt x="3891" y="860"/>
                    <a:pt x="3066" y="1"/>
                    <a:pt x="20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3981525" y="578025"/>
              <a:ext cx="88950" cy="89675"/>
            </a:xfrm>
            <a:custGeom>
              <a:avLst/>
              <a:gdLst/>
              <a:ahLst/>
              <a:cxnLst/>
              <a:rect l="l" t="t" r="r" b="b"/>
              <a:pathLst>
                <a:path w="3558" h="3587" extrusionOk="0">
                  <a:moveTo>
                    <a:pt x="1794" y="0"/>
                  </a:moveTo>
                  <a:cubicBezTo>
                    <a:pt x="791" y="0"/>
                    <a:pt x="1" y="821"/>
                    <a:pt x="1" y="1793"/>
                  </a:cubicBezTo>
                  <a:cubicBezTo>
                    <a:pt x="1" y="2766"/>
                    <a:pt x="791" y="3587"/>
                    <a:pt x="1794" y="3587"/>
                  </a:cubicBezTo>
                  <a:cubicBezTo>
                    <a:pt x="2767" y="3587"/>
                    <a:pt x="3557" y="2797"/>
                    <a:pt x="3557" y="1793"/>
                  </a:cubicBezTo>
                  <a:cubicBezTo>
                    <a:pt x="3557" y="821"/>
                    <a:pt x="2767" y="0"/>
                    <a:pt x="17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3867275" y="745025"/>
              <a:ext cx="338850" cy="449400"/>
            </a:xfrm>
            <a:custGeom>
              <a:avLst/>
              <a:gdLst/>
              <a:ahLst/>
              <a:cxnLst/>
              <a:rect l="l" t="t" r="r" b="b"/>
              <a:pathLst>
                <a:path w="13554" h="17976" extrusionOk="0">
                  <a:moveTo>
                    <a:pt x="13197" y="0"/>
                  </a:moveTo>
                  <a:cubicBezTo>
                    <a:pt x="13179" y="0"/>
                    <a:pt x="13161" y="3"/>
                    <a:pt x="13142" y="7"/>
                  </a:cubicBezTo>
                  <a:cubicBezTo>
                    <a:pt x="8127" y="1983"/>
                    <a:pt x="1562" y="5478"/>
                    <a:pt x="467" y="12530"/>
                  </a:cubicBezTo>
                  <a:cubicBezTo>
                    <a:pt x="0" y="15567"/>
                    <a:pt x="2298" y="17976"/>
                    <a:pt x="5015" y="17976"/>
                  </a:cubicBezTo>
                  <a:cubicBezTo>
                    <a:pt x="5833" y="17976"/>
                    <a:pt x="6689" y="17757"/>
                    <a:pt x="7519" y="17272"/>
                  </a:cubicBezTo>
                  <a:cubicBezTo>
                    <a:pt x="9100" y="16390"/>
                    <a:pt x="10346" y="14141"/>
                    <a:pt x="9312" y="12378"/>
                  </a:cubicBezTo>
                  <a:cubicBezTo>
                    <a:pt x="8884" y="11629"/>
                    <a:pt x="7989" y="11106"/>
                    <a:pt x="7115" y="11106"/>
                  </a:cubicBezTo>
                  <a:cubicBezTo>
                    <a:pt x="6748" y="11106"/>
                    <a:pt x="6384" y="11199"/>
                    <a:pt x="6060" y="11405"/>
                  </a:cubicBezTo>
                  <a:cubicBezTo>
                    <a:pt x="4753" y="12257"/>
                    <a:pt x="4905" y="13624"/>
                    <a:pt x="5635" y="14415"/>
                  </a:cubicBezTo>
                  <a:cubicBezTo>
                    <a:pt x="5392" y="14536"/>
                    <a:pt x="5150" y="14593"/>
                    <a:pt x="4918" y="14593"/>
                  </a:cubicBezTo>
                  <a:cubicBezTo>
                    <a:pt x="3929" y="14593"/>
                    <a:pt x="3112" y="13568"/>
                    <a:pt x="3112" y="12165"/>
                  </a:cubicBezTo>
                  <a:cubicBezTo>
                    <a:pt x="3081" y="6633"/>
                    <a:pt x="10954" y="1740"/>
                    <a:pt x="13385" y="402"/>
                  </a:cubicBezTo>
                  <a:cubicBezTo>
                    <a:pt x="13554" y="318"/>
                    <a:pt x="13411" y="0"/>
                    <a:pt x="1319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4993500" y="609500"/>
              <a:ext cx="959975" cy="400550"/>
            </a:xfrm>
            <a:custGeom>
              <a:avLst/>
              <a:gdLst/>
              <a:ahLst/>
              <a:cxnLst/>
              <a:rect l="l" t="t" r="r" b="b"/>
              <a:pathLst>
                <a:path w="38399" h="16022" extrusionOk="0">
                  <a:moveTo>
                    <a:pt x="28245" y="1"/>
                  </a:moveTo>
                  <a:cubicBezTo>
                    <a:pt x="26139" y="1"/>
                    <a:pt x="24246" y="964"/>
                    <a:pt x="23657" y="3361"/>
                  </a:cubicBezTo>
                  <a:cubicBezTo>
                    <a:pt x="23022" y="5917"/>
                    <a:pt x="24820" y="7420"/>
                    <a:pt x="26597" y="7420"/>
                  </a:cubicBezTo>
                  <a:cubicBezTo>
                    <a:pt x="27884" y="7420"/>
                    <a:pt x="29161" y="6631"/>
                    <a:pt x="29493" y="4881"/>
                  </a:cubicBezTo>
                  <a:lnTo>
                    <a:pt x="29493" y="4881"/>
                  </a:lnTo>
                  <a:cubicBezTo>
                    <a:pt x="33982" y="7382"/>
                    <a:pt x="30318" y="12420"/>
                    <a:pt x="25163" y="12420"/>
                  </a:cubicBezTo>
                  <a:cubicBezTo>
                    <a:pt x="25117" y="12420"/>
                    <a:pt x="25071" y="12420"/>
                    <a:pt x="25024" y="12419"/>
                  </a:cubicBezTo>
                  <a:cubicBezTo>
                    <a:pt x="19280" y="12328"/>
                    <a:pt x="14690" y="9076"/>
                    <a:pt x="12106" y="7161"/>
                  </a:cubicBezTo>
                  <a:cubicBezTo>
                    <a:pt x="8824" y="4668"/>
                    <a:pt x="5267" y="2510"/>
                    <a:pt x="1164" y="1872"/>
                  </a:cubicBezTo>
                  <a:cubicBezTo>
                    <a:pt x="1113" y="1863"/>
                    <a:pt x="1064" y="1858"/>
                    <a:pt x="1016" y="1858"/>
                  </a:cubicBezTo>
                  <a:cubicBezTo>
                    <a:pt x="274" y="1858"/>
                    <a:pt x="1" y="2920"/>
                    <a:pt x="830" y="3148"/>
                  </a:cubicBezTo>
                  <a:cubicBezTo>
                    <a:pt x="10047" y="5660"/>
                    <a:pt x="14469" y="16021"/>
                    <a:pt x="24684" y="16021"/>
                  </a:cubicBezTo>
                  <a:cubicBezTo>
                    <a:pt x="25350" y="16021"/>
                    <a:pt x="26040" y="15977"/>
                    <a:pt x="26757" y="15884"/>
                  </a:cubicBezTo>
                  <a:cubicBezTo>
                    <a:pt x="32289" y="15155"/>
                    <a:pt x="38399" y="10109"/>
                    <a:pt x="35055" y="3696"/>
                  </a:cubicBezTo>
                  <a:cubicBezTo>
                    <a:pt x="33933" y="1553"/>
                    <a:pt x="30918" y="1"/>
                    <a:pt x="282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5007375" y="539250"/>
              <a:ext cx="58550" cy="57800"/>
            </a:xfrm>
            <a:custGeom>
              <a:avLst/>
              <a:gdLst/>
              <a:ahLst/>
              <a:cxnLst/>
              <a:rect l="l" t="t" r="r" b="b"/>
              <a:pathLst>
                <a:path w="2342" h="2312" extrusionOk="0">
                  <a:moveTo>
                    <a:pt x="1126" y="1"/>
                  </a:moveTo>
                  <a:cubicBezTo>
                    <a:pt x="487" y="31"/>
                    <a:pt x="1" y="578"/>
                    <a:pt x="31" y="1217"/>
                  </a:cubicBezTo>
                  <a:cubicBezTo>
                    <a:pt x="62" y="1855"/>
                    <a:pt x="609" y="2311"/>
                    <a:pt x="1247" y="2311"/>
                  </a:cubicBezTo>
                  <a:cubicBezTo>
                    <a:pt x="1885" y="2281"/>
                    <a:pt x="2341" y="1764"/>
                    <a:pt x="2341" y="1095"/>
                  </a:cubicBezTo>
                  <a:cubicBezTo>
                    <a:pt x="2311" y="457"/>
                    <a:pt x="1794" y="1"/>
                    <a:pt x="11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5214075" y="603825"/>
              <a:ext cx="101100" cy="98100"/>
            </a:xfrm>
            <a:custGeom>
              <a:avLst/>
              <a:gdLst/>
              <a:ahLst/>
              <a:cxnLst/>
              <a:rect l="l" t="t" r="r" b="b"/>
              <a:pathLst>
                <a:path w="4044" h="3924" extrusionOk="0">
                  <a:moveTo>
                    <a:pt x="2003" y="1"/>
                  </a:moveTo>
                  <a:cubicBezTo>
                    <a:pt x="1984" y="1"/>
                    <a:pt x="1965" y="1"/>
                    <a:pt x="1946" y="2"/>
                  </a:cubicBezTo>
                  <a:cubicBezTo>
                    <a:pt x="852" y="32"/>
                    <a:pt x="1" y="1005"/>
                    <a:pt x="92" y="2068"/>
                  </a:cubicBezTo>
                  <a:cubicBezTo>
                    <a:pt x="122" y="3113"/>
                    <a:pt x="1031" y="3923"/>
                    <a:pt x="2071" y="3923"/>
                  </a:cubicBezTo>
                  <a:cubicBezTo>
                    <a:pt x="2090" y="3923"/>
                    <a:pt x="2109" y="3923"/>
                    <a:pt x="2128" y="3923"/>
                  </a:cubicBezTo>
                  <a:cubicBezTo>
                    <a:pt x="3192" y="3892"/>
                    <a:pt x="4043" y="2920"/>
                    <a:pt x="3982" y="1856"/>
                  </a:cubicBezTo>
                  <a:cubicBezTo>
                    <a:pt x="3953" y="811"/>
                    <a:pt x="3043" y="1"/>
                    <a:pt x="20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5107700" y="556650"/>
              <a:ext cx="91200" cy="89050"/>
            </a:xfrm>
            <a:custGeom>
              <a:avLst/>
              <a:gdLst/>
              <a:ahLst/>
              <a:cxnLst/>
              <a:rect l="l" t="t" r="r" b="b"/>
              <a:pathLst>
                <a:path w="3648" h="3562" extrusionOk="0">
                  <a:moveTo>
                    <a:pt x="1872" y="1"/>
                  </a:moveTo>
                  <a:cubicBezTo>
                    <a:pt x="1836" y="1"/>
                    <a:pt x="1800" y="2"/>
                    <a:pt x="1763" y="4"/>
                  </a:cubicBezTo>
                  <a:cubicBezTo>
                    <a:pt x="760" y="34"/>
                    <a:pt x="0" y="855"/>
                    <a:pt x="61" y="1858"/>
                  </a:cubicBezTo>
                  <a:cubicBezTo>
                    <a:pt x="91" y="2812"/>
                    <a:pt x="881" y="3561"/>
                    <a:pt x="1857" y="3561"/>
                  </a:cubicBezTo>
                  <a:cubicBezTo>
                    <a:pt x="1876" y="3561"/>
                    <a:pt x="1896" y="3561"/>
                    <a:pt x="1915" y="3560"/>
                  </a:cubicBezTo>
                  <a:cubicBezTo>
                    <a:pt x="2888" y="3530"/>
                    <a:pt x="3648" y="2679"/>
                    <a:pt x="3617" y="1706"/>
                  </a:cubicBezTo>
                  <a:cubicBezTo>
                    <a:pt x="3588" y="741"/>
                    <a:pt x="2799" y="1"/>
                    <a:pt x="18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4980525" y="731900"/>
              <a:ext cx="357700" cy="437450"/>
            </a:xfrm>
            <a:custGeom>
              <a:avLst/>
              <a:gdLst/>
              <a:ahLst/>
              <a:cxnLst/>
              <a:rect l="l" t="t" r="r" b="b"/>
              <a:pathLst>
                <a:path w="14308" h="17498" extrusionOk="0">
                  <a:moveTo>
                    <a:pt x="278" y="1"/>
                  </a:moveTo>
                  <a:cubicBezTo>
                    <a:pt x="103" y="1"/>
                    <a:pt x="1" y="299"/>
                    <a:pt x="163" y="380"/>
                  </a:cubicBezTo>
                  <a:cubicBezTo>
                    <a:pt x="2656" y="1596"/>
                    <a:pt x="10710" y="6095"/>
                    <a:pt x="10984" y="11627"/>
                  </a:cubicBezTo>
                  <a:cubicBezTo>
                    <a:pt x="11084" y="13055"/>
                    <a:pt x="10275" y="14154"/>
                    <a:pt x="9255" y="14154"/>
                  </a:cubicBezTo>
                  <a:cubicBezTo>
                    <a:pt x="9038" y="14154"/>
                    <a:pt x="8812" y="14104"/>
                    <a:pt x="8583" y="13997"/>
                  </a:cubicBezTo>
                  <a:cubicBezTo>
                    <a:pt x="9282" y="13146"/>
                    <a:pt x="9403" y="11779"/>
                    <a:pt x="8036" y="11019"/>
                  </a:cubicBezTo>
                  <a:cubicBezTo>
                    <a:pt x="7712" y="10844"/>
                    <a:pt x="7365" y="10765"/>
                    <a:pt x="7021" y="10765"/>
                  </a:cubicBezTo>
                  <a:cubicBezTo>
                    <a:pt x="6105" y="10765"/>
                    <a:pt x="5203" y="11326"/>
                    <a:pt x="4783" y="12143"/>
                  </a:cubicBezTo>
                  <a:cubicBezTo>
                    <a:pt x="3871" y="13967"/>
                    <a:pt x="5239" y="16125"/>
                    <a:pt x="6850" y="16915"/>
                  </a:cubicBezTo>
                  <a:cubicBezTo>
                    <a:pt x="7620" y="17316"/>
                    <a:pt x="8402" y="17497"/>
                    <a:pt x="9150" y="17497"/>
                  </a:cubicBezTo>
                  <a:cubicBezTo>
                    <a:pt x="11973" y="17497"/>
                    <a:pt x="14308" y="14915"/>
                    <a:pt x="13659" y="11839"/>
                  </a:cubicBezTo>
                  <a:cubicBezTo>
                    <a:pt x="12200" y="4879"/>
                    <a:pt x="5482" y="1718"/>
                    <a:pt x="345" y="15"/>
                  </a:cubicBezTo>
                  <a:cubicBezTo>
                    <a:pt x="322" y="5"/>
                    <a:pt x="300" y="1"/>
                    <a:pt x="2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4416200" y="849300"/>
              <a:ext cx="288775" cy="288775"/>
            </a:xfrm>
            <a:custGeom>
              <a:avLst/>
              <a:gdLst/>
              <a:ahLst/>
              <a:cxnLst/>
              <a:rect l="l" t="t" r="r" b="b"/>
              <a:pathLst>
                <a:path w="11551" h="11551" extrusionOk="0">
                  <a:moveTo>
                    <a:pt x="5775" y="0"/>
                  </a:moveTo>
                  <a:cubicBezTo>
                    <a:pt x="2584" y="0"/>
                    <a:pt x="0" y="2584"/>
                    <a:pt x="0" y="5776"/>
                  </a:cubicBezTo>
                  <a:cubicBezTo>
                    <a:pt x="0" y="8937"/>
                    <a:pt x="2584" y="11551"/>
                    <a:pt x="5775" y="11551"/>
                  </a:cubicBezTo>
                  <a:cubicBezTo>
                    <a:pt x="8967" y="11551"/>
                    <a:pt x="11550" y="8937"/>
                    <a:pt x="11550" y="5776"/>
                  </a:cubicBezTo>
                  <a:cubicBezTo>
                    <a:pt x="11550" y="2584"/>
                    <a:pt x="8967" y="0"/>
                    <a:pt x="57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4774850" y="869825"/>
              <a:ext cx="148975" cy="329350"/>
            </a:xfrm>
            <a:custGeom>
              <a:avLst/>
              <a:gdLst/>
              <a:ahLst/>
              <a:cxnLst/>
              <a:rect l="l" t="t" r="r" b="b"/>
              <a:pathLst>
                <a:path w="5959" h="13174" extrusionOk="0">
                  <a:moveTo>
                    <a:pt x="1" y="0"/>
                  </a:moveTo>
                  <a:lnTo>
                    <a:pt x="1" y="0"/>
                  </a:lnTo>
                  <a:cubicBezTo>
                    <a:pt x="62" y="182"/>
                    <a:pt x="1217" y="2310"/>
                    <a:pt x="1581" y="5137"/>
                  </a:cubicBezTo>
                  <a:cubicBezTo>
                    <a:pt x="1946" y="8237"/>
                    <a:pt x="1247" y="10213"/>
                    <a:pt x="1186" y="10760"/>
                  </a:cubicBezTo>
                  <a:cubicBezTo>
                    <a:pt x="1125" y="11672"/>
                    <a:pt x="1885" y="12705"/>
                    <a:pt x="3132" y="13070"/>
                  </a:cubicBezTo>
                  <a:cubicBezTo>
                    <a:pt x="3358" y="13140"/>
                    <a:pt x="3580" y="13173"/>
                    <a:pt x="3793" y="13173"/>
                  </a:cubicBezTo>
                  <a:cubicBezTo>
                    <a:pt x="4871" y="13173"/>
                    <a:pt x="5735" y="12332"/>
                    <a:pt x="5837" y="11216"/>
                  </a:cubicBezTo>
                  <a:cubicBezTo>
                    <a:pt x="5958" y="10061"/>
                    <a:pt x="5381" y="7113"/>
                    <a:pt x="3740" y="4377"/>
                  </a:cubicBezTo>
                  <a:cubicBezTo>
                    <a:pt x="2159" y="1672"/>
                    <a:pt x="183" y="152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4198100" y="869825"/>
              <a:ext cx="148975" cy="329350"/>
            </a:xfrm>
            <a:custGeom>
              <a:avLst/>
              <a:gdLst/>
              <a:ahLst/>
              <a:cxnLst/>
              <a:rect l="l" t="t" r="r" b="b"/>
              <a:pathLst>
                <a:path w="5959" h="13174" extrusionOk="0">
                  <a:moveTo>
                    <a:pt x="5958" y="0"/>
                  </a:moveTo>
                  <a:cubicBezTo>
                    <a:pt x="5776" y="152"/>
                    <a:pt x="3800" y="1672"/>
                    <a:pt x="2189" y="4377"/>
                  </a:cubicBezTo>
                  <a:cubicBezTo>
                    <a:pt x="578" y="7113"/>
                    <a:pt x="1" y="10061"/>
                    <a:pt x="122" y="11216"/>
                  </a:cubicBezTo>
                  <a:cubicBezTo>
                    <a:pt x="198" y="12332"/>
                    <a:pt x="1058" y="13173"/>
                    <a:pt x="2136" y="13173"/>
                  </a:cubicBezTo>
                  <a:cubicBezTo>
                    <a:pt x="2349" y="13173"/>
                    <a:pt x="2571" y="13140"/>
                    <a:pt x="2797" y="13070"/>
                  </a:cubicBezTo>
                  <a:cubicBezTo>
                    <a:pt x="4074" y="12705"/>
                    <a:pt x="4833" y="11672"/>
                    <a:pt x="4742" y="10760"/>
                  </a:cubicBezTo>
                  <a:cubicBezTo>
                    <a:pt x="4712" y="10213"/>
                    <a:pt x="3982" y="8237"/>
                    <a:pt x="4378" y="5137"/>
                  </a:cubicBezTo>
                  <a:cubicBezTo>
                    <a:pt x="4742" y="2310"/>
                    <a:pt x="5897" y="182"/>
                    <a:pt x="59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4806025" y="854625"/>
              <a:ext cx="239375" cy="151425"/>
            </a:xfrm>
            <a:custGeom>
              <a:avLst/>
              <a:gdLst/>
              <a:ahLst/>
              <a:cxnLst/>
              <a:rect l="l" t="t" r="r" b="b"/>
              <a:pathLst>
                <a:path w="9575" h="6057" extrusionOk="0">
                  <a:moveTo>
                    <a:pt x="0" y="0"/>
                  </a:moveTo>
                  <a:cubicBezTo>
                    <a:pt x="0" y="0"/>
                    <a:pt x="5988" y="5502"/>
                    <a:pt x="6900" y="5897"/>
                  </a:cubicBezTo>
                  <a:cubicBezTo>
                    <a:pt x="7117" y="6005"/>
                    <a:pt x="7345" y="6056"/>
                    <a:pt x="7572" y="6056"/>
                  </a:cubicBezTo>
                  <a:cubicBezTo>
                    <a:pt x="8236" y="6056"/>
                    <a:pt x="8885" y="5619"/>
                    <a:pt x="9180" y="4894"/>
                  </a:cubicBezTo>
                  <a:cubicBezTo>
                    <a:pt x="9575" y="3952"/>
                    <a:pt x="9332" y="2918"/>
                    <a:pt x="8572" y="2553"/>
                  </a:cubicBezTo>
                  <a:cubicBezTo>
                    <a:pt x="7873" y="2249"/>
                    <a:pt x="1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4076525" y="854625"/>
              <a:ext cx="239375" cy="151425"/>
            </a:xfrm>
            <a:custGeom>
              <a:avLst/>
              <a:gdLst/>
              <a:ahLst/>
              <a:cxnLst/>
              <a:rect l="l" t="t" r="r" b="b"/>
              <a:pathLst>
                <a:path w="9575" h="6057" extrusionOk="0">
                  <a:moveTo>
                    <a:pt x="9575" y="0"/>
                  </a:moveTo>
                  <a:cubicBezTo>
                    <a:pt x="9574" y="0"/>
                    <a:pt x="1702" y="2249"/>
                    <a:pt x="973" y="2553"/>
                  </a:cubicBezTo>
                  <a:cubicBezTo>
                    <a:pt x="213" y="2918"/>
                    <a:pt x="0" y="3952"/>
                    <a:pt x="365" y="4894"/>
                  </a:cubicBezTo>
                  <a:cubicBezTo>
                    <a:pt x="682" y="5619"/>
                    <a:pt x="1337" y="6056"/>
                    <a:pt x="1989" y="6056"/>
                  </a:cubicBezTo>
                  <a:cubicBezTo>
                    <a:pt x="2213" y="6056"/>
                    <a:pt x="2436" y="6005"/>
                    <a:pt x="2645" y="5897"/>
                  </a:cubicBezTo>
                  <a:cubicBezTo>
                    <a:pt x="3556" y="5502"/>
                    <a:pt x="9575" y="0"/>
                    <a:pt x="95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" name="Google Shape;92;p2"/>
          <p:cNvGrpSpPr/>
          <p:nvPr/>
        </p:nvGrpSpPr>
        <p:grpSpPr>
          <a:xfrm>
            <a:off x="7669073" y="598025"/>
            <a:ext cx="666450" cy="667200"/>
            <a:chOff x="7669073" y="598025"/>
            <a:chExt cx="666450" cy="667200"/>
          </a:xfrm>
        </p:grpSpPr>
        <p:sp>
          <p:nvSpPr>
            <p:cNvPr id="93" name="Google Shape;93;p2"/>
            <p:cNvSpPr/>
            <p:nvPr/>
          </p:nvSpPr>
          <p:spPr>
            <a:xfrm>
              <a:off x="7669073" y="598025"/>
              <a:ext cx="666450" cy="667200"/>
            </a:xfrm>
            <a:custGeom>
              <a:avLst/>
              <a:gdLst/>
              <a:ahLst/>
              <a:cxnLst/>
              <a:rect l="l" t="t" r="r" b="b"/>
              <a:pathLst>
                <a:path w="26658" h="26688" extrusionOk="0">
                  <a:moveTo>
                    <a:pt x="13375" y="12523"/>
                  </a:moveTo>
                  <a:cubicBezTo>
                    <a:pt x="13435" y="12523"/>
                    <a:pt x="13557" y="12554"/>
                    <a:pt x="13679" y="12554"/>
                  </a:cubicBezTo>
                  <a:cubicBezTo>
                    <a:pt x="13739" y="12615"/>
                    <a:pt x="13861" y="12706"/>
                    <a:pt x="13952" y="12736"/>
                  </a:cubicBezTo>
                  <a:cubicBezTo>
                    <a:pt x="13983" y="12858"/>
                    <a:pt x="14043" y="12919"/>
                    <a:pt x="14135" y="13010"/>
                  </a:cubicBezTo>
                  <a:cubicBezTo>
                    <a:pt x="14165" y="13071"/>
                    <a:pt x="14165" y="13192"/>
                    <a:pt x="14195" y="13314"/>
                  </a:cubicBezTo>
                  <a:cubicBezTo>
                    <a:pt x="14195" y="13375"/>
                    <a:pt x="14165" y="13496"/>
                    <a:pt x="14165" y="13618"/>
                  </a:cubicBezTo>
                  <a:cubicBezTo>
                    <a:pt x="14104" y="13678"/>
                    <a:pt x="14043" y="13800"/>
                    <a:pt x="13983" y="13891"/>
                  </a:cubicBezTo>
                  <a:cubicBezTo>
                    <a:pt x="13861" y="13922"/>
                    <a:pt x="13800" y="13982"/>
                    <a:pt x="13709" y="14074"/>
                  </a:cubicBezTo>
                  <a:cubicBezTo>
                    <a:pt x="13648" y="14104"/>
                    <a:pt x="13527" y="14104"/>
                    <a:pt x="13405" y="14134"/>
                  </a:cubicBezTo>
                  <a:cubicBezTo>
                    <a:pt x="13344" y="14134"/>
                    <a:pt x="13223" y="14104"/>
                    <a:pt x="13101" y="14104"/>
                  </a:cubicBezTo>
                  <a:cubicBezTo>
                    <a:pt x="13040" y="14043"/>
                    <a:pt x="12919" y="13982"/>
                    <a:pt x="12828" y="13922"/>
                  </a:cubicBezTo>
                  <a:cubicBezTo>
                    <a:pt x="12797" y="13800"/>
                    <a:pt x="12736" y="13739"/>
                    <a:pt x="12645" y="13648"/>
                  </a:cubicBezTo>
                  <a:cubicBezTo>
                    <a:pt x="12615" y="13587"/>
                    <a:pt x="12615" y="13466"/>
                    <a:pt x="12584" y="13344"/>
                  </a:cubicBezTo>
                  <a:cubicBezTo>
                    <a:pt x="12584" y="13283"/>
                    <a:pt x="12615" y="13162"/>
                    <a:pt x="12615" y="13040"/>
                  </a:cubicBezTo>
                  <a:cubicBezTo>
                    <a:pt x="12676" y="12979"/>
                    <a:pt x="12736" y="12858"/>
                    <a:pt x="12797" y="12767"/>
                  </a:cubicBezTo>
                  <a:cubicBezTo>
                    <a:pt x="12919" y="12736"/>
                    <a:pt x="12979" y="12675"/>
                    <a:pt x="13071" y="12584"/>
                  </a:cubicBezTo>
                  <a:cubicBezTo>
                    <a:pt x="13131" y="12554"/>
                    <a:pt x="13253" y="12554"/>
                    <a:pt x="13375" y="12523"/>
                  </a:cubicBezTo>
                  <a:close/>
                  <a:moveTo>
                    <a:pt x="13040" y="0"/>
                  </a:moveTo>
                  <a:cubicBezTo>
                    <a:pt x="11125" y="1490"/>
                    <a:pt x="10153" y="4833"/>
                    <a:pt x="10609" y="7113"/>
                  </a:cubicBezTo>
                  <a:cubicBezTo>
                    <a:pt x="9393" y="5411"/>
                    <a:pt x="6761" y="4069"/>
                    <a:pt x="4504" y="4069"/>
                  </a:cubicBezTo>
                  <a:cubicBezTo>
                    <a:pt x="4222" y="4069"/>
                    <a:pt x="3945" y="4090"/>
                    <a:pt x="3678" y="4134"/>
                  </a:cubicBezTo>
                  <a:cubicBezTo>
                    <a:pt x="3374" y="6536"/>
                    <a:pt x="5046" y="9605"/>
                    <a:pt x="6992" y="10882"/>
                  </a:cubicBezTo>
                  <a:cubicBezTo>
                    <a:pt x="6693" y="10831"/>
                    <a:pt x="6379" y="10806"/>
                    <a:pt x="6054" y="10806"/>
                  </a:cubicBezTo>
                  <a:cubicBezTo>
                    <a:pt x="3865" y="10806"/>
                    <a:pt x="1218" y="11928"/>
                    <a:pt x="1" y="13648"/>
                  </a:cubicBezTo>
                  <a:cubicBezTo>
                    <a:pt x="1234" y="15260"/>
                    <a:pt x="3741" y="16204"/>
                    <a:pt x="5861" y="16204"/>
                  </a:cubicBezTo>
                  <a:cubicBezTo>
                    <a:pt x="6300" y="16204"/>
                    <a:pt x="6722" y="16163"/>
                    <a:pt x="7113" y="16080"/>
                  </a:cubicBezTo>
                  <a:lnTo>
                    <a:pt x="7113" y="16080"/>
                  </a:lnTo>
                  <a:cubicBezTo>
                    <a:pt x="5198" y="17448"/>
                    <a:pt x="3709" y="20609"/>
                    <a:pt x="4134" y="22980"/>
                  </a:cubicBezTo>
                  <a:cubicBezTo>
                    <a:pt x="4326" y="23004"/>
                    <a:pt x="4521" y="23015"/>
                    <a:pt x="4720" y="23015"/>
                  </a:cubicBezTo>
                  <a:cubicBezTo>
                    <a:pt x="7013" y="23015"/>
                    <a:pt x="9705" y="21459"/>
                    <a:pt x="10852" y="19697"/>
                  </a:cubicBezTo>
                  <a:lnTo>
                    <a:pt x="10852" y="19697"/>
                  </a:lnTo>
                  <a:cubicBezTo>
                    <a:pt x="10487" y="22007"/>
                    <a:pt x="11672" y="25259"/>
                    <a:pt x="13648" y="26688"/>
                  </a:cubicBezTo>
                  <a:cubicBezTo>
                    <a:pt x="15563" y="25198"/>
                    <a:pt x="16566" y="21855"/>
                    <a:pt x="16080" y="19575"/>
                  </a:cubicBezTo>
                  <a:lnTo>
                    <a:pt x="16080" y="19575"/>
                  </a:lnTo>
                  <a:cubicBezTo>
                    <a:pt x="17298" y="21253"/>
                    <a:pt x="19913" y="22618"/>
                    <a:pt x="22167" y="22618"/>
                  </a:cubicBezTo>
                  <a:cubicBezTo>
                    <a:pt x="22445" y="22618"/>
                    <a:pt x="22717" y="22597"/>
                    <a:pt x="22980" y="22554"/>
                  </a:cubicBezTo>
                  <a:cubicBezTo>
                    <a:pt x="23284" y="20153"/>
                    <a:pt x="21612" y="17083"/>
                    <a:pt x="19667" y="15806"/>
                  </a:cubicBezTo>
                  <a:lnTo>
                    <a:pt x="19667" y="15806"/>
                  </a:lnTo>
                  <a:cubicBezTo>
                    <a:pt x="19969" y="15857"/>
                    <a:pt x="20286" y="15882"/>
                    <a:pt x="20613" y="15882"/>
                  </a:cubicBezTo>
                  <a:cubicBezTo>
                    <a:pt x="22816" y="15882"/>
                    <a:pt x="25440" y="14761"/>
                    <a:pt x="26658" y="13040"/>
                  </a:cubicBezTo>
                  <a:cubicBezTo>
                    <a:pt x="25449" y="11429"/>
                    <a:pt x="22947" y="10485"/>
                    <a:pt x="20828" y="10485"/>
                  </a:cubicBezTo>
                  <a:cubicBezTo>
                    <a:pt x="20389" y="10485"/>
                    <a:pt x="19966" y="10525"/>
                    <a:pt x="19575" y="10609"/>
                  </a:cubicBezTo>
                  <a:cubicBezTo>
                    <a:pt x="21460" y="9241"/>
                    <a:pt x="22949" y="6080"/>
                    <a:pt x="22524" y="3678"/>
                  </a:cubicBezTo>
                  <a:cubicBezTo>
                    <a:pt x="22335" y="3654"/>
                    <a:pt x="22143" y="3643"/>
                    <a:pt x="21947" y="3643"/>
                  </a:cubicBezTo>
                  <a:cubicBezTo>
                    <a:pt x="19652" y="3643"/>
                    <a:pt x="16955" y="5227"/>
                    <a:pt x="15806" y="6991"/>
                  </a:cubicBezTo>
                  <a:cubicBezTo>
                    <a:pt x="16171" y="4681"/>
                    <a:pt x="15016" y="1429"/>
                    <a:pt x="130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7814223" y="741650"/>
              <a:ext cx="378450" cy="378450"/>
            </a:xfrm>
            <a:custGeom>
              <a:avLst/>
              <a:gdLst/>
              <a:ahLst/>
              <a:cxnLst/>
              <a:rect l="l" t="t" r="r" b="b"/>
              <a:pathLst>
                <a:path w="15138" h="15138" extrusionOk="0">
                  <a:moveTo>
                    <a:pt x="7386" y="0"/>
                  </a:moveTo>
                  <a:cubicBezTo>
                    <a:pt x="6961" y="608"/>
                    <a:pt x="6505" y="1338"/>
                    <a:pt x="6049" y="2128"/>
                  </a:cubicBezTo>
                  <a:cubicBezTo>
                    <a:pt x="6018" y="2705"/>
                    <a:pt x="5958" y="3283"/>
                    <a:pt x="5927" y="3891"/>
                  </a:cubicBezTo>
                  <a:cubicBezTo>
                    <a:pt x="5471" y="3496"/>
                    <a:pt x="5015" y="3161"/>
                    <a:pt x="4559" y="2827"/>
                  </a:cubicBezTo>
                  <a:cubicBezTo>
                    <a:pt x="3648" y="2584"/>
                    <a:pt x="2827" y="2462"/>
                    <a:pt x="2097" y="2371"/>
                  </a:cubicBezTo>
                  <a:lnTo>
                    <a:pt x="2097" y="2371"/>
                  </a:lnTo>
                  <a:cubicBezTo>
                    <a:pt x="2249" y="3131"/>
                    <a:pt x="2401" y="3921"/>
                    <a:pt x="2675" y="4833"/>
                  </a:cubicBezTo>
                  <a:cubicBezTo>
                    <a:pt x="3040" y="5289"/>
                    <a:pt x="3435" y="5715"/>
                    <a:pt x="3800" y="6110"/>
                  </a:cubicBezTo>
                  <a:cubicBezTo>
                    <a:pt x="3222" y="6171"/>
                    <a:pt x="2675" y="6231"/>
                    <a:pt x="2097" y="6323"/>
                  </a:cubicBezTo>
                  <a:cubicBezTo>
                    <a:pt x="1307" y="6809"/>
                    <a:pt x="608" y="7295"/>
                    <a:pt x="0" y="7751"/>
                  </a:cubicBezTo>
                  <a:cubicBezTo>
                    <a:pt x="608" y="8177"/>
                    <a:pt x="1338" y="8633"/>
                    <a:pt x="2128" y="9089"/>
                  </a:cubicBezTo>
                  <a:cubicBezTo>
                    <a:pt x="2705" y="9119"/>
                    <a:pt x="3283" y="9149"/>
                    <a:pt x="3891" y="9210"/>
                  </a:cubicBezTo>
                  <a:cubicBezTo>
                    <a:pt x="3496" y="9666"/>
                    <a:pt x="3161" y="10122"/>
                    <a:pt x="2827" y="10578"/>
                  </a:cubicBezTo>
                  <a:cubicBezTo>
                    <a:pt x="2584" y="11490"/>
                    <a:pt x="2462" y="12310"/>
                    <a:pt x="2371" y="13040"/>
                  </a:cubicBezTo>
                  <a:cubicBezTo>
                    <a:pt x="3131" y="12888"/>
                    <a:pt x="3921" y="12736"/>
                    <a:pt x="4833" y="12462"/>
                  </a:cubicBezTo>
                  <a:cubicBezTo>
                    <a:pt x="5289" y="12098"/>
                    <a:pt x="5715" y="11703"/>
                    <a:pt x="6110" y="11338"/>
                  </a:cubicBezTo>
                  <a:cubicBezTo>
                    <a:pt x="6170" y="11885"/>
                    <a:pt x="6231" y="12462"/>
                    <a:pt x="6322" y="13040"/>
                  </a:cubicBezTo>
                  <a:cubicBezTo>
                    <a:pt x="6809" y="13830"/>
                    <a:pt x="7295" y="14529"/>
                    <a:pt x="7751" y="15137"/>
                  </a:cubicBezTo>
                  <a:cubicBezTo>
                    <a:pt x="8177" y="14529"/>
                    <a:pt x="8632" y="13800"/>
                    <a:pt x="9088" y="13010"/>
                  </a:cubicBezTo>
                  <a:cubicBezTo>
                    <a:pt x="9119" y="12432"/>
                    <a:pt x="9149" y="11855"/>
                    <a:pt x="9210" y="11247"/>
                  </a:cubicBezTo>
                  <a:cubicBezTo>
                    <a:pt x="9666" y="11642"/>
                    <a:pt x="10091" y="11976"/>
                    <a:pt x="10578" y="12310"/>
                  </a:cubicBezTo>
                  <a:cubicBezTo>
                    <a:pt x="11490" y="12554"/>
                    <a:pt x="12310" y="12645"/>
                    <a:pt x="13040" y="12766"/>
                  </a:cubicBezTo>
                  <a:cubicBezTo>
                    <a:pt x="12888" y="12006"/>
                    <a:pt x="12736" y="11216"/>
                    <a:pt x="12462" y="10304"/>
                  </a:cubicBezTo>
                  <a:cubicBezTo>
                    <a:pt x="12098" y="9848"/>
                    <a:pt x="11702" y="9423"/>
                    <a:pt x="11338" y="8997"/>
                  </a:cubicBezTo>
                  <a:cubicBezTo>
                    <a:pt x="11885" y="8967"/>
                    <a:pt x="12462" y="8906"/>
                    <a:pt x="13040" y="8815"/>
                  </a:cubicBezTo>
                  <a:cubicBezTo>
                    <a:pt x="13830" y="8329"/>
                    <a:pt x="14529" y="7842"/>
                    <a:pt x="15137" y="7386"/>
                  </a:cubicBezTo>
                  <a:cubicBezTo>
                    <a:pt x="14529" y="6961"/>
                    <a:pt x="13800" y="6505"/>
                    <a:pt x="13009" y="6049"/>
                  </a:cubicBezTo>
                  <a:cubicBezTo>
                    <a:pt x="12432" y="6019"/>
                    <a:pt x="11854" y="5958"/>
                    <a:pt x="11247" y="5927"/>
                  </a:cubicBezTo>
                  <a:cubicBezTo>
                    <a:pt x="11611" y="5471"/>
                    <a:pt x="11976" y="5015"/>
                    <a:pt x="12310" y="4560"/>
                  </a:cubicBezTo>
                  <a:cubicBezTo>
                    <a:pt x="12523" y="3648"/>
                    <a:pt x="12645" y="2827"/>
                    <a:pt x="12766" y="2098"/>
                  </a:cubicBezTo>
                  <a:lnTo>
                    <a:pt x="12766" y="2098"/>
                  </a:lnTo>
                  <a:cubicBezTo>
                    <a:pt x="12006" y="2249"/>
                    <a:pt x="11216" y="2401"/>
                    <a:pt x="10304" y="2675"/>
                  </a:cubicBezTo>
                  <a:cubicBezTo>
                    <a:pt x="9879" y="3040"/>
                    <a:pt x="9453" y="3435"/>
                    <a:pt x="8997" y="3800"/>
                  </a:cubicBezTo>
                  <a:cubicBezTo>
                    <a:pt x="8967" y="3222"/>
                    <a:pt x="8906" y="2675"/>
                    <a:pt x="8815" y="2098"/>
                  </a:cubicBezTo>
                  <a:cubicBezTo>
                    <a:pt x="8329" y="1307"/>
                    <a:pt x="7812" y="608"/>
                    <a:pt x="73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7931248" y="861575"/>
              <a:ext cx="144400" cy="140800"/>
            </a:xfrm>
            <a:custGeom>
              <a:avLst/>
              <a:gdLst/>
              <a:ahLst/>
              <a:cxnLst/>
              <a:rect l="l" t="t" r="r" b="b"/>
              <a:pathLst>
                <a:path w="5776" h="5632" extrusionOk="0">
                  <a:moveTo>
                    <a:pt x="2903" y="1"/>
                  </a:moveTo>
                  <a:cubicBezTo>
                    <a:pt x="2848" y="1"/>
                    <a:pt x="2792" y="2"/>
                    <a:pt x="2736" y="6"/>
                  </a:cubicBezTo>
                  <a:cubicBezTo>
                    <a:pt x="1216" y="67"/>
                    <a:pt x="0" y="1404"/>
                    <a:pt x="61" y="2954"/>
                  </a:cubicBezTo>
                  <a:cubicBezTo>
                    <a:pt x="150" y="4466"/>
                    <a:pt x="1424" y="5631"/>
                    <a:pt x="2926" y="5631"/>
                  </a:cubicBezTo>
                  <a:cubicBezTo>
                    <a:pt x="2963" y="5631"/>
                    <a:pt x="3001" y="5630"/>
                    <a:pt x="3040" y="5629"/>
                  </a:cubicBezTo>
                  <a:cubicBezTo>
                    <a:pt x="4590" y="5538"/>
                    <a:pt x="5775" y="4200"/>
                    <a:pt x="5684" y="2650"/>
                  </a:cubicBezTo>
                  <a:cubicBezTo>
                    <a:pt x="5625" y="1156"/>
                    <a:pt x="4381" y="1"/>
                    <a:pt x="29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34">
    <p:spTree>
      <p:nvGrpSpPr>
        <p:cNvPr id="1" name="Shape 2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74" name="Google Shape;2374;p32"/>
          <p:cNvGrpSpPr/>
          <p:nvPr/>
        </p:nvGrpSpPr>
        <p:grpSpPr>
          <a:xfrm>
            <a:off x="253035" y="208077"/>
            <a:ext cx="8663317" cy="4727357"/>
            <a:chOff x="253035" y="208077"/>
            <a:chExt cx="8663317" cy="4727357"/>
          </a:xfrm>
        </p:grpSpPr>
        <p:grpSp>
          <p:nvGrpSpPr>
            <p:cNvPr id="2375" name="Google Shape;2375;p32"/>
            <p:cNvGrpSpPr/>
            <p:nvPr/>
          </p:nvGrpSpPr>
          <p:grpSpPr>
            <a:xfrm>
              <a:off x="253035" y="208077"/>
              <a:ext cx="8490443" cy="4727357"/>
              <a:chOff x="253035" y="208077"/>
              <a:chExt cx="8490443" cy="4727357"/>
            </a:xfrm>
          </p:grpSpPr>
          <p:sp>
            <p:nvSpPr>
              <p:cNvPr id="2376" name="Google Shape;2376;p32"/>
              <p:cNvSpPr/>
              <p:nvPr/>
            </p:nvSpPr>
            <p:spPr>
              <a:xfrm>
                <a:off x="491096" y="299496"/>
                <a:ext cx="8252382" cy="4635938"/>
              </a:xfrm>
              <a:custGeom>
                <a:avLst/>
                <a:gdLst/>
                <a:ahLst/>
                <a:cxnLst/>
                <a:rect l="l" t="t" r="r" b="b"/>
                <a:pathLst>
                  <a:path w="267891" h="147924" extrusionOk="0">
                    <a:moveTo>
                      <a:pt x="4513" y="1"/>
                    </a:moveTo>
                    <a:cubicBezTo>
                      <a:pt x="2012" y="1"/>
                      <a:pt x="0" y="2025"/>
                      <a:pt x="0" y="4513"/>
                    </a:cubicBezTo>
                    <a:lnTo>
                      <a:pt x="0" y="143411"/>
                    </a:lnTo>
                    <a:cubicBezTo>
                      <a:pt x="0" y="145912"/>
                      <a:pt x="2024" y="147924"/>
                      <a:pt x="4513" y="147924"/>
                    </a:cubicBezTo>
                    <a:lnTo>
                      <a:pt x="263378" y="147924"/>
                    </a:lnTo>
                    <a:cubicBezTo>
                      <a:pt x="265867" y="147924"/>
                      <a:pt x="267891" y="145888"/>
                      <a:pt x="267891" y="143411"/>
                    </a:cubicBezTo>
                    <a:lnTo>
                      <a:pt x="267891" y="4513"/>
                    </a:lnTo>
                    <a:cubicBezTo>
                      <a:pt x="267891" y="2013"/>
                      <a:pt x="265867" y="1"/>
                      <a:pt x="263378" y="1"/>
                    </a:cubicBezTo>
                    <a:close/>
                  </a:path>
                </a:pathLst>
              </a:custGeom>
              <a:solidFill>
                <a:srgbClr val="434343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377" name="Google Shape;2377;p32"/>
              <p:cNvGrpSpPr/>
              <p:nvPr/>
            </p:nvGrpSpPr>
            <p:grpSpPr>
              <a:xfrm>
                <a:off x="253035" y="208077"/>
                <a:ext cx="8367593" cy="4635562"/>
                <a:chOff x="253035" y="208077"/>
                <a:chExt cx="8367593" cy="4635562"/>
              </a:xfrm>
            </p:grpSpPr>
            <p:sp>
              <p:nvSpPr>
                <p:cNvPr id="2378" name="Google Shape;2378;p32"/>
                <p:cNvSpPr/>
                <p:nvPr/>
              </p:nvSpPr>
              <p:spPr>
                <a:xfrm>
                  <a:off x="368215" y="208077"/>
                  <a:ext cx="8252413" cy="46355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7892" h="147912" extrusionOk="0">
                      <a:moveTo>
                        <a:pt x="4513" y="1"/>
                      </a:moveTo>
                      <a:cubicBezTo>
                        <a:pt x="2013" y="1"/>
                        <a:pt x="1" y="2025"/>
                        <a:pt x="1" y="4513"/>
                      </a:cubicBezTo>
                      <a:lnTo>
                        <a:pt x="1" y="143411"/>
                      </a:lnTo>
                      <a:cubicBezTo>
                        <a:pt x="1" y="145912"/>
                        <a:pt x="2025" y="147912"/>
                        <a:pt x="4513" y="147912"/>
                      </a:cubicBezTo>
                      <a:lnTo>
                        <a:pt x="263367" y="147912"/>
                      </a:lnTo>
                      <a:cubicBezTo>
                        <a:pt x="265855" y="147912"/>
                        <a:pt x="267879" y="145912"/>
                        <a:pt x="267891" y="143411"/>
                      </a:cubicBezTo>
                      <a:lnTo>
                        <a:pt x="267891" y="4513"/>
                      </a:lnTo>
                      <a:cubicBezTo>
                        <a:pt x="267891" y="2013"/>
                        <a:pt x="265867" y="1"/>
                        <a:pt x="263379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79" name="Google Shape;2379;p32"/>
                <p:cNvSpPr/>
                <p:nvPr/>
              </p:nvSpPr>
              <p:spPr>
                <a:xfrm>
                  <a:off x="546823" y="413699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5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01"/>
                        <a:pt x="4906" y="2572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80" name="Google Shape;2380;p32"/>
                <p:cNvSpPr/>
                <p:nvPr/>
              </p:nvSpPr>
              <p:spPr>
                <a:xfrm>
                  <a:off x="546823" y="664074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5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13"/>
                        <a:pt x="4906" y="2572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81" name="Google Shape;2381;p32"/>
                <p:cNvSpPr/>
                <p:nvPr/>
              </p:nvSpPr>
              <p:spPr>
                <a:xfrm>
                  <a:off x="546823" y="915201"/>
                  <a:ext cx="151160" cy="1612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44" extrusionOk="0">
                      <a:moveTo>
                        <a:pt x="2323" y="0"/>
                      </a:moveTo>
                      <a:cubicBezTo>
                        <a:pt x="1299" y="0"/>
                        <a:pt x="418" y="595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8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5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48"/>
                        <a:pt x="1311" y="5144"/>
                        <a:pt x="2323" y="5144"/>
                      </a:cubicBezTo>
                      <a:cubicBezTo>
                        <a:pt x="3739" y="5144"/>
                        <a:pt x="4906" y="4001"/>
                        <a:pt x="4906" y="2572"/>
                      </a:cubicBezTo>
                      <a:cubicBezTo>
                        <a:pt x="4906" y="1155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82" name="Google Shape;2382;p32"/>
                <p:cNvSpPr/>
                <p:nvPr/>
              </p:nvSpPr>
              <p:spPr>
                <a:xfrm>
                  <a:off x="546823" y="1165577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5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01"/>
                        <a:pt x="4906" y="2572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83" name="Google Shape;2383;p32"/>
                <p:cNvSpPr/>
                <p:nvPr/>
              </p:nvSpPr>
              <p:spPr>
                <a:xfrm>
                  <a:off x="546823" y="1415952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17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13"/>
                        <a:pt x="4906" y="2584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84" name="Google Shape;2384;p32"/>
                <p:cNvSpPr/>
                <p:nvPr/>
              </p:nvSpPr>
              <p:spPr>
                <a:xfrm>
                  <a:off x="546823" y="1667079"/>
                  <a:ext cx="151160" cy="1612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44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5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37"/>
                        <a:pt x="1311" y="5144"/>
                        <a:pt x="2323" y="5144"/>
                      </a:cubicBezTo>
                      <a:cubicBezTo>
                        <a:pt x="3739" y="5144"/>
                        <a:pt x="4906" y="4001"/>
                        <a:pt x="4906" y="2572"/>
                      </a:cubicBezTo>
                      <a:cubicBezTo>
                        <a:pt x="4906" y="1155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85" name="Google Shape;2385;p32"/>
                <p:cNvSpPr/>
                <p:nvPr/>
              </p:nvSpPr>
              <p:spPr>
                <a:xfrm>
                  <a:off x="546823" y="1917455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5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01"/>
                        <a:pt x="4906" y="2572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86" name="Google Shape;2386;p32"/>
                <p:cNvSpPr/>
                <p:nvPr/>
              </p:nvSpPr>
              <p:spPr>
                <a:xfrm>
                  <a:off x="546823" y="2167830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51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6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13"/>
                        <a:pt x="4906" y="2584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87" name="Google Shape;2387;p32"/>
                <p:cNvSpPr/>
                <p:nvPr/>
              </p:nvSpPr>
              <p:spPr>
                <a:xfrm>
                  <a:off x="546823" y="2418957"/>
                  <a:ext cx="151160" cy="1612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44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5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37"/>
                        <a:pt x="1311" y="5144"/>
                        <a:pt x="2323" y="5144"/>
                      </a:cubicBezTo>
                      <a:cubicBezTo>
                        <a:pt x="3739" y="5144"/>
                        <a:pt x="4906" y="4001"/>
                        <a:pt x="4906" y="2572"/>
                      </a:cubicBezTo>
                      <a:cubicBezTo>
                        <a:pt x="4906" y="1155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88" name="Google Shape;2388;p32"/>
                <p:cNvSpPr/>
                <p:nvPr/>
              </p:nvSpPr>
              <p:spPr>
                <a:xfrm>
                  <a:off x="546823" y="2669332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6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01"/>
                        <a:pt x="4906" y="2572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89" name="Google Shape;2389;p32"/>
                <p:cNvSpPr/>
                <p:nvPr/>
              </p:nvSpPr>
              <p:spPr>
                <a:xfrm>
                  <a:off x="546823" y="2919708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51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18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1"/>
                        <a:pt x="1311" y="5156"/>
                        <a:pt x="2323" y="5156"/>
                      </a:cubicBezTo>
                      <a:cubicBezTo>
                        <a:pt x="3739" y="5156"/>
                        <a:pt x="4906" y="4013"/>
                        <a:pt x="4906" y="2584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90" name="Google Shape;2390;p32"/>
                <p:cNvSpPr/>
                <p:nvPr/>
              </p:nvSpPr>
              <p:spPr>
                <a:xfrm>
                  <a:off x="546823" y="3170835"/>
                  <a:ext cx="151160" cy="1612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44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6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48"/>
                        <a:pt x="1311" y="5144"/>
                        <a:pt x="2323" y="5144"/>
                      </a:cubicBezTo>
                      <a:cubicBezTo>
                        <a:pt x="3739" y="5144"/>
                        <a:pt x="4906" y="4001"/>
                        <a:pt x="4906" y="2572"/>
                      </a:cubicBezTo>
                      <a:cubicBezTo>
                        <a:pt x="4906" y="1155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91" name="Google Shape;2391;p32"/>
                <p:cNvSpPr/>
                <p:nvPr/>
              </p:nvSpPr>
              <p:spPr>
                <a:xfrm>
                  <a:off x="546823" y="3421210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6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01"/>
                        <a:pt x="4906" y="2572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92" name="Google Shape;2392;p32"/>
                <p:cNvSpPr/>
                <p:nvPr/>
              </p:nvSpPr>
              <p:spPr>
                <a:xfrm>
                  <a:off x="546823" y="3671586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51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18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1"/>
                        <a:pt x="1311" y="5156"/>
                        <a:pt x="2323" y="5156"/>
                      </a:cubicBezTo>
                      <a:cubicBezTo>
                        <a:pt x="3739" y="5156"/>
                        <a:pt x="4906" y="4013"/>
                        <a:pt x="4906" y="2584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93" name="Google Shape;2393;p32"/>
                <p:cNvSpPr/>
                <p:nvPr/>
              </p:nvSpPr>
              <p:spPr>
                <a:xfrm>
                  <a:off x="546823" y="3922713"/>
                  <a:ext cx="151160" cy="1612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44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6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37"/>
                        <a:pt x="1311" y="5144"/>
                        <a:pt x="2323" y="5144"/>
                      </a:cubicBezTo>
                      <a:cubicBezTo>
                        <a:pt x="3739" y="5144"/>
                        <a:pt x="4906" y="4001"/>
                        <a:pt x="4906" y="2572"/>
                      </a:cubicBezTo>
                      <a:cubicBezTo>
                        <a:pt x="4906" y="1155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94" name="Google Shape;2394;p32"/>
                <p:cNvSpPr/>
                <p:nvPr/>
              </p:nvSpPr>
              <p:spPr>
                <a:xfrm>
                  <a:off x="546823" y="4173088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6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1"/>
                        <a:pt x="1311" y="5156"/>
                        <a:pt x="2323" y="5156"/>
                      </a:cubicBezTo>
                      <a:cubicBezTo>
                        <a:pt x="3739" y="5156"/>
                        <a:pt x="4906" y="4001"/>
                        <a:pt x="4906" y="2572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95" name="Google Shape;2395;p32"/>
                <p:cNvSpPr/>
                <p:nvPr/>
              </p:nvSpPr>
              <p:spPr>
                <a:xfrm>
                  <a:off x="546823" y="4423464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1"/>
                      </a:moveTo>
                      <a:cubicBezTo>
                        <a:pt x="1299" y="1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51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18"/>
                        <a:pt x="3132" y="3680"/>
                        <a:pt x="2799" y="3680"/>
                      </a:cubicBezTo>
                      <a:lnTo>
                        <a:pt x="25" y="3680"/>
                      </a:lnTo>
                      <a:cubicBezTo>
                        <a:pt x="418" y="4561"/>
                        <a:pt x="1311" y="5156"/>
                        <a:pt x="2323" y="5156"/>
                      </a:cubicBezTo>
                      <a:cubicBezTo>
                        <a:pt x="3739" y="5156"/>
                        <a:pt x="4906" y="4013"/>
                        <a:pt x="4906" y="2584"/>
                      </a:cubicBezTo>
                      <a:cubicBezTo>
                        <a:pt x="4906" y="1167"/>
                        <a:pt x="3751" y="1"/>
                        <a:pt x="232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96" name="Google Shape;2396;p32"/>
                <p:cNvSpPr/>
                <p:nvPr/>
              </p:nvSpPr>
              <p:spPr>
                <a:xfrm>
                  <a:off x="253035" y="459956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29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29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97" name="Google Shape;2397;p32"/>
                <p:cNvSpPr/>
                <p:nvPr/>
              </p:nvSpPr>
              <p:spPr>
                <a:xfrm>
                  <a:off x="253035" y="710708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74"/>
                        <a:pt x="1" y="596"/>
                      </a:cubicBezTo>
                      <a:lnTo>
                        <a:pt x="1" y="1608"/>
                      </a:lnTo>
                      <a:cubicBezTo>
                        <a:pt x="1" y="1941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41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74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98" name="Google Shape;2398;p32"/>
                <p:cNvSpPr/>
                <p:nvPr/>
              </p:nvSpPr>
              <p:spPr>
                <a:xfrm>
                  <a:off x="253035" y="961459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2"/>
                        <a:pt x="1" y="596"/>
                      </a:cubicBezTo>
                      <a:lnTo>
                        <a:pt x="1" y="1608"/>
                      </a:lnTo>
                      <a:cubicBezTo>
                        <a:pt x="1" y="1929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29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2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99" name="Google Shape;2399;p32"/>
                <p:cNvSpPr/>
                <p:nvPr/>
              </p:nvSpPr>
              <p:spPr>
                <a:xfrm>
                  <a:off x="253035" y="1212210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74"/>
                        <a:pt x="1" y="596"/>
                      </a:cubicBezTo>
                      <a:lnTo>
                        <a:pt x="1" y="1608"/>
                      </a:lnTo>
                      <a:cubicBezTo>
                        <a:pt x="1" y="1941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41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74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00" name="Google Shape;2400;p32"/>
                <p:cNvSpPr/>
                <p:nvPr/>
              </p:nvSpPr>
              <p:spPr>
                <a:xfrm>
                  <a:off x="253035" y="1462586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74"/>
                        <a:pt x="1" y="596"/>
                      </a:cubicBezTo>
                      <a:lnTo>
                        <a:pt x="1" y="1608"/>
                      </a:lnTo>
                      <a:cubicBezTo>
                        <a:pt x="1" y="1941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41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74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01" name="Google Shape;2401;p32"/>
                <p:cNvSpPr/>
                <p:nvPr/>
              </p:nvSpPr>
              <p:spPr>
                <a:xfrm>
                  <a:off x="253035" y="1713337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29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29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02" name="Google Shape;2402;p32"/>
                <p:cNvSpPr/>
                <p:nvPr/>
              </p:nvSpPr>
              <p:spPr>
                <a:xfrm>
                  <a:off x="253035" y="1963712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29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29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03" name="Google Shape;2403;p32"/>
                <p:cNvSpPr/>
                <p:nvPr/>
              </p:nvSpPr>
              <p:spPr>
                <a:xfrm>
                  <a:off x="253035" y="2214464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75"/>
                        <a:pt x="1" y="596"/>
                      </a:cubicBezTo>
                      <a:lnTo>
                        <a:pt x="1" y="1608"/>
                      </a:lnTo>
                      <a:cubicBezTo>
                        <a:pt x="1" y="1941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41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75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04" name="Google Shape;2404;p32"/>
                <p:cNvSpPr/>
                <p:nvPr/>
              </p:nvSpPr>
              <p:spPr>
                <a:xfrm>
                  <a:off x="253035" y="2465215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29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29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05" name="Google Shape;2405;p32"/>
                <p:cNvSpPr/>
                <p:nvPr/>
              </p:nvSpPr>
              <p:spPr>
                <a:xfrm>
                  <a:off x="253035" y="2715590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30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30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06" name="Google Shape;2406;p32"/>
                <p:cNvSpPr/>
                <p:nvPr/>
              </p:nvSpPr>
              <p:spPr>
                <a:xfrm>
                  <a:off x="253035" y="2966342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75"/>
                        <a:pt x="1" y="596"/>
                      </a:cubicBezTo>
                      <a:lnTo>
                        <a:pt x="1" y="1608"/>
                      </a:lnTo>
                      <a:cubicBezTo>
                        <a:pt x="1" y="1941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41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75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07" name="Google Shape;2407;p32"/>
                <p:cNvSpPr/>
                <p:nvPr/>
              </p:nvSpPr>
              <p:spPr>
                <a:xfrm>
                  <a:off x="253035" y="3217093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30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30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08" name="Google Shape;2408;p32"/>
                <p:cNvSpPr/>
                <p:nvPr/>
              </p:nvSpPr>
              <p:spPr>
                <a:xfrm>
                  <a:off x="253035" y="3467468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30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30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09" name="Google Shape;2409;p32"/>
                <p:cNvSpPr/>
                <p:nvPr/>
              </p:nvSpPr>
              <p:spPr>
                <a:xfrm>
                  <a:off x="253035" y="3718220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75"/>
                        <a:pt x="1" y="596"/>
                      </a:cubicBezTo>
                      <a:lnTo>
                        <a:pt x="1" y="1608"/>
                      </a:lnTo>
                      <a:cubicBezTo>
                        <a:pt x="1" y="1941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41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75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10" name="Google Shape;2410;p32"/>
                <p:cNvSpPr/>
                <p:nvPr/>
              </p:nvSpPr>
              <p:spPr>
                <a:xfrm>
                  <a:off x="253035" y="3968971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30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30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11" name="Google Shape;2411;p32"/>
                <p:cNvSpPr/>
                <p:nvPr/>
              </p:nvSpPr>
              <p:spPr>
                <a:xfrm>
                  <a:off x="253035" y="4219346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30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30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12" name="Google Shape;2412;p32"/>
                <p:cNvSpPr/>
                <p:nvPr/>
              </p:nvSpPr>
              <p:spPr>
                <a:xfrm>
                  <a:off x="253035" y="4470098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75"/>
                        <a:pt x="1" y="596"/>
                      </a:cubicBezTo>
                      <a:lnTo>
                        <a:pt x="1" y="1608"/>
                      </a:lnTo>
                      <a:cubicBezTo>
                        <a:pt x="1" y="1942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42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75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413" name="Google Shape;2413;p32"/>
            <p:cNvSpPr/>
            <p:nvPr/>
          </p:nvSpPr>
          <p:spPr>
            <a:xfrm>
              <a:off x="8416250" y="4369487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4" name="Google Shape;2414;p32"/>
            <p:cNvSpPr/>
            <p:nvPr/>
          </p:nvSpPr>
          <p:spPr>
            <a:xfrm>
              <a:off x="8416250" y="601552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5" name="Google Shape;2415;p32"/>
            <p:cNvSpPr/>
            <p:nvPr/>
          </p:nvSpPr>
          <p:spPr>
            <a:xfrm>
              <a:off x="8416250" y="1159600"/>
              <a:ext cx="500102" cy="306977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6" name="Google Shape;2416;p32"/>
            <p:cNvSpPr/>
            <p:nvPr/>
          </p:nvSpPr>
          <p:spPr>
            <a:xfrm>
              <a:off x="8416250" y="1717649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7" name="Google Shape;2417;p32"/>
            <p:cNvSpPr/>
            <p:nvPr/>
          </p:nvSpPr>
          <p:spPr>
            <a:xfrm>
              <a:off x="8416250" y="2275697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" name="Google Shape;2418;p32"/>
            <p:cNvSpPr/>
            <p:nvPr/>
          </p:nvSpPr>
          <p:spPr>
            <a:xfrm>
              <a:off x="8416250" y="2833746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2419;p32"/>
            <p:cNvSpPr/>
            <p:nvPr/>
          </p:nvSpPr>
          <p:spPr>
            <a:xfrm>
              <a:off x="8416250" y="3391795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20" name="Google Shape;2420;p32"/>
          <p:cNvSpPr txBox="1">
            <a:spLocks noGrp="1"/>
          </p:cNvSpPr>
          <p:nvPr>
            <p:ph type="title"/>
          </p:nvPr>
        </p:nvSpPr>
        <p:spPr>
          <a:xfrm>
            <a:off x="800100" y="442325"/>
            <a:ext cx="7543800" cy="54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421" name="Google Shape;2421;p32"/>
          <p:cNvSpPr txBox="1">
            <a:spLocks noGrp="1"/>
          </p:cNvSpPr>
          <p:nvPr>
            <p:ph type="subTitle" idx="1"/>
          </p:nvPr>
        </p:nvSpPr>
        <p:spPr>
          <a:xfrm>
            <a:off x="1094500" y="1120254"/>
            <a:ext cx="3477600" cy="33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 sz="1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422" name="Google Shape;2422;p32"/>
          <p:cNvSpPr txBox="1">
            <a:spLocks noGrp="1"/>
          </p:cNvSpPr>
          <p:nvPr>
            <p:ph type="subTitle" idx="2"/>
          </p:nvPr>
        </p:nvSpPr>
        <p:spPr>
          <a:xfrm>
            <a:off x="4572000" y="1159729"/>
            <a:ext cx="3477600" cy="326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22">
    <p:spTree>
      <p:nvGrpSpPr>
        <p:cNvPr id="1" name="Shape 2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34" name="Google Shape;2534;p35"/>
          <p:cNvGrpSpPr/>
          <p:nvPr/>
        </p:nvGrpSpPr>
        <p:grpSpPr>
          <a:xfrm>
            <a:off x="253035" y="208077"/>
            <a:ext cx="8663317" cy="4727357"/>
            <a:chOff x="253035" y="208077"/>
            <a:chExt cx="8663317" cy="4727357"/>
          </a:xfrm>
        </p:grpSpPr>
        <p:grpSp>
          <p:nvGrpSpPr>
            <p:cNvPr id="2535" name="Google Shape;2535;p35"/>
            <p:cNvGrpSpPr/>
            <p:nvPr/>
          </p:nvGrpSpPr>
          <p:grpSpPr>
            <a:xfrm>
              <a:off x="253035" y="208077"/>
              <a:ext cx="8490443" cy="4727357"/>
              <a:chOff x="253035" y="208077"/>
              <a:chExt cx="8490443" cy="4727357"/>
            </a:xfrm>
          </p:grpSpPr>
          <p:sp>
            <p:nvSpPr>
              <p:cNvPr id="2536" name="Google Shape;2536;p35"/>
              <p:cNvSpPr/>
              <p:nvPr/>
            </p:nvSpPr>
            <p:spPr>
              <a:xfrm>
                <a:off x="491096" y="299496"/>
                <a:ext cx="8252382" cy="4635938"/>
              </a:xfrm>
              <a:custGeom>
                <a:avLst/>
                <a:gdLst/>
                <a:ahLst/>
                <a:cxnLst/>
                <a:rect l="l" t="t" r="r" b="b"/>
                <a:pathLst>
                  <a:path w="267891" h="147924" extrusionOk="0">
                    <a:moveTo>
                      <a:pt x="4513" y="1"/>
                    </a:moveTo>
                    <a:cubicBezTo>
                      <a:pt x="2012" y="1"/>
                      <a:pt x="0" y="2025"/>
                      <a:pt x="0" y="4513"/>
                    </a:cubicBezTo>
                    <a:lnTo>
                      <a:pt x="0" y="143411"/>
                    </a:lnTo>
                    <a:cubicBezTo>
                      <a:pt x="0" y="145912"/>
                      <a:pt x="2024" y="147924"/>
                      <a:pt x="4513" y="147924"/>
                    </a:cubicBezTo>
                    <a:lnTo>
                      <a:pt x="263378" y="147924"/>
                    </a:lnTo>
                    <a:cubicBezTo>
                      <a:pt x="265867" y="147924"/>
                      <a:pt x="267891" y="145888"/>
                      <a:pt x="267891" y="143411"/>
                    </a:cubicBezTo>
                    <a:lnTo>
                      <a:pt x="267891" y="4513"/>
                    </a:lnTo>
                    <a:cubicBezTo>
                      <a:pt x="267891" y="2013"/>
                      <a:pt x="265867" y="1"/>
                      <a:pt x="263378" y="1"/>
                    </a:cubicBezTo>
                    <a:close/>
                  </a:path>
                </a:pathLst>
              </a:custGeom>
              <a:solidFill>
                <a:srgbClr val="434343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537" name="Google Shape;2537;p35"/>
              <p:cNvGrpSpPr/>
              <p:nvPr/>
            </p:nvGrpSpPr>
            <p:grpSpPr>
              <a:xfrm>
                <a:off x="253035" y="208077"/>
                <a:ext cx="8367593" cy="4635562"/>
                <a:chOff x="253035" y="208077"/>
                <a:chExt cx="8367593" cy="4635562"/>
              </a:xfrm>
            </p:grpSpPr>
            <p:sp>
              <p:nvSpPr>
                <p:cNvPr id="2538" name="Google Shape;2538;p35"/>
                <p:cNvSpPr/>
                <p:nvPr/>
              </p:nvSpPr>
              <p:spPr>
                <a:xfrm>
                  <a:off x="368215" y="208077"/>
                  <a:ext cx="8252413" cy="46355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7892" h="147912" extrusionOk="0">
                      <a:moveTo>
                        <a:pt x="4513" y="1"/>
                      </a:moveTo>
                      <a:cubicBezTo>
                        <a:pt x="2013" y="1"/>
                        <a:pt x="1" y="2025"/>
                        <a:pt x="1" y="4513"/>
                      </a:cubicBezTo>
                      <a:lnTo>
                        <a:pt x="1" y="143411"/>
                      </a:lnTo>
                      <a:cubicBezTo>
                        <a:pt x="1" y="145912"/>
                        <a:pt x="2025" y="147912"/>
                        <a:pt x="4513" y="147912"/>
                      </a:cubicBezTo>
                      <a:lnTo>
                        <a:pt x="263367" y="147912"/>
                      </a:lnTo>
                      <a:cubicBezTo>
                        <a:pt x="265855" y="147912"/>
                        <a:pt x="267879" y="145912"/>
                        <a:pt x="267891" y="143411"/>
                      </a:cubicBezTo>
                      <a:lnTo>
                        <a:pt x="267891" y="4513"/>
                      </a:lnTo>
                      <a:cubicBezTo>
                        <a:pt x="267891" y="2013"/>
                        <a:pt x="265867" y="1"/>
                        <a:pt x="263379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39" name="Google Shape;2539;p35"/>
                <p:cNvSpPr/>
                <p:nvPr/>
              </p:nvSpPr>
              <p:spPr>
                <a:xfrm>
                  <a:off x="546823" y="413699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5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01"/>
                        <a:pt x="4906" y="2572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40" name="Google Shape;2540;p35"/>
                <p:cNvSpPr/>
                <p:nvPr/>
              </p:nvSpPr>
              <p:spPr>
                <a:xfrm>
                  <a:off x="546823" y="664074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5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13"/>
                        <a:pt x="4906" y="2572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41" name="Google Shape;2541;p35"/>
                <p:cNvSpPr/>
                <p:nvPr/>
              </p:nvSpPr>
              <p:spPr>
                <a:xfrm>
                  <a:off x="546823" y="915201"/>
                  <a:ext cx="151160" cy="1612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44" extrusionOk="0">
                      <a:moveTo>
                        <a:pt x="2323" y="0"/>
                      </a:moveTo>
                      <a:cubicBezTo>
                        <a:pt x="1299" y="0"/>
                        <a:pt x="418" y="595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8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5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48"/>
                        <a:pt x="1311" y="5144"/>
                        <a:pt x="2323" y="5144"/>
                      </a:cubicBezTo>
                      <a:cubicBezTo>
                        <a:pt x="3739" y="5144"/>
                        <a:pt x="4906" y="4001"/>
                        <a:pt x="4906" y="2572"/>
                      </a:cubicBezTo>
                      <a:cubicBezTo>
                        <a:pt x="4906" y="1155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42" name="Google Shape;2542;p35"/>
                <p:cNvSpPr/>
                <p:nvPr/>
              </p:nvSpPr>
              <p:spPr>
                <a:xfrm>
                  <a:off x="546823" y="1165577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5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01"/>
                        <a:pt x="4906" y="2572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43" name="Google Shape;2543;p35"/>
                <p:cNvSpPr/>
                <p:nvPr/>
              </p:nvSpPr>
              <p:spPr>
                <a:xfrm>
                  <a:off x="546823" y="1415952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17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13"/>
                        <a:pt x="4906" y="2584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44" name="Google Shape;2544;p35"/>
                <p:cNvSpPr/>
                <p:nvPr/>
              </p:nvSpPr>
              <p:spPr>
                <a:xfrm>
                  <a:off x="546823" y="1667079"/>
                  <a:ext cx="151160" cy="1612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44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5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37"/>
                        <a:pt x="1311" y="5144"/>
                        <a:pt x="2323" y="5144"/>
                      </a:cubicBezTo>
                      <a:cubicBezTo>
                        <a:pt x="3739" y="5144"/>
                        <a:pt x="4906" y="4001"/>
                        <a:pt x="4906" y="2572"/>
                      </a:cubicBezTo>
                      <a:cubicBezTo>
                        <a:pt x="4906" y="1155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45" name="Google Shape;2545;p35"/>
                <p:cNvSpPr/>
                <p:nvPr/>
              </p:nvSpPr>
              <p:spPr>
                <a:xfrm>
                  <a:off x="546823" y="1917455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5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01"/>
                        <a:pt x="4906" y="2572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46" name="Google Shape;2546;p35"/>
                <p:cNvSpPr/>
                <p:nvPr/>
              </p:nvSpPr>
              <p:spPr>
                <a:xfrm>
                  <a:off x="546823" y="2167830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51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6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13"/>
                        <a:pt x="4906" y="2584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47" name="Google Shape;2547;p35"/>
                <p:cNvSpPr/>
                <p:nvPr/>
              </p:nvSpPr>
              <p:spPr>
                <a:xfrm>
                  <a:off x="546823" y="2418957"/>
                  <a:ext cx="151160" cy="1612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44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5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37"/>
                        <a:pt x="1311" y="5144"/>
                        <a:pt x="2323" y="5144"/>
                      </a:cubicBezTo>
                      <a:cubicBezTo>
                        <a:pt x="3739" y="5144"/>
                        <a:pt x="4906" y="4001"/>
                        <a:pt x="4906" y="2572"/>
                      </a:cubicBezTo>
                      <a:cubicBezTo>
                        <a:pt x="4906" y="1155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48" name="Google Shape;2548;p35"/>
                <p:cNvSpPr/>
                <p:nvPr/>
              </p:nvSpPr>
              <p:spPr>
                <a:xfrm>
                  <a:off x="546823" y="2669332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6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01"/>
                        <a:pt x="4906" y="2572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49" name="Google Shape;2549;p35"/>
                <p:cNvSpPr/>
                <p:nvPr/>
              </p:nvSpPr>
              <p:spPr>
                <a:xfrm>
                  <a:off x="546823" y="2919708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51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18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1"/>
                        <a:pt x="1311" y="5156"/>
                        <a:pt x="2323" y="5156"/>
                      </a:cubicBezTo>
                      <a:cubicBezTo>
                        <a:pt x="3739" y="5156"/>
                        <a:pt x="4906" y="4013"/>
                        <a:pt x="4906" y="2584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50" name="Google Shape;2550;p35"/>
                <p:cNvSpPr/>
                <p:nvPr/>
              </p:nvSpPr>
              <p:spPr>
                <a:xfrm>
                  <a:off x="546823" y="3170835"/>
                  <a:ext cx="151160" cy="1612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44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6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48"/>
                        <a:pt x="1311" y="5144"/>
                        <a:pt x="2323" y="5144"/>
                      </a:cubicBezTo>
                      <a:cubicBezTo>
                        <a:pt x="3739" y="5144"/>
                        <a:pt x="4906" y="4001"/>
                        <a:pt x="4906" y="2572"/>
                      </a:cubicBezTo>
                      <a:cubicBezTo>
                        <a:pt x="4906" y="1155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51" name="Google Shape;2551;p35"/>
                <p:cNvSpPr/>
                <p:nvPr/>
              </p:nvSpPr>
              <p:spPr>
                <a:xfrm>
                  <a:off x="546823" y="3421210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6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01"/>
                        <a:pt x="4906" y="2572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52" name="Google Shape;2552;p35"/>
                <p:cNvSpPr/>
                <p:nvPr/>
              </p:nvSpPr>
              <p:spPr>
                <a:xfrm>
                  <a:off x="546823" y="3671586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51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18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1"/>
                        <a:pt x="1311" y="5156"/>
                        <a:pt x="2323" y="5156"/>
                      </a:cubicBezTo>
                      <a:cubicBezTo>
                        <a:pt x="3739" y="5156"/>
                        <a:pt x="4906" y="4013"/>
                        <a:pt x="4906" y="2584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53" name="Google Shape;2553;p35"/>
                <p:cNvSpPr/>
                <p:nvPr/>
              </p:nvSpPr>
              <p:spPr>
                <a:xfrm>
                  <a:off x="546823" y="3922713"/>
                  <a:ext cx="151160" cy="1612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44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6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37"/>
                        <a:pt x="1311" y="5144"/>
                        <a:pt x="2323" y="5144"/>
                      </a:cubicBezTo>
                      <a:cubicBezTo>
                        <a:pt x="3739" y="5144"/>
                        <a:pt x="4906" y="4001"/>
                        <a:pt x="4906" y="2572"/>
                      </a:cubicBezTo>
                      <a:cubicBezTo>
                        <a:pt x="4906" y="1155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54" name="Google Shape;2554;p35"/>
                <p:cNvSpPr/>
                <p:nvPr/>
              </p:nvSpPr>
              <p:spPr>
                <a:xfrm>
                  <a:off x="546823" y="4173088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6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1"/>
                        <a:pt x="1311" y="5156"/>
                        <a:pt x="2323" y="5156"/>
                      </a:cubicBezTo>
                      <a:cubicBezTo>
                        <a:pt x="3739" y="5156"/>
                        <a:pt x="4906" y="4001"/>
                        <a:pt x="4906" y="2572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55" name="Google Shape;2555;p35"/>
                <p:cNvSpPr/>
                <p:nvPr/>
              </p:nvSpPr>
              <p:spPr>
                <a:xfrm>
                  <a:off x="546823" y="4423464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1"/>
                      </a:moveTo>
                      <a:cubicBezTo>
                        <a:pt x="1299" y="1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51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18"/>
                        <a:pt x="3132" y="3680"/>
                        <a:pt x="2799" y="3680"/>
                      </a:cubicBezTo>
                      <a:lnTo>
                        <a:pt x="25" y="3680"/>
                      </a:lnTo>
                      <a:cubicBezTo>
                        <a:pt x="418" y="4561"/>
                        <a:pt x="1311" y="5156"/>
                        <a:pt x="2323" y="5156"/>
                      </a:cubicBezTo>
                      <a:cubicBezTo>
                        <a:pt x="3739" y="5156"/>
                        <a:pt x="4906" y="4013"/>
                        <a:pt x="4906" y="2584"/>
                      </a:cubicBezTo>
                      <a:cubicBezTo>
                        <a:pt x="4906" y="1167"/>
                        <a:pt x="3751" y="1"/>
                        <a:pt x="232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56" name="Google Shape;2556;p35"/>
                <p:cNvSpPr/>
                <p:nvPr/>
              </p:nvSpPr>
              <p:spPr>
                <a:xfrm>
                  <a:off x="253035" y="459956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29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29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57" name="Google Shape;2557;p35"/>
                <p:cNvSpPr/>
                <p:nvPr/>
              </p:nvSpPr>
              <p:spPr>
                <a:xfrm>
                  <a:off x="253035" y="710708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74"/>
                        <a:pt x="1" y="596"/>
                      </a:cubicBezTo>
                      <a:lnTo>
                        <a:pt x="1" y="1608"/>
                      </a:lnTo>
                      <a:cubicBezTo>
                        <a:pt x="1" y="1941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41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74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58" name="Google Shape;2558;p35"/>
                <p:cNvSpPr/>
                <p:nvPr/>
              </p:nvSpPr>
              <p:spPr>
                <a:xfrm>
                  <a:off x="253035" y="961459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2"/>
                        <a:pt x="1" y="596"/>
                      </a:cubicBezTo>
                      <a:lnTo>
                        <a:pt x="1" y="1608"/>
                      </a:lnTo>
                      <a:cubicBezTo>
                        <a:pt x="1" y="1929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29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2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59" name="Google Shape;2559;p35"/>
                <p:cNvSpPr/>
                <p:nvPr/>
              </p:nvSpPr>
              <p:spPr>
                <a:xfrm>
                  <a:off x="253035" y="1212210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74"/>
                        <a:pt x="1" y="596"/>
                      </a:cubicBezTo>
                      <a:lnTo>
                        <a:pt x="1" y="1608"/>
                      </a:lnTo>
                      <a:cubicBezTo>
                        <a:pt x="1" y="1941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41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74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60" name="Google Shape;2560;p35"/>
                <p:cNvSpPr/>
                <p:nvPr/>
              </p:nvSpPr>
              <p:spPr>
                <a:xfrm>
                  <a:off x="253035" y="1462586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74"/>
                        <a:pt x="1" y="596"/>
                      </a:cubicBezTo>
                      <a:lnTo>
                        <a:pt x="1" y="1608"/>
                      </a:lnTo>
                      <a:cubicBezTo>
                        <a:pt x="1" y="1941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41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74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61" name="Google Shape;2561;p35"/>
                <p:cNvSpPr/>
                <p:nvPr/>
              </p:nvSpPr>
              <p:spPr>
                <a:xfrm>
                  <a:off x="253035" y="1713337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29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29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62" name="Google Shape;2562;p35"/>
                <p:cNvSpPr/>
                <p:nvPr/>
              </p:nvSpPr>
              <p:spPr>
                <a:xfrm>
                  <a:off x="253035" y="1963712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29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29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63" name="Google Shape;2563;p35"/>
                <p:cNvSpPr/>
                <p:nvPr/>
              </p:nvSpPr>
              <p:spPr>
                <a:xfrm>
                  <a:off x="253035" y="2214464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75"/>
                        <a:pt x="1" y="596"/>
                      </a:cubicBezTo>
                      <a:lnTo>
                        <a:pt x="1" y="1608"/>
                      </a:lnTo>
                      <a:cubicBezTo>
                        <a:pt x="1" y="1941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41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75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64" name="Google Shape;2564;p35"/>
                <p:cNvSpPr/>
                <p:nvPr/>
              </p:nvSpPr>
              <p:spPr>
                <a:xfrm>
                  <a:off x="253035" y="2465215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29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29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65" name="Google Shape;2565;p35"/>
                <p:cNvSpPr/>
                <p:nvPr/>
              </p:nvSpPr>
              <p:spPr>
                <a:xfrm>
                  <a:off x="253035" y="2715590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30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30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66" name="Google Shape;2566;p35"/>
                <p:cNvSpPr/>
                <p:nvPr/>
              </p:nvSpPr>
              <p:spPr>
                <a:xfrm>
                  <a:off x="253035" y="2966342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75"/>
                        <a:pt x="1" y="596"/>
                      </a:cubicBezTo>
                      <a:lnTo>
                        <a:pt x="1" y="1608"/>
                      </a:lnTo>
                      <a:cubicBezTo>
                        <a:pt x="1" y="1941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41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75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67" name="Google Shape;2567;p35"/>
                <p:cNvSpPr/>
                <p:nvPr/>
              </p:nvSpPr>
              <p:spPr>
                <a:xfrm>
                  <a:off x="253035" y="3217093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30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30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68" name="Google Shape;2568;p35"/>
                <p:cNvSpPr/>
                <p:nvPr/>
              </p:nvSpPr>
              <p:spPr>
                <a:xfrm>
                  <a:off x="253035" y="3467468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30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30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69" name="Google Shape;2569;p35"/>
                <p:cNvSpPr/>
                <p:nvPr/>
              </p:nvSpPr>
              <p:spPr>
                <a:xfrm>
                  <a:off x="253035" y="3718220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75"/>
                        <a:pt x="1" y="596"/>
                      </a:cubicBezTo>
                      <a:lnTo>
                        <a:pt x="1" y="1608"/>
                      </a:lnTo>
                      <a:cubicBezTo>
                        <a:pt x="1" y="1941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41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75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70" name="Google Shape;2570;p35"/>
                <p:cNvSpPr/>
                <p:nvPr/>
              </p:nvSpPr>
              <p:spPr>
                <a:xfrm>
                  <a:off x="253035" y="3968971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30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30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71" name="Google Shape;2571;p35"/>
                <p:cNvSpPr/>
                <p:nvPr/>
              </p:nvSpPr>
              <p:spPr>
                <a:xfrm>
                  <a:off x="253035" y="4219346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30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30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72" name="Google Shape;2572;p35"/>
                <p:cNvSpPr/>
                <p:nvPr/>
              </p:nvSpPr>
              <p:spPr>
                <a:xfrm>
                  <a:off x="253035" y="4470098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75"/>
                        <a:pt x="1" y="596"/>
                      </a:cubicBezTo>
                      <a:lnTo>
                        <a:pt x="1" y="1608"/>
                      </a:lnTo>
                      <a:cubicBezTo>
                        <a:pt x="1" y="1942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42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75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573" name="Google Shape;2573;p35"/>
            <p:cNvSpPr/>
            <p:nvPr/>
          </p:nvSpPr>
          <p:spPr>
            <a:xfrm>
              <a:off x="8416250" y="4369487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4" name="Google Shape;2574;p35"/>
            <p:cNvSpPr/>
            <p:nvPr/>
          </p:nvSpPr>
          <p:spPr>
            <a:xfrm>
              <a:off x="8416250" y="601552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5" name="Google Shape;2575;p35"/>
            <p:cNvSpPr/>
            <p:nvPr/>
          </p:nvSpPr>
          <p:spPr>
            <a:xfrm>
              <a:off x="8416250" y="1159600"/>
              <a:ext cx="500102" cy="306977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6" name="Google Shape;2576;p35"/>
            <p:cNvSpPr/>
            <p:nvPr/>
          </p:nvSpPr>
          <p:spPr>
            <a:xfrm>
              <a:off x="8416250" y="1717649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7" name="Google Shape;2577;p35"/>
            <p:cNvSpPr/>
            <p:nvPr/>
          </p:nvSpPr>
          <p:spPr>
            <a:xfrm>
              <a:off x="8416250" y="2275697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8" name="Google Shape;2578;p35"/>
            <p:cNvSpPr/>
            <p:nvPr/>
          </p:nvSpPr>
          <p:spPr>
            <a:xfrm>
              <a:off x="8416250" y="2833746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9" name="Google Shape;2579;p35"/>
            <p:cNvSpPr/>
            <p:nvPr/>
          </p:nvSpPr>
          <p:spPr>
            <a:xfrm>
              <a:off x="8416250" y="3391795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80" name="Google Shape;2580;p35"/>
          <p:cNvSpPr txBox="1">
            <a:spLocks noGrp="1"/>
          </p:cNvSpPr>
          <p:nvPr>
            <p:ph type="title"/>
          </p:nvPr>
        </p:nvSpPr>
        <p:spPr>
          <a:xfrm>
            <a:off x="800100" y="440175"/>
            <a:ext cx="7543800" cy="54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581" name="Google Shape;2581;p35"/>
          <p:cNvSpPr txBox="1">
            <a:spLocks noGrp="1"/>
          </p:cNvSpPr>
          <p:nvPr>
            <p:ph type="subTitle" idx="1"/>
          </p:nvPr>
        </p:nvSpPr>
        <p:spPr>
          <a:xfrm>
            <a:off x="1144350" y="1923728"/>
            <a:ext cx="20676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82" name="Google Shape;2582;p35"/>
          <p:cNvSpPr txBox="1">
            <a:spLocks noGrp="1"/>
          </p:cNvSpPr>
          <p:nvPr>
            <p:ph type="subTitle" idx="2"/>
          </p:nvPr>
        </p:nvSpPr>
        <p:spPr>
          <a:xfrm>
            <a:off x="3538200" y="1923728"/>
            <a:ext cx="20676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83" name="Google Shape;2583;p35"/>
          <p:cNvSpPr txBox="1">
            <a:spLocks noGrp="1"/>
          </p:cNvSpPr>
          <p:nvPr>
            <p:ph type="subTitle" idx="3"/>
          </p:nvPr>
        </p:nvSpPr>
        <p:spPr>
          <a:xfrm>
            <a:off x="5932050" y="1923728"/>
            <a:ext cx="20676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84" name="Google Shape;2584;p35"/>
          <p:cNvSpPr txBox="1">
            <a:spLocks noGrp="1"/>
          </p:cNvSpPr>
          <p:nvPr>
            <p:ph type="subTitle" idx="4"/>
          </p:nvPr>
        </p:nvSpPr>
        <p:spPr>
          <a:xfrm>
            <a:off x="1144350" y="3254317"/>
            <a:ext cx="20676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85" name="Google Shape;2585;p35"/>
          <p:cNvSpPr txBox="1">
            <a:spLocks noGrp="1"/>
          </p:cNvSpPr>
          <p:nvPr>
            <p:ph type="subTitle" idx="5"/>
          </p:nvPr>
        </p:nvSpPr>
        <p:spPr>
          <a:xfrm>
            <a:off x="3538200" y="3254317"/>
            <a:ext cx="20676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86" name="Google Shape;2586;p35"/>
          <p:cNvSpPr txBox="1">
            <a:spLocks noGrp="1"/>
          </p:cNvSpPr>
          <p:nvPr>
            <p:ph type="subTitle" idx="6"/>
          </p:nvPr>
        </p:nvSpPr>
        <p:spPr>
          <a:xfrm>
            <a:off x="5932050" y="3254317"/>
            <a:ext cx="20676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3" name="Google Shape;213;p4"/>
          <p:cNvGrpSpPr/>
          <p:nvPr/>
        </p:nvGrpSpPr>
        <p:grpSpPr>
          <a:xfrm>
            <a:off x="253035" y="208077"/>
            <a:ext cx="8663317" cy="4727357"/>
            <a:chOff x="253035" y="208077"/>
            <a:chExt cx="8663317" cy="4727357"/>
          </a:xfrm>
        </p:grpSpPr>
        <p:sp>
          <p:nvSpPr>
            <p:cNvPr id="214" name="Google Shape;214;p4"/>
            <p:cNvSpPr/>
            <p:nvPr/>
          </p:nvSpPr>
          <p:spPr>
            <a:xfrm>
              <a:off x="491096" y="299496"/>
              <a:ext cx="8252382" cy="4635938"/>
            </a:xfrm>
            <a:custGeom>
              <a:avLst/>
              <a:gdLst/>
              <a:ahLst/>
              <a:cxnLst/>
              <a:rect l="l" t="t" r="r" b="b"/>
              <a:pathLst>
                <a:path w="267891" h="147924" extrusionOk="0">
                  <a:moveTo>
                    <a:pt x="4513" y="1"/>
                  </a:moveTo>
                  <a:cubicBezTo>
                    <a:pt x="2012" y="1"/>
                    <a:pt x="0" y="2025"/>
                    <a:pt x="0" y="4513"/>
                  </a:cubicBezTo>
                  <a:lnTo>
                    <a:pt x="0" y="143411"/>
                  </a:lnTo>
                  <a:cubicBezTo>
                    <a:pt x="0" y="145912"/>
                    <a:pt x="2024" y="147924"/>
                    <a:pt x="4513" y="147924"/>
                  </a:cubicBezTo>
                  <a:lnTo>
                    <a:pt x="263378" y="147924"/>
                  </a:lnTo>
                  <a:cubicBezTo>
                    <a:pt x="265867" y="147924"/>
                    <a:pt x="267891" y="145888"/>
                    <a:pt x="267891" y="143411"/>
                  </a:cubicBezTo>
                  <a:lnTo>
                    <a:pt x="267891" y="4513"/>
                  </a:lnTo>
                  <a:cubicBezTo>
                    <a:pt x="267891" y="2013"/>
                    <a:pt x="265867" y="1"/>
                    <a:pt x="263378" y="1"/>
                  </a:cubicBezTo>
                  <a:close/>
                </a:path>
              </a:pathLst>
            </a:custGeom>
            <a:solidFill>
              <a:srgbClr val="434343">
                <a:alpha val="272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4"/>
            <p:cNvSpPr/>
            <p:nvPr/>
          </p:nvSpPr>
          <p:spPr>
            <a:xfrm>
              <a:off x="8416250" y="601552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4"/>
            <p:cNvSpPr/>
            <p:nvPr/>
          </p:nvSpPr>
          <p:spPr>
            <a:xfrm>
              <a:off x="8416250" y="1159600"/>
              <a:ext cx="500102" cy="306977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4"/>
            <p:cNvSpPr/>
            <p:nvPr/>
          </p:nvSpPr>
          <p:spPr>
            <a:xfrm>
              <a:off x="8416250" y="1717649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4"/>
            <p:cNvSpPr/>
            <p:nvPr/>
          </p:nvSpPr>
          <p:spPr>
            <a:xfrm>
              <a:off x="8416250" y="2275697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4"/>
            <p:cNvSpPr/>
            <p:nvPr/>
          </p:nvSpPr>
          <p:spPr>
            <a:xfrm>
              <a:off x="8416250" y="2833746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4"/>
            <p:cNvSpPr/>
            <p:nvPr/>
          </p:nvSpPr>
          <p:spPr>
            <a:xfrm>
              <a:off x="8416250" y="3391795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4"/>
            <p:cNvSpPr/>
            <p:nvPr/>
          </p:nvSpPr>
          <p:spPr>
            <a:xfrm>
              <a:off x="8416250" y="4369487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2" name="Google Shape;222;p4"/>
            <p:cNvGrpSpPr/>
            <p:nvPr/>
          </p:nvGrpSpPr>
          <p:grpSpPr>
            <a:xfrm>
              <a:off x="253035" y="208077"/>
              <a:ext cx="8367593" cy="4635562"/>
              <a:chOff x="253035" y="208077"/>
              <a:chExt cx="8367593" cy="4635562"/>
            </a:xfrm>
          </p:grpSpPr>
          <p:sp>
            <p:nvSpPr>
              <p:cNvPr id="223" name="Google Shape;223;p4"/>
              <p:cNvSpPr/>
              <p:nvPr/>
            </p:nvSpPr>
            <p:spPr>
              <a:xfrm>
                <a:off x="368215" y="208077"/>
                <a:ext cx="8252413" cy="4635562"/>
              </a:xfrm>
              <a:custGeom>
                <a:avLst/>
                <a:gdLst/>
                <a:ahLst/>
                <a:cxnLst/>
                <a:rect l="l" t="t" r="r" b="b"/>
                <a:pathLst>
                  <a:path w="267892" h="147912" extrusionOk="0">
                    <a:moveTo>
                      <a:pt x="4513" y="1"/>
                    </a:moveTo>
                    <a:cubicBezTo>
                      <a:pt x="2013" y="1"/>
                      <a:pt x="1" y="2025"/>
                      <a:pt x="1" y="4513"/>
                    </a:cubicBezTo>
                    <a:lnTo>
                      <a:pt x="1" y="143411"/>
                    </a:lnTo>
                    <a:cubicBezTo>
                      <a:pt x="1" y="145912"/>
                      <a:pt x="2025" y="147912"/>
                      <a:pt x="4513" y="147912"/>
                    </a:cubicBezTo>
                    <a:lnTo>
                      <a:pt x="263367" y="147912"/>
                    </a:lnTo>
                    <a:cubicBezTo>
                      <a:pt x="265855" y="147912"/>
                      <a:pt x="267879" y="145912"/>
                      <a:pt x="267891" y="143411"/>
                    </a:cubicBezTo>
                    <a:lnTo>
                      <a:pt x="267891" y="4513"/>
                    </a:lnTo>
                    <a:cubicBezTo>
                      <a:pt x="267891" y="2013"/>
                      <a:pt x="265867" y="1"/>
                      <a:pt x="2633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224;p4"/>
              <p:cNvSpPr/>
              <p:nvPr/>
            </p:nvSpPr>
            <p:spPr>
              <a:xfrm>
                <a:off x="546823" y="413699"/>
                <a:ext cx="151160" cy="161589"/>
              </a:xfrm>
              <a:custGeom>
                <a:avLst/>
                <a:gdLst/>
                <a:ahLst/>
                <a:cxnLst/>
                <a:rect l="l" t="t" r="r" b="b"/>
                <a:pathLst>
                  <a:path w="4907" h="5156" extrusionOk="0">
                    <a:moveTo>
                      <a:pt x="2323" y="0"/>
                    </a:moveTo>
                    <a:cubicBezTo>
                      <a:pt x="1299" y="0"/>
                      <a:pt x="418" y="596"/>
                      <a:pt x="1" y="1477"/>
                    </a:cubicBezTo>
                    <a:lnTo>
                      <a:pt x="2799" y="1477"/>
                    </a:lnTo>
                    <a:cubicBezTo>
                      <a:pt x="3132" y="1477"/>
                      <a:pt x="3394" y="1739"/>
                      <a:pt x="3394" y="2072"/>
                    </a:cubicBezTo>
                    <a:lnTo>
                      <a:pt x="3394" y="3084"/>
                    </a:lnTo>
                    <a:cubicBezTo>
                      <a:pt x="3394" y="3405"/>
                      <a:pt x="3132" y="3679"/>
                      <a:pt x="2799" y="3679"/>
                    </a:cubicBezTo>
                    <a:lnTo>
                      <a:pt x="25" y="3679"/>
                    </a:lnTo>
                    <a:cubicBezTo>
                      <a:pt x="418" y="4560"/>
                      <a:pt x="1311" y="5156"/>
                      <a:pt x="2323" y="5156"/>
                    </a:cubicBezTo>
                    <a:cubicBezTo>
                      <a:pt x="3739" y="5156"/>
                      <a:pt x="4906" y="4001"/>
                      <a:pt x="4906" y="2572"/>
                    </a:cubicBezTo>
                    <a:cubicBezTo>
                      <a:pt x="4906" y="1167"/>
                      <a:pt x="3751" y="0"/>
                      <a:pt x="232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225;p4"/>
              <p:cNvSpPr/>
              <p:nvPr/>
            </p:nvSpPr>
            <p:spPr>
              <a:xfrm>
                <a:off x="546823" y="664074"/>
                <a:ext cx="151160" cy="161589"/>
              </a:xfrm>
              <a:custGeom>
                <a:avLst/>
                <a:gdLst/>
                <a:ahLst/>
                <a:cxnLst/>
                <a:rect l="l" t="t" r="r" b="b"/>
                <a:pathLst>
                  <a:path w="4907" h="5156" extrusionOk="0">
                    <a:moveTo>
                      <a:pt x="2323" y="0"/>
                    </a:moveTo>
                    <a:cubicBezTo>
                      <a:pt x="1299" y="0"/>
                      <a:pt x="418" y="596"/>
                      <a:pt x="1" y="1477"/>
                    </a:cubicBezTo>
                    <a:lnTo>
                      <a:pt x="2799" y="1477"/>
                    </a:lnTo>
                    <a:cubicBezTo>
                      <a:pt x="3132" y="1477"/>
                      <a:pt x="3394" y="1739"/>
                      <a:pt x="3394" y="2072"/>
                    </a:cubicBezTo>
                    <a:lnTo>
                      <a:pt x="3394" y="3084"/>
                    </a:lnTo>
                    <a:cubicBezTo>
                      <a:pt x="3394" y="3405"/>
                      <a:pt x="3132" y="3679"/>
                      <a:pt x="2799" y="3679"/>
                    </a:cubicBezTo>
                    <a:lnTo>
                      <a:pt x="25" y="3679"/>
                    </a:lnTo>
                    <a:cubicBezTo>
                      <a:pt x="418" y="4560"/>
                      <a:pt x="1311" y="5156"/>
                      <a:pt x="2323" y="5156"/>
                    </a:cubicBezTo>
                    <a:cubicBezTo>
                      <a:pt x="3739" y="5156"/>
                      <a:pt x="4906" y="4013"/>
                      <a:pt x="4906" y="2572"/>
                    </a:cubicBezTo>
                    <a:cubicBezTo>
                      <a:pt x="4906" y="1167"/>
                      <a:pt x="3751" y="0"/>
                      <a:pt x="232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226;p4"/>
              <p:cNvSpPr/>
              <p:nvPr/>
            </p:nvSpPr>
            <p:spPr>
              <a:xfrm>
                <a:off x="546823" y="915201"/>
                <a:ext cx="151160" cy="161213"/>
              </a:xfrm>
              <a:custGeom>
                <a:avLst/>
                <a:gdLst/>
                <a:ahLst/>
                <a:cxnLst/>
                <a:rect l="l" t="t" r="r" b="b"/>
                <a:pathLst>
                  <a:path w="4907" h="5144" extrusionOk="0">
                    <a:moveTo>
                      <a:pt x="2323" y="0"/>
                    </a:moveTo>
                    <a:cubicBezTo>
                      <a:pt x="1299" y="0"/>
                      <a:pt x="418" y="595"/>
                      <a:pt x="1" y="1477"/>
                    </a:cubicBezTo>
                    <a:lnTo>
                      <a:pt x="2799" y="1477"/>
                    </a:lnTo>
                    <a:cubicBezTo>
                      <a:pt x="3132" y="1477"/>
                      <a:pt x="3394" y="1738"/>
                      <a:pt x="3394" y="2072"/>
                    </a:cubicBezTo>
                    <a:lnTo>
                      <a:pt x="3394" y="3084"/>
                    </a:lnTo>
                    <a:cubicBezTo>
                      <a:pt x="3394" y="3405"/>
                      <a:pt x="3132" y="3679"/>
                      <a:pt x="2799" y="3679"/>
                    </a:cubicBezTo>
                    <a:lnTo>
                      <a:pt x="25" y="3679"/>
                    </a:lnTo>
                    <a:cubicBezTo>
                      <a:pt x="418" y="4548"/>
                      <a:pt x="1311" y="5144"/>
                      <a:pt x="2323" y="5144"/>
                    </a:cubicBezTo>
                    <a:cubicBezTo>
                      <a:pt x="3739" y="5144"/>
                      <a:pt x="4906" y="4001"/>
                      <a:pt x="4906" y="2572"/>
                    </a:cubicBezTo>
                    <a:cubicBezTo>
                      <a:pt x="4906" y="1155"/>
                      <a:pt x="3751" y="0"/>
                      <a:pt x="232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227;p4"/>
              <p:cNvSpPr/>
              <p:nvPr/>
            </p:nvSpPr>
            <p:spPr>
              <a:xfrm>
                <a:off x="546823" y="1165577"/>
                <a:ext cx="151160" cy="161589"/>
              </a:xfrm>
              <a:custGeom>
                <a:avLst/>
                <a:gdLst/>
                <a:ahLst/>
                <a:cxnLst/>
                <a:rect l="l" t="t" r="r" b="b"/>
                <a:pathLst>
                  <a:path w="4907" h="5156" extrusionOk="0">
                    <a:moveTo>
                      <a:pt x="2323" y="0"/>
                    </a:moveTo>
                    <a:cubicBezTo>
                      <a:pt x="1299" y="0"/>
                      <a:pt x="418" y="596"/>
                      <a:pt x="1" y="1477"/>
                    </a:cubicBezTo>
                    <a:lnTo>
                      <a:pt x="2799" y="1477"/>
                    </a:lnTo>
                    <a:cubicBezTo>
                      <a:pt x="3132" y="1477"/>
                      <a:pt x="3394" y="1739"/>
                      <a:pt x="3394" y="2072"/>
                    </a:cubicBezTo>
                    <a:lnTo>
                      <a:pt x="3394" y="3084"/>
                    </a:lnTo>
                    <a:cubicBezTo>
                      <a:pt x="3394" y="3405"/>
                      <a:pt x="3132" y="3679"/>
                      <a:pt x="2799" y="3679"/>
                    </a:cubicBezTo>
                    <a:lnTo>
                      <a:pt x="25" y="3679"/>
                    </a:lnTo>
                    <a:cubicBezTo>
                      <a:pt x="418" y="4560"/>
                      <a:pt x="1311" y="5156"/>
                      <a:pt x="2323" y="5156"/>
                    </a:cubicBezTo>
                    <a:cubicBezTo>
                      <a:pt x="3739" y="5156"/>
                      <a:pt x="4906" y="4001"/>
                      <a:pt x="4906" y="2572"/>
                    </a:cubicBezTo>
                    <a:cubicBezTo>
                      <a:pt x="4906" y="1167"/>
                      <a:pt x="3751" y="0"/>
                      <a:pt x="232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228;p4"/>
              <p:cNvSpPr/>
              <p:nvPr/>
            </p:nvSpPr>
            <p:spPr>
              <a:xfrm>
                <a:off x="546823" y="1415952"/>
                <a:ext cx="151160" cy="161589"/>
              </a:xfrm>
              <a:custGeom>
                <a:avLst/>
                <a:gdLst/>
                <a:ahLst/>
                <a:cxnLst/>
                <a:rect l="l" t="t" r="r" b="b"/>
                <a:pathLst>
                  <a:path w="4907" h="5156" extrusionOk="0">
                    <a:moveTo>
                      <a:pt x="2323" y="0"/>
                    </a:moveTo>
                    <a:cubicBezTo>
                      <a:pt x="1299" y="0"/>
                      <a:pt x="418" y="596"/>
                      <a:pt x="1" y="1477"/>
                    </a:cubicBezTo>
                    <a:lnTo>
                      <a:pt x="2799" y="1477"/>
                    </a:lnTo>
                    <a:cubicBezTo>
                      <a:pt x="3132" y="1477"/>
                      <a:pt x="3394" y="1739"/>
                      <a:pt x="3394" y="2072"/>
                    </a:cubicBezTo>
                    <a:lnTo>
                      <a:pt x="3394" y="3084"/>
                    </a:lnTo>
                    <a:cubicBezTo>
                      <a:pt x="3394" y="3417"/>
                      <a:pt x="3132" y="3679"/>
                      <a:pt x="2799" y="3679"/>
                    </a:cubicBezTo>
                    <a:lnTo>
                      <a:pt x="25" y="3679"/>
                    </a:lnTo>
                    <a:cubicBezTo>
                      <a:pt x="418" y="4560"/>
                      <a:pt x="1311" y="5156"/>
                      <a:pt x="2323" y="5156"/>
                    </a:cubicBezTo>
                    <a:cubicBezTo>
                      <a:pt x="3739" y="5156"/>
                      <a:pt x="4906" y="4013"/>
                      <a:pt x="4906" y="2584"/>
                    </a:cubicBezTo>
                    <a:cubicBezTo>
                      <a:pt x="4906" y="1167"/>
                      <a:pt x="3751" y="0"/>
                      <a:pt x="232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229;p4"/>
              <p:cNvSpPr/>
              <p:nvPr/>
            </p:nvSpPr>
            <p:spPr>
              <a:xfrm>
                <a:off x="546823" y="1667079"/>
                <a:ext cx="151160" cy="161213"/>
              </a:xfrm>
              <a:custGeom>
                <a:avLst/>
                <a:gdLst/>
                <a:ahLst/>
                <a:cxnLst/>
                <a:rect l="l" t="t" r="r" b="b"/>
                <a:pathLst>
                  <a:path w="4907" h="5144" extrusionOk="0">
                    <a:moveTo>
                      <a:pt x="2323" y="0"/>
                    </a:moveTo>
                    <a:cubicBezTo>
                      <a:pt x="1299" y="0"/>
                      <a:pt x="418" y="596"/>
                      <a:pt x="1" y="1477"/>
                    </a:cubicBezTo>
                    <a:lnTo>
                      <a:pt x="2799" y="1477"/>
                    </a:lnTo>
                    <a:cubicBezTo>
                      <a:pt x="3132" y="1477"/>
                      <a:pt x="3394" y="1739"/>
                      <a:pt x="3394" y="2072"/>
                    </a:cubicBezTo>
                    <a:lnTo>
                      <a:pt x="3394" y="3084"/>
                    </a:lnTo>
                    <a:cubicBezTo>
                      <a:pt x="3394" y="3405"/>
                      <a:pt x="3132" y="3679"/>
                      <a:pt x="2799" y="3679"/>
                    </a:cubicBezTo>
                    <a:lnTo>
                      <a:pt x="25" y="3679"/>
                    </a:lnTo>
                    <a:cubicBezTo>
                      <a:pt x="418" y="4537"/>
                      <a:pt x="1311" y="5144"/>
                      <a:pt x="2323" y="5144"/>
                    </a:cubicBezTo>
                    <a:cubicBezTo>
                      <a:pt x="3739" y="5144"/>
                      <a:pt x="4906" y="4001"/>
                      <a:pt x="4906" y="2572"/>
                    </a:cubicBezTo>
                    <a:cubicBezTo>
                      <a:pt x="4906" y="1155"/>
                      <a:pt x="3751" y="0"/>
                      <a:pt x="232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230;p4"/>
              <p:cNvSpPr/>
              <p:nvPr/>
            </p:nvSpPr>
            <p:spPr>
              <a:xfrm>
                <a:off x="546823" y="1917455"/>
                <a:ext cx="151160" cy="161589"/>
              </a:xfrm>
              <a:custGeom>
                <a:avLst/>
                <a:gdLst/>
                <a:ahLst/>
                <a:cxnLst/>
                <a:rect l="l" t="t" r="r" b="b"/>
                <a:pathLst>
                  <a:path w="4907" h="5156" extrusionOk="0">
                    <a:moveTo>
                      <a:pt x="2323" y="0"/>
                    </a:moveTo>
                    <a:cubicBezTo>
                      <a:pt x="1299" y="0"/>
                      <a:pt x="418" y="596"/>
                      <a:pt x="1" y="1477"/>
                    </a:cubicBezTo>
                    <a:lnTo>
                      <a:pt x="2799" y="1477"/>
                    </a:lnTo>
                    <a:cubicBezTo>
                      <a:pt x="3132" y="1477"/>
                      <a:pt x="3394" y="1739"/>
                      <a:pt x="3394" y="2072"/>
                    </a:cubicBezTo>
                    <a:lnTo>
                      <a:pt x="3394" y="3084"/>
                    </a:lnTo>
                    <a:cubicBezTo>
                      <a:pt x="3394" y="3405"/>
                      <a:pt x="3132" y="3679"/>
                      <a:pt x="2799" y="3679"/>
                    </a:cubicBezTo>
                    <a:lnTo>
                      <a:pt x="25" y="3679"/>
                    </a:lnTo>
                    <a:cubicBezTo>
                      <a:pt x="418" y="4560"/>
                      <a:pt x="1311" y="5156"/>
                      <a:pt x="2323" y="5156"/>
                    </a:cubicBezTo>
                    <a:cubicBezTo>
                      <a:pt x="3739" y="5156"/>
                      <a:pt x="4906" y="4001"/>
                      <a:pt x="4906" y="2572"/>
                    </a:cubicBezTo>
                    <a:cubicBezTo>
                      <a:pt x="4906" y="1167"/>
                      <a:pt x="3751" y="0"/>
                      <a:pt x="232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231;p4"/>
              <p:cNvSpPr/>
              <p:nvPr/>
            </p:nvSpPr>
            <p:spPr>
              <a:xfrm>
                <a:off x="546823" y="2167830"/>
                <a:ext cx="151160" cy="161589"/>
              </a:xfrm>
              <a:custGeom>
                <a:avLst/>
                <a:gdLst/>
                <a:ahLst/>
                <a:cxnLst/>
                <a:rect l="l" t="t" r="r" b="b"/>
                <a:pathLst>
                  <a:path w="4907" h="5156" extrusionOk="0">
                    <a:moveTo>
                      <a:pt x="2323" y="0"/>
                    </a:moveTo>
                    <a:cubicBezTo>
                      <a:pt x="1299" y="0"/>
                      <a:pt x="418" y="596"/>
                      <a:pt x="1" y="1477"/>
                    </a:cubicBezTo>
                    <a:lnTo>
                      <a:pt x="2799" y="1477"/>
                    </a:lnTo>
                    <a:cubicBezTo>
                      <a:pt x="3132" y="1477"/>
                      <a:pt x="3394" y="1751"/>
                      <a:pt x="3394" y="2072"/>
                    </a:cubicBezTo>
                    <a:lnTo>
                      <a:pt x="3394" y="3084"/>
                    </a:lnTo>
                    <a:cubicBezTo>
                      <a:pt x="3394" y="3406"/>
                      <a:pt x="3132" y="3679"/>
                      <a:pt x="2799" y="3679"/>
                    </a:cubicBezTo>
                    <a:lnTo>
                      <a:pt x="25" y="3679"/>
                    </a:lnTo>
                    <a:cubicBezTo>
                      <a:pt x="418" y="4560"/>
                      <a:pt x="1311" y="5156"/>
                      <a:pt x="2323" y="5156"/>
                    </a:cubicBezTo>
                    <a:cubicBezTo>
                      <a:pt x="3739" y="5156"/>
                      <a:pt x="4906" y="4013"/>
                      <a:pt x="4906" y="2584"/>
                    </a:cubicBezTo>
                    <a:cubicBezTo>
                      <a:pt x="4906" y="1167"/>
                      <a:pt x="3751" y="0"/>
                      <a:pt x="232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232;p4"/>
              <p:cNvSpPr/>
              <p:nvPr/>
            </p:nvSpPr>
            <p:spPr>
              <a:xfrm>
                <a:off x="546823" y="2418957"/>
                <a:ext cx="151160" cy="161213"/>
              </a:xfrm>
              <a:custGeom>
                <a:avLst/>
                <a:gdLst/>
                <a:ahLst/>
                <a:cxnLst/>
                <a:rect l="l" t="t" r="r" b="b"/>
                <a:pathLst>
                  <a:path w="4907" h="5144" extrusionOk="0">
                    <a:moveTo>
                      <a:pt x="2323" y="0"/>
                    </a:moveTo>
                    <a:cubicBezTo>
                      <a:pt x="1299" y="0"/>
                      <a:pt x="418" y="596"/>
                      <a:pt x="1" y="1477"/>
                    </a:cubicBezTo>
                    <a:lnTo>
                      <a:pt x="2799" y="1477"/>
                    </a:lnTo>
                    <a:cubicBezTo>
                      <a:pt x="3132" y="1477"/>
                      <a:pt x="3394" y="1739"/>
                      <a:pt x="3394" y="2072"/>
                    </a:cubicBezTo>
                    <a:lnTo>
                      <a:pt x="3394" y="3084"/>
                    </a:lnTo>
                    <a:cubicBezTo>
                      <a:pt x="3394" y="3405"/>
                      <a:pt x="3132" y="3679"/>
                      <a:pt x="2799" y="3679"/>
                    </a:cubicBezTo>
                    <a:lnTo>
                      <a:pt x="25" y="3679"/>
                    </a:lnTo>
                    <a:cubicBezTo>
                      <a:pt x="418" y="4537"/>
                      <a:pt x="1311" y="5144"/>
                      <a:pt x="2323" y="5144"/>
                    </a:cubicBezTo>
                    <a:cubicBezTo>
                      <a:pt x="3739" y="5144"/>
                      <a:pt x="4906" y="4001"/>
                      <a:pt x="4906" y="2572"/>
                    </a:cubicBezTo>
                    <a:cubicBezTo>
                      <a:pt x="4906" y="1155"/>
                      <a:pt x="3751" y="0"/>
                      <a:pt x="232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233;p4"/>
              <p:cNvSpPr/>
              <p:nvPr/>
            </p:nvSpPr>
            <p:spPr>
              <a:xfrm>
                <a:off x="546823" y="2669332"/>
                <a:ext cx="151160" cy="161589"/>
              </a:xfrm>
              <a:custGeom>
                <a:avLst/>
                <a:gdLst/>
                <a:ahLst/>
                <a:cxnLst/>
                <a:rect l="l" t="t" r="r" b="b"/>
                <a:pathLst>
                  <a:path w="4907" h="5156" extrusionOk="0">
                    <a:moveTo>
                      <a:pt x="2323" y="0"/>
                    </a:moveTo>
                    <a:cubicBezTo>
                      <a:pt x="1299" y="0"/>
                      <a:pt x="418" y="596"/>
                      <a:pt x="1" y="1477"/>
                    </a:cubicBezTo>
                    <a:lnTo>
                      <a:pt x="2799" y="1477"/>
                    </a:lnTo>
                    <a:cubicBezTo>
                      <a:pt x="3132" y="1477"/>
                      <a:pt x="3394" y="1739"/>
                      <a:pt x="3394" y="2072"/>
                    </a:cubicBezTo>
                    <a:lnTo>
                      <a:pt x="3394" y="3084"/>
                    </a:lnTo>
                    <a:cubicBezTo>
                      <a:pt x="3394" y="3406"/>
                      <a:pt x="3132" y="3679"/>
                      <a:pt x="2799" y="3679"/>
                    </a:cubicBezTo>
                    <a:lnTo>
                      <a:pt x="25" y="3679"/>
                    </a:lnTo>
                    <a:cubicBezTo>
                      <a:pt x="418" y="4560"/>
                      <a:pt x="1311" y="5156"/>
                      <a:pt x="2323" y="5156"/>
                    </a:cubicBezTo>
                    <a:cubicBezTo>
                      <a:pt x="3739" y="5156"/>
                      <a:pt x="4906" y="4001"/>
                      <a:pt x="4906" y="2572"/>
                    </a:cubicBezTo>
                    <a:cubicBezTo>
                      <a:pt x="4906" y="1167"/>
                      <a:pt x="3751" y="0"/>
                      <a:pt x="232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234;p4"/>
              <p:cNvSpPr/>
              <p:nvPr/>
            </p:nvSpPr>
            <p:spPr>
              <a:xfrm>
                <a:off x="546823" y="2919708"/>
                <a:ext cx="151160" cy="161589"/>
              </a:xfrm>
              <a:custGeom>
                <a:avLst/>
                <a:gdLst/>
                <a:ahLst/>
                <a:cxnLst/>
                <a:rect l="l" t="t" r="r" b="b"/>
                <a:pathLst>
                  <a:path w="4907" h="5156" extrusionOk="0">
                    <a:moveTo>
                      <a:pt x="2323" y="0"/>
                    </a:moveTo>
                    <a:cubicBezTo>
                      <a:pt x="1299" y="0"/>
                      <a:pt x="418" y="596"/>
                      <a:pt x="1" y="1477"/>
                    </a:cubicBezTo>
                    <a:lnTo>
                      <a:pt x="2799" y="1477"/>
                    </a:lnTo>
                    <a:cubicBezTo>
                      <a:pt x="3132" y="1477"/>
                      <a:pt x="3394" y="1751"/>
                      <a:pt x="3394" y="2072"/>
                    </a:cubicBezTo>
                    <a:lnTo>
                      <a:pt x="3394" y="3084"/>
                    </a:lnTo>
                    <a:cubicBezTo>
                      <a:pt x="3394" y="3418"/>
                      <a:pt x="3132" y="3679"/>
                      <a:pt x="2799" y="3679"/>
                    </a:cubicBezTo>
                    <a:lnTo>
                      <a:pt x="25" y="3679"/>
                    </a:lnTo>
                    <a:cubicBezTo>
                      <a:pt x="418" y="4561"/>
                      <a:pt x="1311" y="5156"/>
                      <a:pt x="2323" y="5156"/>
                    </a:cubicBezTo>
                    <a:cubicBezTo>
                      <a:pt x="3739" y="5156"/>
                      <a:pt x="4906" y="4013"/>
                      <a:pt x="4906" y="2584"/>
                    </a:cubicBezTo>
                    <a:cubicBezTo>
                      <a:pt x="4906" y="1167"/>
                      <a:pt x="3751" y="0"/>
                      <a:pt x="232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" name="Google Shape;235;p4"/>
              <p:cNvSpPr/>
              <p:nvPr/>
            </p:nvSpPr>
            <p:spPr>
              <a:xfrm>
                <a:off x="546823" y="3170835"/>
                <a:ext cx="151160" cy="161213"/>
              </a:xfrm>
              <a:custGeom>
                <a:avLst/>
                <a:gdLst/>
                <a:ahLst/>
                <a:cxnLst/>
                <a:rect l="l" t="t" r="r" b="b"/>
                <a:pathLst>
                  <a:path w="4907" h="5144" extrusionOk="0">
                    <a:moveTo>
                      <a:pt x="2323" y="0"/>
                    </a:moveTo>
                    <a:cubicBezTo>
                      <a:pt x="1299" y="0"/>
                      <a:pt x="418" y="596"/>
                      <a:pt x="1" y="1477"/>
                    </a:cubicBezTo>
                    <a:lnTo>
                      <a:pt x="2799" y="1477"/>
                    </a:lnTo>
                    <a:cubicBezTo>
                      <a:pt x="3132" y="1477"/>
                      <a:pt x="3394" y="1739"/>
                      <a:pt x="3394" y="2072"/>
                    </a:cubicBezTo>
                    <a:lnTo>
                      <a:pt x="3394" y="3084"/>
                    </a:lnTo>
                    <a:cubicBezTo>
                      <a:pt x="3394" y="3406"/>
                      <a:pt x="3132" y="3679"/>
                      <a:pt x="2799" y="3679"/>
                    </a:cubicBezTo>
                    <a:lnTo>
                      <a:pt x="25" y="3679"/>
                    </a:lnTo>
                    <a:cubicBezTo>
                      <a:pt x="418" y="4548"/>
                      <a:pt x="1311" y="5144"/>
                      <a:pt x="2323" y="5144"/>
                    </a:cubicBezTo>
                    <a:cubicBezTo>
                      <a:pt x="3739" y="5144"/>
                      <a:pt x="4906" y="4001"/>
                      <a:pt x="4906" y="2572"/>
                    </a:cubicBezTo>
                    <a:cubicBezTo>
                      <a:pt x="4906" y="1155"/>
                      <a:pt x="3751" y="0"/>
                      <a:pt x="232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236;p4"/>
              <p:cNvSpPr/>
              <p:nvPr/>
            </p:nvSpPr>
            <p:spPr>
              <a:xfrm>
                <a:off x="546823" y="3421210"/>
                <a:ext cx="151160" cy="161589"/>
              </a:xfrm>
              <a:custGeom>
                <a:avLst/>
                <a:gdLst/>
                <a:ahLst/>
                <a:cxnLst/>
                <a:rect l="l" t="t" r="r" b="b"/>
                <a:pathLst>
                  <a:path w="4907" h="5156" extrusionOk="0">
                    <a:moveTo>
                      <a:pt x="2323" y="0"/>
                    </a:moveTo>
                    <a:cubicBezTo>
                      <a:pt x="1299" y="0"/>
                      <a:pt x="418" y="596"/>
                      <a:pt x="1" y="1477"/>
                    </a:cubicBezTo>
                    <a:lnTo>
                      <a:pt x="2799" y="1477"/>
                    </a:lnTo>
                    <a:cubicBezTo>
                      <a:pt x="3132" y="1477"/>
                      <a:pt x="3394" y="1739"/>
                      <a:pt x="3394" y="2072"/>
                    </a:cubicBezTo>
                    <a:lnTo>
                      <a:pt x="3394" y="3084"/>
                    </a:lnTo>
                    <a:cubicBezTo>
                      <a:pt x="3394" y="3406"/>
                      <a:pt x="3132" y="3679"/>
                      <a:pt x="2799" y="3679"/>
                    </a:cubicBezTo>
                    <a:lnTo>
                      <a:pt x="25" y="3679"/>
                    </a:lnTo>
                    <a:cubicBezTo>
                      <a:pt x="418" y="4560"/>
                      <a:pt x="1311" y="5156"/>
                      <a:pt x="2323" y="5156"/>
                    </a:cubicBezTo>
                    <a:cubicBezTo>
                      <a:pt x="3739" y="5156"/>
                      <a:pt x="4906" y="4001"/>
                      <a:pt x="4906" y="2572"/>
                    </a:cubicBezTo>
                    <a:cubicBezTo>
                      <a:pt x="4906" y="1167"/>
                      <a:pt x="3751" y="0"/>
                      <a:pt x="232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237;p4"/>
              <p:cNvSpPr/>
              <p:nvPr/>
            </p:nvSpPr>
            <p:spPr>
              <a:xfrm>
                <a:off x="546823" y="3671586"/>
                <a:ext cx="151160" cy="161589"/>
              </a:xfrm>
              <a:custGeom>
                <a:avLst/>
                <a:gdLst/>
                <a:ahLst/>
                <a:cxnLst/>
                <a:rect l="l" t="t" r="r" b="b"/>
                <a:pathLst>
                  <a:path w="4907" h="5156" extrusionOk="0">
                    <a:moveTo>
                      <a:pt x="2323" y="0"/>
                    </a:moveTo>
                    <a:cubicBezTo>
                      <a:pt x="1299" y="0"/>
                      <a:pt x="418" y="596"/>
                      <a:pt x="1" y="1477"/>
                    </a:cubicBezTo>
                    <a:lnTo>
                      <a:pt x="2799" y="1477"/>
                    </a:lnTo>
                    <a:cubicBezTo>
                      <a:pt x="3132" y="1477"/>
                      <a:pt x="3394" y="1751"/>
                      <a:pt x="3394" y="2072"/>
                    </a:cubicBezTo>
                    <a:lnTo>
                      <a:pt x="3394" y="3084"/>
                    </a:lnTo>
                    <a:cubicBezTo>
                      <a:pt x="3394" y="3418"/>
                      <a:pt x="3132" y="3679"/>
                      <a:pt x="2799" y="3679"/>
                    </a:cubicBezTo>
                    <a:lnTo>
                      <a:pt x="25" y="3679"/>
                    </a:lnTo>
                    <a:cubicBezTo>
                      <a:pt x="418" y="4561"/>
                      <a:pt x="1311" y="5156"/>
                      <a:pt x="2323" y="5156"/>
                    </a:cubicBezTo>
                    <a:cubicBezTo>
                      <a:pt x="3739" y="5156"/>
                      <a:pt x="4906" y="4013"/>
                      <a:pt x="4906" y="2584"/>
                    </a:cubicBezTo>
                    <a:cubicBezTo>
                      <a:pt x="4906" y="1167"/>
                      <a:pt x="3751" y="0"/>
                      <a:pt x="232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238;p4"/>
              <p:cNvSpPr/>
              <p:nvPr/>
            </p:nvSpPr>
            <p:spPr>
              <a:xfrm>
                <a:off x="546823" y="3922713"/>
                <a:ext cx="151160" cy="161213"/>
              </a:xfrm>
              <a:custGeom>
                <a:avLst/>
                <a:gdLst/>
                <a:ahLst/>
                <a:cxnLst/>
                <a:rect l="l" t="t" r="r" b="b"/>
                <a:pathLst>
                  <a:path w="4907" h="5144" extrusionOk="0">
                    <a:moveTo>
                      <a:pt x="2323" y="0"/>
                    </a:moveTo>
                    <a:cubicBezTo>
                      <a:pt x="1299" y="0"/>
                      <a:pt x="418" y="596"/>
                      <a:pt x="1" y="1477"/>
                    </a:cubicBezTo>
                    <a:lnTo>
                      <a:pt x="2799" y="1477"/>
                    </a:lnTo>
                    <a:cubicBezTo>
                      <a:pt x="3132" y="1477"/>
                      <a:pt x="3394" y="1739"/>
                      <a:pt x="3394" y="2072"/>
                    </a:cubicBezTo>
                    <a:lnTo>
                      <a:pt x="3394" y="3084"/>
                    </a:lnTo>
                    <a:cubicBezTo>
                      <a:pt x="3394" y="3406"/>
                      <a:pt x="3132" y="3679"/>
                      <a:pt x="2799" y="3679"/>
                    </a:cubicBezTo>
                    <a:lnTo>
                      <a:pt x="25" y="3679"/>
                    </a:lnTo>
                    <a:cubicBezTo>
                      <a:pt x="418" y="4537"/>
                      <a:pt x="1311" y="5144"/>
                      <a:pt x="2323" y="5144"/>
                    </a:cubicBezTo>
                    <a:cubicBezTo>
                      <a:pt x="3739" y="5144"/>
                      <a:pt x="4906" y="4001"/>
                      <a:pt x="4906" y="2572"/>
                    </a:cubicBezTo>
                    <a:cubicBezTo>
                      <a:pt x="4906" y="1155"/>
                      <a:pt x="3751" y="0"/>
                      <a:pt x="232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239;p4"/>
              <p:cNvSpPr/>
              <p:nvPr/>
            </p:nvSpPr>
            <p:spPr>
              <a:xfrm>
                <a:off x="546823" y="4173088"/>
                <a:ext cx="151160" cy="161589"/>
              </a:xfrm>
              <a:custGeom>
                <a:avLst/>
                <a:gdLst/>
                <a:ahLst/>
                <a:cxnLst/>
                <a:rect l="l" t="t" r="r" b="b"/>
                <a:pathLst>
                  <a:path w="4907" h="5156" extrusionOk="0">
                    <a:moveTo>
                      <a:pt x="2323" y="0"/>
                    </a:moveTo>
                    <a:cubicBezTo>
                      <a:pt x="1299" y="0"/>
                      <a:pt x="418" y="596"/>
                      <a:pt x="1" y="1477"/>
                    </a:cubicBezTo>
                    <a:lnTo>
                      <a:pt x="2799" y="1477"/>
                    </a:lnTo>
                    <a:cubicBezTo>
                      <a:pt x="3132" y="1477"/>
                      <a:pt x="3394" y="1739"/>
                      <a:pt x="3394" y="2072"/>
                    </a:cubicBezTo>
                    <a:lnTo>
                      <a:pt x="3394" y="3084"/>
                    </a:lnTo>
                    <a:cubicBezTo>
                      <a:pt x="3394" y="3406"/>
                      <a:pt x="3132" y="3679"/>
                      <a:pt x="2799" y="3679"/>
                    </a:cubicBezTo>
                    <a:lnTo>
                      <a:pt x="25" y="3679"/>
                    </a:lnTo>
                    <a:cubicBezTo>
                      <a:pt x="418" y="4561"/>
                      <a:pt x="1311" y="5156"/>
                      <a:pt x="2323" y="5156"/>
                    </a:cubicBezTo>
                    <a:cubicBezTo>
                      <a:pt x="3739" y="5156"/>
                      <a:pt x="4906" y="4001"/>
                      <a:pt x="4906" y="2572"/>
                    </a:cubicBezTo>
                    <a:cubicBezTo>
                      <a:pt x="4906" y="1167"/>
                      <a:pt x="3751" y="0"/>
                      <a:pt x="232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" name="Google Shape;240;p4"/>
              <p:cNvSpPr/>
              <p:nvPr/>
            </p:nvSpPr>
            <p:spPr>
              <a:xfrm>
                <a:off x="546823" y="4423464"/>
                <a:ext cx="151160" cy="161589"/>
              </a:xfrm>
              <a:custGeom>
                <a:avLst/>
                <a:gdLst/>
                <a:ahLst/>
                <a:cxnLst/>
                <a:rect l="l" t="t" r="r" b="b"/>
                <a:pathLst>
                  <a:path w="4907" h="5156" extrusionOk="0">
                    <a:moveTo>
                      <a:pt x="2323" y="1"/>
                    </a:moveTo>
                    <a:cubicBezTo>
                      <a:pt x="1299" y="1"/>
                      <a:pt x="418" y="596"/>
                      <a:pt x="1" y="1477"/>
                    </a:cubicBezTo>
                    <a:lnTo>
                      <a:pt x="2799" y="1477"/>
                    </a:lnTo>
                    <a:cubicBezTo>
                      <a:pt x="3132" y="1477"/>
                      <a:pt x="3394" y="1751"/>
                      <a:pt x="3394" y="2072"/>
                    </a:cubicBezTo>
                    <a:lnTo>
                      <a:pt x="3394" y="3084"/>
                    </a:lnTo>
                    <a:cubicBezTo>
                      <a:pt x="3394" y="3418"/>
                      <a:pt x="3132" y="3680"/>
                      <a:pt x="2799" y="3680"/>
                    </a:cubicBezTo>
                    <a:lnTo>
                      <a:pt x="25" y="3680"/>
                    </a:lnTo>
                    <a:cubicBezTo>
                      <a:pt x="418" y="4561"/>
                      <a:pt x="1311" y="5156"/>
                      <a:pt x="2323" y="5156"/>
                    </a:cubicBezTo>
                    <a:cubicBezTo>
                      <a:pt x="3739" y="5156"/>
                      <a:pt x="4906" y="4013"/>
                      <a:pt x="4906" y="2584"/>
                    </a:cubicBezTo>
                    <a:cubicBezTo>
                      <a:pt x="4906" y="1167"/>
                      <a:pt x="3751" y="1"/>
                      <a:pt x="232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241;p4"/>
              <p:cNvSpPr/>
              <p:nvPr/>
            </p:nvSpPr>
            <p:spPr>
              <a:xfrm>
                <a:off x="253035" y="459956"/>
                <a:ext cx="398001" cy="69073"/>
              </a:xfrm>
              <a:custGeom>
                <a:avLst/>
                <a:gdLst/>
                <a:ahLst/>
                <a:cxnLst/>
                <a:rect l="l" t="t" r="r" b="b"/>
                <a:pathLst>
                  <a:path w="12920" h="2204" extrusionOk="0">
                    <a:moveTo>
                      <a:pt x="418" y="1"/>
                    </a:moveTo>
                    <a:cubicBezTo>
                      <a:pt x="180" y="1"/>
                      <a:pt x="1" y="263"/>
                      <a:pt x="1" y="596"/>
                    </a:cubicBezTo>
                    <a:lnTo>
                      <a:pt x="1" y="1608"/>
                    </a:lnTo>
                    <a:cubicBezTo>
                      <a:pt x="1" y="1929"/>
                      <a:pt x="191" y="2203"/>
                      <a:pt x="418" y="2203"/>
                    </a:cubicBezTo>
                    <a:lnTo>
                      <a:pt x="12503" y="2203"/>
                    </a:lnTo>
                    <a:cubicBezTo>
                      <a:pt x="12741" y="2203"/>
                      <a:pt x="12919" y="1929"/>
                      <a:pt x="12919" y="1608"/>
                    </a:cubicBezTo>
                    <a:lnTo>
                      <a:pt x="12919" y="596"/>
                    </a:lnTo>
                    <a:cubicBezTo>
                      <a:pt x="12919" y="263"/>
                      <a:pt x="12729" y="1"/>
                      <a:pt x="1250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242;p4"/>
              <p:cNvSpPr/>
              <p:nvPr/>
            </p:nvSpPr>
            <p:spPr>
              <a:xfrm>
                <a:off x="253035" y="710708"/>
                <a:ext cx="398001" cy="69073"/>
              </a:xfrm>
              <a:custGeom>
                <a:avLst/>
                <a:gdLst/>
                <a:ahLst/>
                <a:cxnLst/>
                <a:rect l="l" t="t" r="r" b="b"/>
                <a:pathLst>
                  <a:path w="12920" h="2204" extrusionOk="0">
                    <a:moveTo>
                      <a:pt x="418" y="1"/>
                    </a:moveTo>
                    <a:cubicBezTo>
                      <a:pt x="180" y="1"/>
                      <a:pt x="1" y="274"/>
                      <a:pt x="1" y="596"/>
                    </a:cubicBezTo>
                    <a:lnTo>
                      <a:pt x="1" y="1608"/>
                    </a:lnTo>
                    <a:cubicBezTo>
                      <a:pt x="1" y="1941"/>
                      <a:pt x="191" y="2203"/>
                      <a:pt x="418" y="2203"/>
                    </a:cubicBezTo>
                    <a:lnTo>
                      <a:pt x="12503" y="2203"/>
                    </a:lnTo>
                    <a:cubicBezTo>
                      <a:pt x="12741" y="2203"/>
                      <a:pt x="12919" y="1941"/>
                      <a:pt x="12919" y="1608"/>
                    </a:cubicBezTo>
                    <a:lnTo>
                      <a:pt x="12919" y="596"/>
                    </a:lnTo>
                    <a:cubicBezTo>
                      <a:pt x="12919" y="274"/>
                      <a:pt x="12729" y="1"/>
                      <a:pt x="1250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" name="Google Shape;243;p4"/>
              <p:cNvSpPr/>
              <p:nvPr/>
            </p:nvSpPr>
            <p:spPr>
              <a:xfrm>
                <a:off x="253035" y="961459"/>
                <a:ext cx="398001" cy="69073"/>
              </a:xfrm>
              <a:custGeom>
                <a:avLst/>
                <a:gdLst/>
                <a:ahLst/>
                <a:cxnLst/>
                <a:rect l="l" t="t" r="r" b="b"/>
                <a:pathLst>
                  <a:path w="12920" h="2204" extrusionOk="0">
                    <a:moveTo>
                      <a:pt x="418" y="1"/>
                    </a:moveTo>
                    <a:cubicBezTo>
                      <a:pt x="180" y="1"/>
                      <a:pt x="1" y="262"/>
                      <a:pt x="1" y="596"/>
                    </a:cubicBezTo>
                    <a:lnTo>
                      <a:pt x="1" y="1608"/>
                    </a:lnTo>
                    <a:cubicBezTo>
                      <a:pt x="1" y="1929"/>
                      <a:pt x="191" y="2203"/>
                      <a:pt x="418" y="2203"/>
                    </a:cubicBezTo>
                    <a:lnTo>
                      <a:pt x="12503" y="2203"/>
                    </a:lnTo>
                    <a:cubicBezTo>
                      <a:pt x="12741" y="2203"/>
                      <a:pt x="12919" y="1929"/>
                      <a:pt x="12919" y="1608"/>
                    </a:cubicBezTo>
                    <a:lnTo>
                      <a:pt x="12919" y="596"/>
                    </a:lnTo>
                    <a:cubicBezTo>
                      <a:pt x="12919" y="262"/>
                      <a:pt x="12729" y="1"/>
                      <a:pt x="1250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" name="Google Shape;244;p4"/>
              <p:cNvSpPr/>
              <p:nvPr/>
            </p:nvSpPr>
            <p:spPr>
              <a:xfrm>
                <a:off x="253035" y="1212210"/>
                <a:ext cx="398001" cy="69073"/>
              </a:xfrm>
              <a:custGeom>
                <a:avLst/>
                <a:gdLst/>
                <a:ahLst/>
                <a:cxnLst/>
                <a:rect l="l" t="t" r="r" b="b"/>
                <a:pathLst>
                  <a:path w="12920" h="2204" extrusionOk="0">
                    <a:moveTo>
                      <a:pt x="418" y="1"/>
                    </a:moveTo>
                    <a:cubicBezTo>
                      <a:pt x="180" y="1"/>
                      <a:pt x="1" y="274"/>
                      <a:pt x="1" y="596"/>
                    </a:cubicBezTo>
                    <a:lnTo>
                      <a:pt x="1" y="1608"/>
                    </a:lnTo>
                    <a:cubicBezTo>
                      <a:pt x="1" y="1941"/>
                      <a:pt x="191" y="2203"/>
                      <a:pt x="418" y="2203"/>
                    </a:cubicBezTo>
                    <a:lnTo>
                      <a:pt x="12503" y="2203"/>
                    </a:lnTo>
                    <a:cubicBezTo>
                      <a:pt x="12741" y="2203"/>
                      <a:pt x="12919" y="1941"/>
                      <a:pt x="12919" y="1608"/>
                    </a:cubicBezTo>
                    <a:lnTo>
                      <a:pt x="12919" y="596"/>
                    </a:lnTo>
                    <a:cubicBezTo>
                      <a:pt x="12919" y="274"/>
                      <a:pt x="12729" y="1"/>
                      <a:pt x="1250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245;p4"/>
              <p:cNvSpPr/>
              <p:nvPr/>
            </p:nvSpPr>
            <p:spPr>
              <a:xfrm>
                <a:off x="253035" y="1462586"/>
                <a:ext cx="398001" cy="69073"/>
              </a:xfrm>
              <a:custGeom>
                <a:avLst/>
                <a:gdLst/>
                <a:ahLst/>
                <a:cxnLst/>
                <a:rect l="l" t="t" r="r" b="b"/>
                <a:pathLst>
                  <a:path w="12920" h="2204" extrusionOk="0">
                    <a:moveTo>
                      <a:pt x="418" y="1"/>
                    </a:moveTo>
                    <a:cubicBezTo>
                      <a:pt x="180" y="1"/>
                      <a:pt x="1" y="274"/>
                      <a:pt x="1" y="596"/>
                    </a:cubicBezTo>
                    <a:lnTo>
                      <a:pt x="1" y="1608"/>
                    </a:lnTo>
                    <a:cubicBezTo>
                      <a:pt x="1" y="1941"/>
                      <a:pt x="191" y="2203"/>
                      <a:pt x="418" y="2203"/>
                    </a:cubicBezTo>
                    <a:lnTo>
                      <a:pt x="12503" y="2203"/>
                    </a:lnTo>
                    <a:cubicBezTo>
                      <a:pt x="12741" y="2203"/>
                      <a:pt x="12919" y="1941"/>
                      <a:pt x="12919" y="1608"/>
                    </a:cubicBezTo>
                    <a:lnTo>
                      <a:pt x="12919" y="596"/>
                    </a:lnTo>
                    <a:cubicBezTo>
                      <a:pt x="12919" y="274"/>
                      <a:pt x="12729" y="1"/>
                      <a:pt x="1250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246;p4"/>
              <p:cNvSpPr/>
              <p:nvPr/>
            </p:nvSpPr>
            <p:spPr>
              <a:xfrm>
                <a:off x="253035" y="1713337"/>
                <a:ext cx="398001" cy="69073"/>
              </a:xfrm>
              <a:custGeom>
                <a:avLst/>
                <a:gdLst/>
                <a:ahLst/>
                <a:cxnLst/>
                <a:rect l="l" t="t" r="r" b="b"/>
                <a:pathLst>
                  <a:path w="12920" h="2204" extrusionOk="0">
                    <a:moveTo>
                      <a:pt x="418" y="1"/>
                    </a:moveTo>
                    <a:cubicBezTo>
                      <a:pt x="180" y="1"/>
                      <a:pt x="1" y="263"/>
                      <a:pt x="1" y="596"/>
                    </a:cubicBezTo>
                    <a:lnTo>
                      <a:pt x="1" y="1608"/>
                    </a:lnTo>
                    <a:cubicBezTo>
                      <a:pt x="1" y="1929"/>
                      <a:pt x="191" y="2203"/>
                      <a:pt x="418" y="2203"/>
                    </a:cubicBezTo>
                    <a:lnTo>
                      <a:pt x="12503" y="2203"/>
                    </a:lnTo>
                    <a:cubicBezTo>
                      <a:pt x="12741" y="2203"/>
                      <a:pt x="12919" y="1929"/>
                      <a:pt x="12919" y="1608"/>
                    </a:cubicBezTo>
                    <a:lnTo>
                      <a:pt x="12919" y="596"/>
                    </a:lnTo>
                    <a:cubicBezTo>
                      <a:pt x="12919" y="263"/>
                      <a:pt x="12729" y="1"/>
                      <a:pt x="1250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247;p4"/>
              <p:cNvSpPr/>
              <p:nvPr/>
            </p:nvSpPr>
            <p:spPr>
              <a:xfrm>
                <a:off x="253035" y="1963712"/>
                <a:ext cx="398001" cy="69073"/>
              </a:xfrm>
              <a:custGeom>
                <a:avLst/>
                <a:gdLst/>
                <a:ahLst/>
                <a:cxnLst/>
                <a:rect l="l" t="t" r="r" b="b"/>
                <a:pathLst>
                  <a:path w="12920" h="2204" extrusionOk="0">
                    <a:moveTo>
                      <a:pt x="418" y="1"/>
                    </a:moveTo>
                    <a:cubicBezTo>
                      <a:pt x="180" y="1"/>
                      <a:pt x="1" y="263"/>
                      <a:pt x="1" y="596"/>
                    </a:cubicBezTo>
                    <a:lnTo>
                      <a:pt x="1" y="1608"/>
                    </a:lnTo>
                    <a:cubicBezTo>
                      <a:pt x="1" y="1929"/>
                      <a:pt x="191" y="2203"/>
                      <a:pt x="418" y="2203"/>
                    </a:cubicBezTo>
                    <a:lnTo>
                      <a:pt x="12503" y="2203"/>
                    </a:lnTo>
                    <a:cubicBezTo>
                      <a:pt x="12741" y="2203"/>
                      <a:pt x="12919" y="1929"/>
                      <a:pt x="12919" y="1608"/>
                    </a:cubicBezTo>
                    <a:lnTo>
                      <a:pt x="12919" y="596"/>
                    </a:lnTo>
                    <a:cubicBezTo>
                      <a:pt x="12919" y="263"/>
                      <a:pt x="12729" y="1"/>
                      <a:pt x="1250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248;p4"/>
              <p:cNvSpPr/>
              <p:nvPr/>
            </p:nvSpPr>
            <p:spPr>
              <a:xfrm>
                <a:off x="253035" y="2214464"/>
                <a:ext cx="398001" cy="69073"/>
              </a:xfrm>
              <a:custGeom>
                <a:avLst/>
                <a:gdLst/>
                <a:ahLst/>
                <a:cxnLst/>
                <a:rect l="l" t="t" r="r" b="b"/>
                <a:pathLst>
                  <a:path w="12920" h="2204" extrusionOk="0">
                    <a:moveTo>
                      <a:pt x="418" y="1"/>
                    </a:moveTo>
                    <a:cubicBezTo>
                      <a:pt x="180" y="1"/>
                      <a:pt x="1" y="275"/>
                      <a:pt x="1" y="596"/>
                    </a:cubicBezTo>
                    <a:lnTo>
                      <a:pt x="1" y="1608"/>
                    </a:lnTo>
                    <a:cubicBezTo>
                      <a:pt x="1" y="1941"/>
                      <a:pt x="191" y="2203"/>
                      <a:pt x="418" y="2203"/>
                    </a:cubicBezTo>
                    <a:lnTo>
                      <a:pt x="12503" y="2203"/>
                    </a:lnTo>
                    <a:cubicBezTo>
                      <a:pt x="12741" y="2203"/>
                      <a:pt x="12919" y="1941"/>
                      <a:pt x="12919" y="1608"/>
                    </a:cubicBezTo>
                    <a:lnTo>
                      <a:pt x="12919" y="596"/>
                    </a:lnTo>
                    <a:cubicBezTo>
                      <a:pt x="12919" y="275"/>
                      <a:pt x="12729" y="1"/>
                      <a:pt x="1250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" name="Google Shape;249;p4"/>
              <p:cNvSpPr/>
              <p:nvPr/>
            </p:nvSpPr>
            <p:spPr>
              <a:xfrm>
                <a:off x="253035" y="2465215"/>
                <a:ext cx="398001" cy="69073"/>
              </a:xfrm>
              <a:custGeom>
                <a:avLst/>
                <a:gdLst/>
                <a:ahLst/>
                <a:cxnLst/>
                <a:rect l="l" t="t" r="r" b="b"/>
                <a:pathLst>
                  <a:path w="12920" h="2204" extrusionOk="0">
                    <a:moveTo>
                      <a:pt x="418" y="1"/>
                    </a:moveTo>
                    <a:cubicBezTo>
                      <a:pt x="180" y="1"/>
                      <a:pt x="1" y="263"/>
                      <a:pt x="1" y="596"/>
                    </a:cubicBezTo>
                    <a:lnTo>
                      <a:pt x="1" y="1608"/>
                    </a:lnTo>
                    <a:cubicBezTo>
                      <a:pt x="1" y="1929"/>
                      <a:pt x="191" y="2203"/>
                      <a:pt x="418" y="2203"/>
                    </a:cubicBezTo>
                    <a:lnTo>
                      <a:pt x="12503" y="2203"/>
                    </a:lnTo>
                    <a:cubicBezTo>
                      <a:pt x="12741" y="2203"/>
                      <a:pt x="12919" y="1929"/>
                      <a:pt x="12919" y="1608"/>
                    </a:cubicBezTo>
                    <a:lnTo>
                      <a:pt x="12919" y="596"/>
                    </a:lnTo>
                    <a:cubicBezTo>
                      <a:pt x="12919" y="263"/>
                      <a:pt x="12729" y="1"/>
                      <a:pt x="1250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250;p4"/>
              <p:cNvSpPr/>
              <p:nvPr/>
            </p:nvSpPr>
            <p:spPr>
              <a:xfrm>
                <a:off x="253035" y="2715590"/>
                <a:ext cx="398001" cy="69073"/>
              </a:xfrm>
              <a:custGeom>
                <a:avLst/>
                <a:gdLst/>
                <a:ahLst/>
                <a:cxnLst/>
                <a:rect l="l" t="t" r="r" b="b"/>
                <a:pathLst>
                  <a:path w="12920" h="2204" extrusionOk="0">
                    <a:moveTo>
                      <a:pt x="418" y="1"/>
                    </a:moveTo>
                    <a:cubicBezTo>
                      <a:pt x="180" y="1"/>
                      <a:pt x="1" y="263"/>
                      <a:pt x="1" y="596"/>
                    </a:cubicBezTo>
                    <a:lnTo>
                      <a:pt x="1" y="1608"/>
                    </a:lnTo>
                    <a:cubicBezTo>
                      <a:pt x="1" y="1930"/>
                      <a:pt x="191" y="2203"/>
                      <a:pt x="418" y="2203"/>
                    </a:cubicBezTo>
                    <a:lnTo>
                      <a:pt x="12503" y="2203"/>
                    </a:lnTo>
                    <a:cubicBezTo>
                      <a:pt x="12741" y="2203"/>
                      <a:pt x="12919" y="1930"/>
                      <a:pt x="12919" y="1608"/>
                    </a:cubicBezTo>
                    <a:lnTo>
                      <a:pt x="12919" y="596"/>
                    </a:lnTo>
                    <a:cubicBezTo>
                      <a:pt x="12919" y="263"/>
                      <a:pt x="12729" y="1"/>
                      <a:pt x="1250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251;p4"/>
              <p:cNvSpPr/>
              <p:nvPr/>
            </p:nvSpPr>
            <p:spPr>
              <a:xfrm>
                <a:off x="253035" y="2966342"/>
                <a:ext cx="398001" cy="69073"/>
              </a:xfrm>
              <a:custGeom>
                <a:avLst/>
                <a:gdLst/>
                <a:ahLst/>
                <a:cxnLst/>
                <a:rect l="l" t="t" r="r" b="b"/>
                <a:pathLst>
                  <a:path w="12920" h="2204" extrusionOk="0">
                    <a:moveTo>
                      <a:pt x="418" y="1"/>
                    </a:moveTo>
                    <a:cubicBezTo>
                      <a:pt x="180" y="1"/>
                      <a:pt x="1" y="275"/>
                      <a:pt x="1" y="596"/>
                    </a:cubicBezTo>
                    <a:lnTo>
                      <a:pt x="1" y="1608"/>
                    </a:lnTo>
                    <a:cubicBezTo>
                      <a:pt x="1" y="1941"/>
                      <a:pt x="191" y="2203"/>
                      <a:pt x="418" y="2203"/>
                    </a:cubicBezTo>
                    <a:lnTo>
                      <a:pt x="12503" y="2203"/>
                    </a:lnTo>
                    <a:cubicBezTo>
                      <a:pt x="12741" y="2203"/>
                      <a:pt x="12919" y="1941"/>
                      <a:pt x="12919" y="1608"/>
                    </a:cubicBezTo>
                    <a:lnTo>
                      <a:pt x="12919" y="596"/>
                    </a:lnTo>
                    <a:cubicBezTo>
                      <a:pt x="12919" y="275"/>
                      <a:pt x="12729" y="1"/>
                      <a:pt x="1250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252;p4"/>
              <p:cNvSpPr/>
              <p:nvPr/>
            </p:nvSpPr>
            <p:spPr>
              <a:xfrm>
                <a:off x="253035" y="3217093"/>
                <a:ext cx="398001" cy="69073"/>
              </a:xfrm>
              <a:custGeom>
                <a:avLst/>
                <a:gdLst/>
                <a:ahLst/>
                <a:cxnLst/>
                <a:rect l="l" t="t" r="r" b="b"/>
                <a:pathLst>
                  <a:path w="12920" h="2204" extrusionOk="0">
                    <a:moveTo>
                      <a:pt x="418" y="1"/>
                    </a:moveTo>
                    <a:cubicBezTo>
                      <a:pt x="180" y="1"/>
                      <a:pt x="1" y="263"/>
                      <a:pt x="1" y="596"/>
                    </a:cubicBezTo>
                    <a:lnTo>
                      <a:pt x="1" y="1608"/>
                    </a:lnTo>
                    <a:cubicBezTo>
                      <a:pt x="1" y="1930"/>
                      <a:pt x="191" y="2203"/>
                      <a:pt x="418" y="2203"/>
                    </a:cubicBezTo>
                    <a:lnTo>
                      <a:pt x="12503" y="2203"/>
                    </a:lnTo>
                    <a:cubicBezTo>
                      <a:pt x="12741" y="2203"/>
                      <a:pt x="12919" y="1930"/>
                      <a:pt x="12919" y="1608"/>
                    </a:cubicBezTo>
                    <a:lnTo>
                      <a:pt x="12919" y="596"/>
                    </a:lnTo>
                    <a:cubicBezTo>
                      <a:pt x="12919" y="263"/>
                      <a:pt x="12729" y="1"/>
                      <a:pt x="1250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253;p4"/>
              <p:cNvSpPr/>
              <p:nvPr/>
            </p:nvSpPr>
            <p:spPr>
              <a:xfrm>
                <a:off x="253035" y="3467468"/>
                <a:ext cx="398001" cy="69073"/>
              </a:xfrm>
              <a:custGeom>
                <a:avLst/>
                <a:gdLst/>
                <a:ahLst/>
                <a:cxnLst/>
                <a:rect l="l" t="t" r="r" b="b"/>
                <a:pathLst>
                  <a:path w="12920" h="2204" extrusionOk="0">
                    <a:moveTo>
                      <a:pt x="418" y="1"/>
                    </a:moveTo>
                    <a:cubicBezTo>
                      <a:pt x="180" y="1"/>
                      <a:pt x="1" y="263"/>
                      <a:pt x="1" y="596"/>
                    </a:cubicBezTo>
                    <a:lnTo>
                      <a:pt x="1" y="1608"/>
                    </a:lnTo>
                    <a:cubicBezTo>
                      <a:pt x="1" y="1930"/>
                      <a:pt x="191" y="2203"/>
                      <a:pt x="418" y="2203"/>
                    </a:cubicBezTo>
                    <a:lnTo>
                      <a:pt x="12503" y="2203"/>
                    </a:lnTo>
                    <a:cubicBezTo>
                      <a:pt x="12741" y="2203"/>
                      <a:pt x="12919" y="1930"/>
                      <a:pt x="12919" y="1608"/>
                    </a:cubicBezTo>
                    <a:lnTo>
                      <a:pt x="12919" y="596"/>
                    </a:lnTo>
                    <a:cubicBezTo>
                      <a:pt x="12919" y="263"/>
                      <a:pt x="12729" y="1"/>
                      <a:pt x="1250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" name="Google Shape;254;p4"/>
              <p:cNvSpPr/>
              <p:nvPr/>
            </p:nvSpPr>
            <p:spPr>
              <a:xfrm>
                <a:off x="253035" y="3718220"/>
                <a:ext cx="398001" cy="69073"/>
              </a:xfrm>
              <a:custGeom>
                <a:avLst/>
                <a:gdLst/>
                <a:ahLst/>
                <a:cxnLst/>
                <a:rect l="l" t="t" r="r" b="b"/>
                <a:pathLst>
                  <a:path w="12920" h="2204" extrusionOk="0">
                    <a:moveTo>
                      <a:pt x="418" y="1"/>
                    </a:moveTo>
                    <a:cubicBezTo>
                      <a:pt x="180" y="1"/>
                      <a:pt x="1" y="275"/>
                      <a:pt x="1" y="596"/>
                    </a:cubicBezTo>
                    <a:lnTo>
                      <a:pt x="1" y="1608"/>
                    </a:lnTo>
                    <a:cubicBezTo>
                      <a:pt x="1" y="1941"/>
                      <a:pt x="191" y="2203"/>
                      <a:pt x="418" y="2203"/>
                    </a:cubicBezTo>
                    <a:lnTo>
                      <a:pt x="12503" y="2203"/>
                    </a:lnTo>
                    <a:cubicBezTo>
                      <a:pt x="12741" y="2203"/>
                      <a:pt x="12919" y="1941"/>
                      <a:pt x="12919" y="1608"/>
                    </a:cubicBezTo>
                    <a:lnTo>
                      <a:pt x="12919" y="596"/>
                    </a:lnTo>
                    <a:cubicBezTo>
                      <a:pt x="12919" y="275"/>
                      <a:pt x="12729" y="1"/>
                      <a:pt x="1250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" name="Google Shape;255;p4"/>
              <p:cNvSpPr/>
              <p:nvPr/>
            </p:nvSpPr>
            <p:spPr>
              <a:xfrm>
                <a:off x="253035" y="3968971"/>
                <a:ext cx="398001" cy="69073"/>
              </a:xfrm>
              <a:custGeom>
                <a:avLst/>
                <a:gdLst/>
                <a:ahLst/>
                <a:cxnLst/>
                <a:rect l="l" t="t" r="r" b="b"/>
                <a:pathLst>
                  <a:path w="12920" h="2204" extrusionOk="0">
                    <a:moveTo>
                      <a:pt x="418" y="1"/>
                    </a:moveTo>
                    <a:cubicBezTo>
                      <a:pt x="180" y="1"/>
                      <a:pt x="1" y="263"/>
                      <a:pt x="1" y="596"/>
                    </a:cubicBezTo>
                    <a:lnTo>
                      <a:pt x="1" y="1608"/>
                    </a:lnTo>
                    <a:cubicBezTo>
                      <a:pt x="1" y="1930"/>
                      <a:pt x="191" y="2203"/>
                      <a:pt x="418" y="2203"/>
                    </a:cubicBezTo>
                    <a:lnTo>
                      <a:pt x="12503" y="2203"/>
                    </a:lnTo>
                    <a:cubicBezTo>
                      <a:pt x="12741" y="2203"/>
                      <a:pt x="12919" y="1930"/>
                      <a:pt x="12919" y="1608"/>
                    </a:cubicBezTo>
                    <a:lnTo>
                      <a:pt x="12919" y="596"/>
                    </a:lnTo>
                    <a:cubicBezTo>
                      <a:pt x="12919" y="263"/>
                      <a:pt x="12729" y="1"/>
                      <a:pt x="1250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256;p4"/>
              <p:cNvSpPr/>
              <p:nvPr/>
            </p:nvSpPr>
            <p:spPr>
              <a:xfrm>
                <a:off x="253035" y="4219346"/>
                <a:ext cx="398001" cy="69073"/>
              </a:xfrm>
              <a:custGeom>
                <a:avLst/>
                <a:gdLst/>
                <a:ahLst/>
                <a:cxnLst/>
                <a:rect l="l" t="t" r="r" b="b"/>
                <a:pathLst>
                  <a:path w="12920" h="2204" extrusionOk="0">
                    <a:moveTo>
                      <a:pt x="418" y="1"/>
                    </a:moveTo>
                    <a:cubicBezTo>
                      <a:pt x="180" y="1"/>
                      <a:pt x="1" y="263"/>
                      <a:pt x="1" y="596"/>
                    </a:cubicBezTo>
                    <a:lnTo>
                      <a:pt x="1" y="1608"/>
                    </a:lnTo>
                    <a:cubicBezTo>
                      <a:pt x="1" y="1930"/>
                      <a:pt x="191" y="2203"/>
                      <a:pt x="418" y="2203"/>
                    </a:cubicBezTo>
                    <a:lnTo>
                      <a:pt x="12503" y="2203"/>
                    </a:lnTo>
                    <a:cubicBezTo>
                      <a:pt x="12741" y="2203"/>
                      <a:pt x="12919" y="1930"/>
                      <a:pt x="12919" y="1608"/>
                    </a:cubicBezTo>
                    <a:lnTo>
                      <a:pt x="12919" y="596"/>
                    </a:lnTo>
                    <a:cubicBezTo>
                      <a:pt x="12919" y="263"/>
                      <a:pt x="12729" y="1"/>
                      <a:pt x="1250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257;p4"/>
              <p:cNvSpPr/>
              <p:nvPr/>
            </p:nvSpPr>
            <p:spPr>
              <a:xfrm>
                <a:off x="253035" y="4470098"/>
                <a:ext cx="398001" cy="69073"/>
              </a:xfrm>
              <a:custGeom>
                <a:avLst/>
                <a:gdLst/>
                <a:ahLst/>
                <a:cxnLst/>
                <a:rect l="l" t="t" r="r" b="b"/>
                <a:pathLst>
                  <a:path w="12920" h="2204" extrusionOk="0">
                    <a:moveTo>
                      <a:pt x="418" y="1"/>
                    </a:moveTo>
                    <a:cubicBezTo>
                      <a:pt x="180" y="1"/>
                      <a:pt x="1" y="275"/>
                      <a:pt x="1" y="596"/>
                    </a:cubicBezTo>
                    <a:lnTo>
                      <a:pt x="1" y="1608"/>
                    </a:lnTo>
                    <a:cubicBezTo>
                      <a:pt x="1" y="1942"/>
                      <a:pt x="191" y="2203"/>
                      <a:pt x="418" y="2203"/>
                    </a:cubicBezTo>
                    <a:lnTo>
                      <a:pt x="12503" y="2203"/>
                    </a:lnTo>
                    <a:cubicBezTo>
                      <a:pt x="12741" y="2203"/>
                      <a:pt x="12919" y="1942"/>
                      <a:pt x="12919" y="1608"/>
                    </a:cubicBezTo>
                    <a:lnTo>
                      <a:pt x="12919" y="596"/>
                    </a:lnTo>
                    <a:cubicBezTo>
                      <a:pt x="12919" y="275"/>
                      <a:pt x="12729" y="1"/>
                      <a:pt x="1250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58" name="Google Shape;258;p4"/>
          <p:cNvSpPr txBox="1">
            <a:spLocks noGrp="1"/>
          </p:cNvSpPr>
          <p:nvPr>
            <p:ph type="body" idx="1"/>
          </p:nvPr>
        </p:nvSpPr>
        <p:spPr>
          <a:xfrm>
            <a:off x="1094500" y="1162400"/>
            <a:ext cx="6955200" cy="353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AutoNum type="arabicPeriod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rgbClr val="494949"/>
              </a:buClr>
              <a:buSzPts val="1400"/>
              <a:buFont typeface="Montserrat"/>
              <a:buAutoNum type="alphaLcPeriod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rgbClr val="494949"/>
              </a:buClr>
              <a:buSzPts val="1400"/>
              <a:buFont typeface="Montserrat"/>
              <a:buAutoNum type="romanLcPeriod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rgbClr val="494949"/>
              </a:buClr>
              <a:buSzPts val="1400"/>
              <a:buFont typeface="Montserrat"/>
              <a:buAutoNum type="arabicPeriod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rgbClr val="494949"/>
              </a:buClr>
              <a:buSzPts val="1400"/>
              <a:buFont typeface="Montserrat"/>
              <a:buAutoNum type="alphaLcPeriod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rgbClr val="494949"/>
              </a:buClr>
              <a:buSzPts val="1400"/>
              <a:buFont typeface="Montserrat"/>
              <a:buAutoNum type="romanLcPeriod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rgbClr val="494949"/>
              </a:buClr>
              <a:buSzPts val="1400"/>
              <a:buFont typeface="Montserrat"/>
              <a:buAutoNum type="arabicPeriod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rgbClr val="494949"/>
              </a:buClr>
              <a:buSzPts val="1400"/>
              <a:buFont typeface="Montserrat"/>
              <a:buAutoNum type="alphaLcPeriod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rgbClr val="494949"/>
              </a:buClr>
              <a:buSzPts val="1400"/>
              <a:buFont typeface="Montserrat"/>
              <a:buAutoNum type="romanLcPeriod"/>
              <a:defRPr/>
            </a:lvl9pPr>
          </a:lstStyle>
          <a:p>
            <a:endParaRPr/>
          </a:p>
        </p:txBody>
      </p:sp>
      <p:sp>
        <p:nvSpPr>
          <p:cNvPr id="259" name="Google Shape;259;p4"/>
          <p:cNvSpPr txBox="1">
            <a:spLocks noGrp="1"/>
          </p:cNvSpPr>
          <p:nvPr>
            <p:ph type="title"/>
          </p:nvPr>
        </p:nvSpPr>
        <p:spPr>
          <a:xfrm>
            <a:off x="800100" y="441225"/>
            <a:ext cx="7543800" cy="54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grpSp>
        <p:nvGrpSpPr>
          <p:cNvPr id="260" name="Google Shape;260;p4"/>
          <p:cNvGrpSpPr/>
          <p:nvPr/>
        </p:nvGrpSpPr>
        <p:grpSpPr>
          <a:xfrm>
            <a:off x="892025" y="380200"/>
            <a:ext cx="485600" cy="491025"/>
            <a:chOff x="1356675" y="3467550"/>
            <a:chExt cx="485600" cy="491025"/>
          </a:xfrm>
        </p:grpSpPr>
        <p:sp>
          <p:nvSpPr>
            <p:cNvPr id="261" name="Google Shape;261;p4"/>
            <p:cNvSpPr/>
            <p:nvPr/>
          </p:nvSpPr>
          <p:spPr>
            <a:xfrm>
              <a:off x="1356675" y="3467550"/>
              <a:ext cx="485600" cy="491025"/>
            </a:xfrm>
            <a:custGeom>
              <a:avLst/>
              <a:gdLst/>
              <a:ahLst/>
              <a:cxnLst/>
              <a:rect l="l" t="t" r="r" b="b"/>
              <a:pathLst>
                <a:path w="19424" h="19641" extrusionOk="0">
                  <a:moveTo>
                    <a:pt x="6591" y="0"/>
                  </a:moveTo>
                  <a:cubicBezTo>
                    <a:pt x="6531" y="0"/>
                    <a:pt x="6472" y="2"/>
                    <a:pt x="6414" y="5"/>
                  </a:cubicBezTo>
                  <a:cubicBezTo>
                    <a:pt x="5198" y="1130"/>
                    <a:pt x="4529" y="3501"/>
                    <a:pt x="5745" y="5659"/>
                  </a:cubicBezTo>
                  <a:cubicBezTo>
                    <a:pt x="6110" y="6297"/>
                    <a:pt x="6748" y="7057"/>
                    <a:pt x="7508" y="7817"/>
                  </a:cubicBezTo>
                  <a:cubicBezTo>
                    <a:pt x="6444" y="7482"/>
                    <a:pt x="5472" y="7300"/>
                    <a:pt x="4773" y="7300"/>
                  </a:cubicBezTo>
                  <a:cubicBezTo>
                    <a:pt x="4684" y="7296"/>
                    <a:pt x="4596" y="7294"/>
                    <a:pt x="4510" y="7294"/>
                  </a:cubicBezTo>
                  <a:cubicBezTo>
                    <a:pt x="2125" y="7294"/>
                    <a:pt x="440" y="8875"/>
                    <a:pt x="0" y="10400"/>
                  </a:cubicBezTo>
                  <a:cubicBezTo>
                    <a:pt x="600" y="11704"/>
                    <a:pt x="2183" y="12873"/>
                    <a:pt x="4155" y="12873"/>
                  </a:cubicBezTo>
                  <a:cubicBezTo>
                    <a:pt x="4483" y="12873"/>
                    <a:pt x="4821" y="12841"/>
                    <a:pt x="5168" y="12771"/>
                  </a:cubicBezTo>
                  <a:cubicBezTo>
                    <a:pt x="5897" y="12619"/>
                    <a:pt x="6779" y="12285"/>
                    <a:pt x="7751" y="11768"/>
                  </a:cubicBezTo>
                  <a:lnTo>
                    <a:pt x="7751" y="11768"/>
                  </a:lnTo>
                  <a:cubicBezTo>
                    <a:pt x="7113" y="12650"/>
                    <a:pt x="6627" y="13501"/>
                    <a:pt x="6353" y="14169"/>
                  </a:cubicBezTo>
                  <a:cubicBezTo>
                    <a:pt x="5472" y="16480"/>
                    <a:pt x="6505" y="18729"/>
                    <a:pt x="7873" y="19641"/>
                  </a:cubicBezTo>
                  <a:cubicBezTo>
                    <a:pt x="9514" y="19428"/>
                    <a:pt x="11460" y="17908"/>
                    <a:pt x="11703" y="15416"/>
                  </a:cubicBezTo>
                  <a:cubicBezTo>
                    <a:pt x="11794" y="14717"/>
                    <a:pt x="11703" y="13714"/>
                    <a:pt x="11551" y="12650"/>
                  </a:cubicBezTo>
                  <a:lnTo>
                    <a:pt x="11551" y="12650"/>
                  </a:lnTo>
                  <a:cubicBezTo>
                    <a:pt x="12220" y="13531"/>
                    <a:pt x="12858" y="14261"/>
                    <a:pt x="13435" y="14717"/>
                  </a:cubicBezTo>
                  <a:cubicBezTo>
                    <a:pt x="14417" y="15487"/>
                    <a:pt x="15512" y="15807"/>
                    <a:pt x="16522" y="15807"/>
                  </a:cubicBezTo>
                  <a:cubicBezTo>
                    <a:pt x="17543" y="15807"/>
                    <a:pt x="18477" y="15480"/>
                    <a:pt x="19119" y="14960"/>
                  </a:cubicBezTo>
                  <a:cubicBezTo>
                    <a:pt x="19423" y="13349"/>
                    <a:pt x="18603" y="11069"/>
                    <a:pt x="16323" y="10036"/>
                  </a:cubicBezTo>
                  <a:cubicBezTo>
                    <a:pt x="15654" y="9732"/>
                    <a:pt x="14712" y="9489"/>
                    <a:pt x="13648" y="9306"/>
                  </a:cubicBezTo>
                  <a:cubicBezTo>
                    <a:pt x="14712" y="8972"/>
                    <a:pt x="15593" y="8637"/>
                    <a:pt x="16201" y="8212"/>
                  </a:cubicBezTo>
                  <a:cubicBezTo>
                    <a:pt x="18299" y="6844"/>
                    <a:pt x="18785" y="4443"/>
                    <a:pt x="18208" y="2893"/>
                  </a:cubicBezTo>
                  <a:cubicBezTo>
                    <a:pt x="17660" y="2590"/>
                    <a:pt x="16957" y="2412"/>
                    <a:pt x="16203" y="2412"/>
                  </a:cubicBezTo>
                  <a:cubicBezTo>
                    <a:pt x="14990" y="2412"/>
                    <a:pt x="13646" y="2873"/>
                    <a:pt x="12615" y="4017"/>
                  </a:cubicBezTo>
                  <a:cubicBezTo>
                    <a:pt x="12128" y="4564"/>
                    <a:pt x="11612" y="5355"/>
                    <a:pt x="11095" y="6358"/>
                  </a:cubicBezTo>
                  <a:cubicBezTo>
                    <a:pt x="11095" y="5233"/>
                    <a:pt x="11034" y="4261"/>
                    <a:pt x="10852" y="3561"/>
                  </a:cubicBezTo>
                  <a:cubicBezTo>
                    <a:pt x="10236" y="1215"/>
                    <a:pt x="8233" y="0"/>
                    <a:pt x="65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4"/>
            <p:cNvSpPr/>
            <p:nvPr/>
          </p:nvSpPr>
          <p:spPr>
            <a:xfrm>
              <a:off x="1482825" y="3582400"/>
              <a:ext cx="243175" cy="248525"/>
            </a:xfrm>
            <a:custGeom>
              <a:avLst/>
              <a:gdLst/>
              <a:ahLst/>
              <a:cxnLst/>
              <a:rect l="l" t="t" r="r" b="b"/>
              <a:pathLst>
                <a:path w="9727" h="9941" extrusionOk="0">
                  <a:moveTo>
                    <a:pt x="3253" y="1"/>
                  </a:moveTo>
                  <a:cubicBezTo>
                    <a:pt x="2736" y="913"/>
                    <a:pt x="2523" y="2159"/>
                    <a:pt x="2979" y="3466"/>
                  </a:cubicBezTo>
                  <a:cubicBezTo>
                    <a:pt x="1611" y="3618"/>
                    <a:pt x="547" y="4378"/>
                    <a:pt x="0" y="5259"/>
                  </a:cubicBezTo>
                  <a:cubicBezTo>
                    <a:pt x="653" y="5997"/>
                    <a:pt x="1702" y="6575"/>
                    <a:pt x="2951" y="6575"/>
                  </a:cubicBezTo>
                  <a:cubicBezTo>
                    <a:pt x="3040" y="6575"/>
                    <a:pt x="3131" y="6572"/>
                    <a:pt x="3222" y="6566"/>
                  </a:cubicBezTo>
                  <a:lnTo>
                    <a:pt x="3222" y="6566"/>
                  </a:lnTo>
                  <a:cubicBezTo>
                    <a:pt x="2949" y="7904"/>
                    <a:pt x="3344" y="9120"/>
                    <a:pt x="4012" y="9940"/>
                  </a:cubicBezTo>
                  <a:cubicBezTo>
                    <a:pt x="4955" y="9545"/>
                    <a:pt x="5867" y="8572"/>
                    <a:pt x="6262" y="7296"/>
                  </a:cubicBezTo>
                  <a:cubicBezTo>
                    <a:pt x="6938" y="7695"/>
                    <a:pt x="7645" y="7866"/>
                    <a:pt x="8313" y="7866"/>
                  </a:cubicBezTo>
                  <a:cubicBezTo>
                    <a:pt x="8815" y="7866"/>
                    <a:pt x="9296" y="7769"/>
                    <a:pt x="9727" y="7600"/>
                  </a:cubicBezTo>
                  <a:cubicBezTo>
                    <a:pt x="9605" y="6536"/>
                    <a:pt x="9028" y="5381"/>
                    <a:pt x="7903" y="4621"/>
                  </a:cubicBezTo>
                  <a:cubicBezTo>
                    <a:pt x="8906" y="3740"/>
                    <a:pt x="9301" y="2524"/>
                    <a:pt x="9271" y="1460"/>
                  </a:cubicBezTo>
                  <a:cubicBezTo>
                    <a:pt x="9018" y="1400"/>
                    <a:pt x="8749" y="1370"/>
                    <a:pt x="8472" y="1370"/>
                  </a:cubicBezTo>
                  <a:cubicBezTo>
                    <a:pt x="7613" y="1370"/>
                    <a:pt x="6670" y="1660"/>
                    <a:pt x="5867" y="2281"/>
                  </a:cubicBezTo>
                  <a:cubicBezTo>
                    <a:pt x="5350" y="1034"/>
                    <a:pt x="4286" y="274"/>
                    <a:pt x="32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4"/>
            <p:cNvSpPr/>
            <p:nvPr/>
          </p:nvSpPr>
          <p:spPr>
            <a:xfrm>
              <a:off x="1560325" y="3656675"/>
              <a:ext cx="108700" cy="94975"/>
            </a:xfrm>
            <a:custGeom>
              <a:avLst/>
              <a:gdLst/>
              <a:ahLst/>
              <a:cxnLst/>
              <a:rect l="l" t="t" r="r" b="b"/>
              <a:pathLst>
                <a:path w="4348" h="3799" extrusionOk="0">
                  <a:moveTo>
                    <a:pt x="2196" y="1"/>
                  </a:moveTo>
                  <a:cubicBezTo>
                    <a:pt x="1950" y="1"/>
                    <a:pt x="1700" y="52"/>
                    <a:pt x="1460" y="161"/>
                  </a:cubicBezTo>
                  <a:cubicBezTo>
                    <a:pt x="456" y="525"/>
                    <a:pt x="1" y="1680"/>
                    <a:pt x="426" y="2623"/>
                  </a:cubicBezTo>
                  <a:cubicBezTo>
                    <a:pt x="702" y="3358"/>
                    <a:pt x="1430" y="3798"/>
                    <a:pt x="2175" y="3798"/>
                  </a:cubicBezTo>
                  <a:cubicBezTo>
                    <a:pt x="2416" y="3798"/>
                    <a:pt x="2658" y="3752"/>
                    <a:pt x="2888" y="3656"/>
                  </a:cubicBezTo>
                  <a:cubicBezTo>
                    <a:pt x="3891" y="3261"/>
                    <a:pt x="4347" y="2136"/>
                    <a:pt x="3922" y="1164"/>
                  </a:cubicBezTo>
                  <a:cubicBezTo>
                    <a:pt x="3604" y="439"/>
                    <a:pt x="2916" y="1"/>
                    <a:pt x="21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4" name="Google Shape;264;p4"/>
          <p:cNvGrpSpPr/>
          <p:nvPr/>
        </p:nvGrpSpPr>
        <p:grpSpPr>
          <a:xfrm>
            <a:off x="7769675" y="4369475"/>
            <a:ext cx="361750" cy="357925"/>
            <a:chOff x="4529975" y="4558875"/>
            <a:chExt cx="361750" cy="357925"/>
          </a:xfrm>
        </p:grpSpPr>
        <p:sp>
          <p:nvSpPr>
            <p:cNvPr id="265" name="Google Shape;265;p4"/>
            <p:cNvSpPr/>
            <p:nvPr/>
          </p:nvSpPr>
          <p:spPr>
            <a:xfrm>
              <a:off x="4529975" y="4558875"/>
              <a:ext cx="361750" cy="357925"/>
            </a:xfrm>
            <a:custGeom>
              <a:avLst/>
              <a:gdLst/>
              <a:ahLst/>
              <a:cxnLst/>
              <a:rect l="l" t="t" r="r" b="b"/>
              <a:pathLst>
                <a:path w="14470" h="14317" extrusionOk="0">
                  <a:moveTo>
                    <a:pt x="6627" y="0"/>
                  </a:moveTo>
                  <a:cubicBezTo>
                    <a:pt x="5381" y="0"/>
                    <a:pt x="5047" y="1216"/>
                    <a:pt x="5168" y="3131"/>
                  </a:cubicBezTo>
                  <a:cubicBezTo>
                    <a:pt x="4234" y="2384"/>
                    <a:pt x="3437" y="1946"/>
                    <a:pt x="2786" y="1946"/>
                  </a:cubicBezTo>
                  <a:cubicBezTo>
                    <a:pt x="2378" y="1946"/>
                    <a:pt x="2026" y="2118"/>
                    <a:pt x="1733" y="2493"/>
                  </a:cubicBezTo>
                  <a:cubicBezTo>
                    <a:pt x="1551" y="2888"/>
                    <a:pt x="1551" y="3253"/>
                    <a:pt x="1703" y="3556"/>
                  </a:cubicBezTo>
                  <a:cubicBezTo>
                    <a:pt x="1369" y="3556"/>
                    <a:pt x="1004" y="3708"/>
                    <a:pt x="761" y="4073"/>
                  </a:cubicBezTo>
                  <a:cubicBezTo>
                    <a:pt x="153" y="5137"/>
                    <a:pt x="974" y="6049"/>
                    <a:pt x="2737" y="6930"/>
                  </a:cubicBezTo>
                  <a:cubicBezTo>
                    <a:pt x="943" y="7599"/>
                    <a:pt x="1" y="8450"/>
                    <a:pt x="487" y="9575"/>
                  </a:cubicBezTo>
                  <a:cubicBezTo>
                    <a:pt x="761" y="9909"/>
                    <a:pt x="1065" y="10092"/>
                    <a:pt x="1399" y="10152"/>
                  </a:cubicBezTo>
                  <a:cubicBezTo>
                    <a:pt x="1217" y="10456"/>
                    <a:pt x="1217" y="10821"/>
                    <a:pt x="1308" y="11216"/>
                  </a:cubicBezTo>
                  <a:cubicBezTo>
                    <a:pt x="1600" y="11681"/>
                    <a:pt x="1985" y="11890"/>
                    <a:pt x="2462" y="11890"/>
                  </a:cubicBezTo>
                  <a:cubicBezTo>
                    <a:pt x="3078" y="11890"/>
                    <a:pt x="3849" y="11542"/>
                    <a:pt x="4773" y="10943"/>
                  </a:cubicBezTo>
                  <a:lnTo>
                    <a:pt x="4773" y="10943"/>
                  </a:lnTo>
                  <a:cubicBezTo>
                    <a:pt x="4469" y="12858"/>
                    <a:pt x="4712" y="14073"/>
                    <a:pt x="5958" y="14225"/>
                  </a:cubicBezTo>
                  <a:cubicBezTo>
                    <a:pt x="6384" y="14165"/>
                    <a:pt x="6688" y="13982"/>
                    <a:pt x="6901" y="13709"/>
                  </a:cubicBezTo>
                  <a:cubicBezTo>
                    <a:pt x="7083" y="14013"/>
                    <a:pt x="7387" y="14225"/>
                    <a:pt x="7813" y="14317"/>
                  </a:cubicBezTo>
                  <a:cubicBezTo>
                    <a:pt x="9059" y="14317"/>
                    <a:pt x="9424" y="13101"/>
                    <a:pt x="9302" y="11216"/>
                  </a:cubicBezTo>
                  <a:lnTo>
                    <a:pt x="9302" y="11216"/>
                  </a:lnTo>
                  <a:cubicBezTo>
                    <a:pt x="10227" y="11956"/>
                    <a:pt x="11005" y="12381"/>
                    <a:pt x="11644" y="12381"/>
                  </a:cubicBezTo>
                  <a:cubicBezTo>
                    <a:pt x="12055" y="12381"/>
                    <a:pt x="12409" y="12205"/>
                    <a:pt x="12706" y="11824"/>
                  </a:cubicBezTo>
                  <a:cubicBezTo>
                    <a:pt x="12919" y="11429"/>
                    <a:pt x="12919" y="11064"/>
                    <a:pt x="12767" y="10760"/>
                  </a:cubicBezTo>
                  <a:cubicBezTo>
                    <a:pt x="13101" y="10760"/>
                    <a:pt x="13436" y="10608"/>
                    <a:pt x="13709" y="10274"/>
                  </a:cubicBezTo>
                  <a:cubicBezTo>
                    <a:pt x="14317" y="9210"/>
                    <a:pt x="13466" y="8298"/>
                    <a:pt x="11734" y="7417"/>
                  </a:cubicBezTo>
                  <a:cubicBezTo>
                    <a:pt x="13527" y="6718"/>
                    <a:pt x="14469" y="5897"/>
                    <a:pt x="13983" y="4742"/>
                  </a:cubicBezTo>
                  <a:cubicBezTo>
                    <a:pt x="13709" y="4408"/>
                    <a:pt x="13405" y="4225"/>
                    <a:pt x="13071" y="4195"/>
                  </a:cubicBezTo>
                  <a:cubicBezTo>
                    <a:pt x="13253" y="3891"/>
                    <a:pt x="13253" y="3496"/>
                    <a:pt x="13132" y="3131"/>
                  </a:cubicBezTo>
                  <a:cubicBezTo>
                    <a:pt x="12852" y="2638"/>
                    <a:pt x="12461" y="2419"/>
                    <a:pt x="11974" y="2419"/>
                  </a:cubicBezTo>
                  <a:cubicBezTo>
                    <a:pt x="11351" y="2419"/>
                    <a:pt x="10571" y="2777"/>
                    <a:pt x="9667" y="3374"/>
                  </a:cubicBezTo>
                  <a:cubicBezTo>
                    <a:pt x="9971" y="1490"/>
                    <a:pt x="9758" y="274"/>
                    <a:pt x="8512" y="122"/>
                  </a:cubicBezTo>
                  <a:cubicBezTo>
                    <a:pt x="8086" y="152"/>
                    <a:pt x="7782" y="335"/>
                    <a:pt x="7539" y="608"/>
                  </a:cubicBezTo>
                  <a:cubicBezTo>
                    <a:pt x="7357" y="304"/>
                    <a:pt x="7053" y="122"/>
                    <a:pt x="66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4"/>
            <p:cNvSpPr/>
            <p:nvPr/>
          </p:nvSpPr>
          <p:spPr>
            <a:xfrm>
              <a:off x="4585450" y="4606750"/>
              <a:ext cx="250025" cy="263700"/>
            </a:xfrm>
            <a:custGeom>
              <a:avLst/>
              <a:gdLst/>
              <a:ahLst/>
              <a:cxnLst/>
              <a:rect l="l" t="t" r="r" b="b"/>
              <a:pathLst>
                <a:path w="10001" h="10548" extrusionOk="0">
                  <a:moveTo>
                    <a:pt x="5259" y="0"/>
                  </a:moveTo>
                  <a:cubicBezTo>
                    <a:pt x="4256" y="91"/>
                    <a:pt x="4043" y="1125"/>
                    <a:pt x="4165" y="2766"/>
                  </a:cubicBezTo>
                  <a:cubicBezTo>
                    <a:pt x="3970" y="2349"/>
                    <a:pt x="3750" y="2059"/>
                    <a:pt x="3435" y="2059"/>
                  </a:cubicBezTo>
                  <a:cubicBezTo>
                    <a:pt x="3406" y="2059"/>
                    <a:pt x="3376" y="2062"/>
                    <a:pt x="3344" y="2067"/>
                  </a:cubicBezTo>
                  <a:cubicBezTo>
                    <a:pt x="3101" y="2310"/>
                    <a:pt x="3192" y="2675"/>
                    <a:pt x="3466" y="3100"/>
                  </a:cubicBezTo>
                  <a:cubicBezTo>
                    <a:pt x="2655" y="2408"/>
                    <a:pt x="1946" y="1999"/>
                    <a:pt x="1375" y="1999"/>
                  </a:cubicBezTo>
                  <a:cubicBezTo>
                    <a:pt x="1068" y="1999"/>
                    <a:pt x="801" y="2116"/>
                    <a:pt x="578" y="2371"/>
                  </a:cubicBezTo>
                  <a:cubicBezTo>
                    <a:pt x="214" y="3283"/>
                    <a:pt x="973" y="4012"/>
                    <a:pt x="2432" y="4742"/>
                  </a:cubicBezTo>
                  <a:cubicBezTo>
                    <a:pt x="2316" y="4720"/>
                    <a:pt x="2204" y="4709"/>
                    <a:pt x="2101" y="4709"/>
                  </a:cubicBezTo>
                  <a:cubicBezTo>
                    <a:pt x="1774" y="4709"/>
                    <a:pt x="1529" y="4822"/>
                    <a:pt x="1460" y="5076"/>
                  </a:cubicBezTo>
                  <a:cubicBezTo>
                    <a:pt x="1515" y="5378"/>
                    <a:pt x="1841" y="5506"/>
                    <a:pt x="2262" y="5506"/>
                  </a:cubicBezTo>
                  <a:cubicBezTo>
                    <a:pt x="2308" y="5506"/>
                    <a:pt x="2354" y="5505"/>
                    <a:pt x="2402" y="5502"/>
                  </a:cubicBezTo>
                  <a:lnTo>
                    <a:pt x="2402" y="5502"/>
                  </a:lnTo>
                  <a:cubicBezTo>
                    <a:pt x="852" y="6079"/>
                    <a:pt x="1" y="6718"/>
                    <a:pt x="305" y="7660"/>
                  </a:cubicBezTo>
                  <a:cubicBezTo>
                    <a:pt x="533" y="7973"/>
                    <a:pt x="834" y="8114"/>
                    <a:pt x="1198" y="8114"/>
                  </a:cubicBezTo>
                  <a:cubicBezTo>
                    <a:pt x="1753" y="8114"/>
                    <a:pt x="2457" y="7785"/>
                    <a:pt x="3284" y="7234"/>
                  </a:cubicBezTo>
                  <a:lnTo>
                    <a:pt x="3284" y="7234"/>
                  </a:lnTo>
                  <a:cubicBezTo>
                    <a:pt x="2980" y="7629"/>
                    <a:pt x="2828" y="7994"/>
                    <a:pt x="3071" y="8268"/>
                  </a:cubicBezTo>
                  <a:cubicBezTo>
                    <a:pt x="3129" y="8287"/>
                    <a:pt x="3186" y="8297"/>
                    <a:pt x="3240" y="8297"/>
                  </a:cubicBezTo>
                  <a:cubicBezTo>
                    <a:pt x="3522" y="8297"/>
                    <a:pt x="3743" y="8042"/>
                    <a:pt x="3922" y="7660"/>
                  </a:cubicBezTo>
                  <a:lnTo>
                    <a:pt x="3922" y="7660"/>
                  </a:lnTo>
                  <a:cubicBezTo>
                    <a:pt x="3618" y="9240"/>
                    <a:pt x="3770" y="10304"/>
                    <a:pt x="4743" y="10547"/>
                  </a:cubicBezTo>
                  <a:cubicBezTo>
                    <a:pt x="5746" y="10426"/>
                    <a:pt x="5958" y="9392"/>
                    <a:pt x="5867" y="7781"/>
                  </a:cubicBezTo>
                  <a:lnTo>
                    <a:pt x="5867" y="7781"/>
                  </a:lnTo>
                  <a:cubicBezTo>
                    <a:pt x="6028" y="8183"/>
                    <a:pt x="6259" y="8466"/>
                    <a:pt x="6540" y="8466"/>
                  </a:cubicBezTo>
                  <a:cubicBezTo>
                    <a:pt x="6578" y="8466"/>
                    <a:pt x="6617" y="8461"/>
                    <a:pt x="6657" y="8450"/>
                  </a:cubicBezTo>
                  <a:cubicBezTo>
                    <a:pt x="6931" y="8237"/>
                    <a:pt x="6809" y="7842"/>
                    <a:pt x="6536" y="7417"/>
                  </a:cubicBezTo>
                  <a:lnTo>
                    <a:pt x="6536" y="7417"/>
                  </a:lnTo>
                  <a:cubicBezTo>
                    <a:pt x="7347" y="8109"/>
                    <a:pt x="8055" y="8518"/>
                    <a:pt x="8627" y="8518"/>
                  </a:cubicBezTo>
                  <a:cubicBezTo>
                    <a:pt x="8933" y="8518"/>
                    <a:pt x="9201" y="8401"/>
                    <a:pt x="9423" y="8146"/>
                  </a:cubicBezTo>
                  <a:cubicBezTo>
                    <a:pt x="9819" y="7234"/>
                    <a:pt x="9059" y="6505"/>
                    <a:pt x="7569" y="5806"/>
                  </a:cubicBezTo>
                  <a:lnTo>
                    <a:pt x="7569" y="5806"/>
                  </a:lnTo>
                  <a:cubicBezTo>
                    <a:pt x="7674" y="5819"/>
                    <a:pt x="7774" y="5826"/>
                    <a:pt x="7869" y="5826"/>
                  </a:cubicBezTo>
                  <a:cubicBezTo>
                    <a:pt x="8213" y="5826"/>
                    <a:pt x="8477" y="5727"/>
                    <a:pt x="8572" y="5441"/>
                  </a:cubicBezTo>
                  <a:cubicBezTo>
                    <a:pt x="8492" y="5146"/>
                    <a:pt x="8199" y="5040"/>
                    <a:pt x="7776" y="5040"/>
                  </a:cubicBezTo>
                  <a:cubicBezTo>
                    <a:pt x="7720" y="5040"/>
                    <a:pt x="7661" y="5042"/>
                    <a:pt x="7600" y="5046"/>
                  </a:cubicBezTo>
                  <a:cubicBezTo>
                    <a:pt x="9180" y="4468"/>
                    <a:pt x="10001" y="3830"/>
                    <a:pt x="9697" y="2857"/>
                  </a:cubicBezTo>
                  <a:cubicBezTo>
                    <a:pt x="9468" y="2544"/>
                    <a:pt x="9173" y="2403"/>
                    <a:pt x="8815" y="2403"/>
                  </a:cubicBezTo>
                  <a:cubicBezTo>
                    <a:pt x="8268" y="2403"/>
                    <a:pt x="7575" y="2732"/>
                    <a:pt x="6749" y="3283"/>
                  </a:cubicBezTo>
                  <a:cubicBezTo>
                    <a:pt x="7053" y="2918"/>
                    <a:pt x="7205" y="2523"/>
                    <a:pt x="6931" y="2280"/>
                  </a:cubicBezTo>
                  <a:cubicBezTo>
                    <a:pt x="6874" y="2259"/>
                    <a:pt x="6818" y="2249"/>
                    <a:pt x="6764" y="2249"/>
                  </a:cubicBezTo>
                  <a:cubicBezTo>
                    <a:pt x="6504" y="2249"/>
                    <a:pt x="6281" y="2485"/>
                    <a:pt x="6080" y="2888"/>
                  </a:cubicBezTo>
                  <a:cubicBezTo>
                    <a:pt x="6354" y="1246"/>
                    <a:pt x="6202" y="182"/>
                    <a:pt x="52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4"/>
            <p:cNvSpPr/>
            <p:nvPr/>
          </p:nvSpPr>
          <p:spPr>
            <a:xfrm>
              <a:off x="4644725" y="4675000"/>
              <a:ext cx="129975" cy="126350"/>
            </a:xfrm>
            <a:custGeom>
              <a:avLst/>
              <a:gdLst/>
              <a:ahLst/>
              <a:cxnLst/>
              <a:rect l="l" t="t" r="r" b="b"/>
              <a:pathLst>
                <a:path w="5199" h="5054" extrusionOk="0">
                  <a:moveTo>
                    <a:pt x="2569" y="0"/>
                  </a:moveTo>
                  <a:cubicBezTo>
                    <a:pt x="1245" y="0"/>
                    <a:pt x="149" y="1034"/>
                    <a:pt x="61" y="2377"/>
                  </a:cubicBezTo>
                  <a:cubicBezTo>
                    <a:pt x="1" y="3805"/>
                    <a:pt x="1065" y="4960"/>
                    <a:pt x="2463" y="5051"/>
                  </a:cubicBezTo>
                  <a:cubicBezTo>
                    <a:pt x="2501" y="5053"/>
                    <a:pt x="2539" y="5054"/>
                    <a:pt x="2577" y="5054"/>
                  </a:cubicBezTo>
                  <a:cubicBezTo>
                    <a:pt x="3925" y="5054"/>
                    <a:pt x="5049" y="4010"/>
                    <a:pt x="5138" y="2650"/>
                  </a:cubicBezTo>
                  <a:cubicBezTo>
                    <a:pt x="5198" y="1252"/>
                    <a:pt x="4135" y="67"/>
                    <a:pt x="2736" y="6"/>
                  </a:cubicBezTo>
                  <a:cubicBezTo>
                    <a:pt x="2680" y="2"/>
                    <a:pt x="2625" y="0"/>
                    <a:pt x="25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8" name="Google Shape;268;p4"/>
          <p:cNvGrpSpPr/>
          <p:nvPr/>
        </p:nvGrpSpPr>
        <p:grpSpPr>
          <a:xfrm>
            <a:off x="7403225" y="262746"/>
            <a:ext cx="1155437" cy="963437"/>
            <a:chOff x="7403225" y="262746"/>
            <a:chExt cx="1155437" cy="963437"/>
          </a:xfrm>
        </p:grpSpPr>
        <p:sp>
          <p:nvSpPr>
            <p:cNvPr id="269" name="Google Shape;269;p4"/>
            <p:cNvSpPr/>
            <p:nvPr/>
          </p:nvSpPr>
          <p:spPr>
            <a:xfrm rot="-1394430">
              <a:off x="7786649" y="610960"/>
              <a:ext cx="49396" cy="48742"/>
            </a:xfrm>
            <a:custGeom>
              <a:avLst/>
              <a:gdLst/>
              <a:ahLst/>
              <a:cxnLst/>
              <a:rect l="l" t="t" r="r" b="b"/>
              <a:pathLst>
                <a:path w="2342" h="2311" extrusionOk="0">
                  <a:moveTo>
                    <a:pt x="1125" y="0"/>
                  </a:moveTo>
                  <a:cubicBezTo>
                    <a:pt x="487" y="31"/>
                    <a:pt x="1" y="548"/>
                    <a:pt x="31" y="1216"/>
                  </a:cubicBezTo>
                  <a:cubicBezTo>
                    <a:pt x="62" y="1855"/>
                    <a:pt x="609" y="2311"/>
                    <a:pt x="1247" y="2311"/>
                  </a:cubicBezTo>
                  <a:cubicBezTo>
                    <a:pt x="1885" y="2250"/>
                    <a:pt x="2341" y="1733"/>
                    <a:pt x="2341" y="1095"/>
                  </a:cubicBezTo>
                  <a:cubicBezTo>
                    <a:pt x="2311" y="456"/>
                    <a:pt x="1794" y="0"/>
                    <a:pt x="11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4"/>
            <p:cNvSpPr/>
            <p:nvPr/>
          </p:nvSpPr>
          <p:spPr>
            <a:xfrm rot="-1394430">
              <a:off x="7649082" y="788276"/>
              <a:ext cx="84007" cy="82742"/>
            </a:xfrm>
            <a:custGeom>
              <a:avLst/>
              <a:gdLst/>
              <a:ahLst/>
              <a:cxnLst/>
              <a:rect l="l" t="t" r="r" b="b"/>
              <a:pathLst>
                <a:path w="3983" h="3923" extrusionOk="0">
                  <a:moveTo>
                    <a:pt x="1969" y="0"/>
                  </a:moveTo>
                  <a:cubicBezTo>
                    <a:pt x="1951" y="0"/>
                    <a:pt x="1933" y="0"/>
                    <a:pt x="1916" y="1"/>
                  </a:cubicBezTo>
                  <a:cubicBezTo>
                    <a:pt x="791" y="92"/>
                    <a:pt x="1" y="1004"/>
                    <a:pt x="31" y="2068"/>
                  </a:cubicBezTo>
                  <a:cubicBezTo>
                    <a:pt x="91" y="3112"/>
                    <a:pt x="1000" y="3923"/>
                    <a:pt x="2041" y="3923"/>
                  </a:cubicBezTo>
                  <a:cubicBezTo>
                    <a:pt x="2060" y="3923"/>
                    <a:pt x="2079" y="3922"/>
                    <a:pt x="2098" y="3922"/>
                  </a:cubicBezTo>
                  <a:cubicBezTo>
                    <a:pt x="3162" y="3892"/>
                    <a:pt x="3982" y="2919"/>
                    <a:pt x="3952" y="1885"/>
                  </a:cubicBezTo>
                  <a:cubicBezTo>
                    <a:pt x="3922" y="840"/>
                    <a:pt x="2982" y="0"/>
                    <a:pt x="19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4"/>
            <p:cNvSpPr/>
            <p:nvPr/>
          </p:nvSpPr>
          <p:spPr>
            <a:xfrm rot="-1394430">
              <a:off x="7717594" y="680986"/>
              <a:ext cx="77595" cy="75128"/>
            </a:xfrm>
            <a:custGeom>
              <a:avLst/>
              <a:gdLst/>
              <a:ahLst/>
              <a:cxnLst/>
              <a:rect l="l" t="t" r="r" b="b"/>
              <a:pathLst>
                <a:path w="3679" h="3562" extrusionOk="0">
                  <a:moveTo>
                    <a:pt x="1876" y="1"/>
                  </a:moveTo>
                  <a:cubicBezTo>
                    <a:pt x="1839" y="1"/>
                    <a:pt x="1801" y="2"/>
                    <a:pt x="1764" y="4"/>
                  </a:cubicBezTo>
                  <a:cubicBezTo>
                    <a:pt x="761" y="35"/>
                    <a:pt x="1" y="855"/>
                    <a:pt x="61" y="1858"/>
                  </a:cubicBezTo>
                  <a:cubicBezTo>
                    <a:pt x="91" y="2812"/>
                    <a:pt x="881" y="3561"/>
                    <a:pt x="1858" y="3561"/>
                  </a:cubicBezTo>
                  <a:cubicBezTo>
                    <a:pt x="1877" y="3561"/>
                    <a:pt x="1896" y="3561"/>
                    <a:pt x="1916" y="3560"/>
                  </a:cubicBezTo>
                  <a:cubicBezTo>
                    <a:pt x="2919" y="3530"/>
                    <a:pt x="3679" y="2679"/>
                    <a:pt x="3618" y="1706"/>
                  </a:cubicBezTo>
                  <a:cubicBezTo>
                    <a:pt x="3589" y="741"/>
                    <a:pt x="2827" y="1"/>
                    <a:pt x="18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4"/>
            <p:cNvSpPr/>
            <p:nvPr/>
          </p:nvSpPr>
          <p:spPr>
            <a:xfrm rot="-1394430">
              <a:off x="7448557" y="434571"/>
              <a:ext cx="958690" cy="426912"/>
            </a:xfrm>
            <a:custGeom>
              <a:avLst/>
              <a:gdLst/>
              <a:ahLst/>
              <a:cxnLst/>
              <a:rect l="l" t="t" r="r" b="b"/>
              <a:pathLst>
                <a:path w="45454" h="20241" extrusionOk="0">
                  <a:moveTo>
                    <a:pt x="39334" y="1"/>
                  </a:moveTo>
                  <a:cubicBezTo>
                    <a:pt x="38978" y="1"/>
                    <a:pt x="38610" y="60"/>
                    <a:pt x="38238" y="184"/>
                  </a:cubicBezTo>
                  <a:cubicBezTo>
                    <a:pt x="35290" y="1156"/>
                    <a:pt x="35442" y="9941"/>
                    <a:pt x="35442" y="9941"/>
                  </a:cubicBezTo>
                  <a:cubicBezTo>
                    <a:pt x="35442" y="9941"/>
                    <a:pt x="35082" y="5296"/>
                    <a:pt x="31841" y="5296"/>
                  </a:cubicBezTo>
                  <a:cubicBezTo>
                    <a:pt x="31555" y="5296"/>
                    <a:pt x="31246" y="5333"/>
                    <a:pt x="30913" y="5412"/>
                  </a:cubicBezTo>
                  <a:cubicBezTo>
                    <a:pt x="26809" y="6384"/>
                    <a:pt x="30973" y="11278"/>
                    <a:pt x="28633" y="14044"/>
                  </a:cubicBezTo>
                  <a:cubicBezTo>
                    <a:pt x="28551" y="12436"/>
                    <a:pt x="27345" y="9387"/>
                    <a:pt x="25169" y="9387"/>
                  </a:cubicBezTo>
                  <a:cubicBezTo>
                    <a:pt x="24918" y="9387"/>
                    <a:pt x="24654" y="9427"/>
                    <a:pt x="24378" y="9515"/>
                  </a:cubicBezTo>
                  <a:cubicBezTo>
                    <a:pt x="21672" y="10366"/>
                    <a:pt x="25320" y="14895"/>
                    <a:pt x="23496" y="16415"/>
                  </a:cubicBezTo>
                  <a:cubicBezTo>
                    <a:pt x="23389" y="13996"/>
                    <a:pt x="21736" y="12765"/>
                    <a:pt x="20451" y="12765"/>
                  </a:cubicBezTo>
                  <a:cubicBezTo>
                    <a:pt x="20283" y="12765"/>
                    <a:pt x="20121" y="12786"/>
                    <a:pt x="19970" y="12828"/>
                  </a:cubicBezTo>
                  <a:cubicBezTo>
                    <a:pt x="17934" y="13436"/>
                    <a:pt x="19575" y="15108"/>
                    <a:pt x="18663" y="17205"/>
                  </a:cubicBezTo>
                  <a:cubicBezTo>
                    <a:pt x="18613" y="17180"/>
                    <a:pt x="17285" y="14145"/>
                    <a:pt x="15748" y="14145"/>
                  </a:cubicBezTo>
                  <a:cubicBezTo>
                    <a:pt x="15418" y="14145"/>
                    <a:pt x="15080" y="14284"/>
                    <a:pt x="14742" y="14622"/>
                  </a:cubicBezTo>
                  <a:cubicBezTo>
                    <a:pt x="13952" y="15382"/>
                    <a:pt x="14803" y="17509"/>
                    <a:pt x="12766" y="17935"/>
                  </a:cubicBezTo>
                  <a:cubicBezTo>
                    <a:pt x="11668" y="18178"/>
                    <a:pt x="10404" y="18272"/>
                    <a:pt x="9107" y="18272"/>
                  </a:cubicBezTo>
                  <a:cubicBezTo>
                    <a:pt x="4737" y="18272"/>
                    <a:pt x="1" y="17205"/>
                    <a:pt x="0" y="17205"/>
                  </a:cubicBezTo>
                  <a:lnTo>
                    <a:pt x="0" y="17205"/>
                  </a:lnTo>
                  <a:cubicBezTo>
                    <a:pt x="2199" y="18790"/>
                    <a:pt x="8468" y="20241"/>
                    <a:pt x="15626" y="20241"/>
                  </a:cubicBezTo>
                  <a:cubicBezTo>
                    <a:pt x="23708" y="20241"/>
                    <a:pt x="32923" y="18391"/>
                    <a:pt x="38694" y="12798"/>
                  </a:cubicBezTo>
                  <a:cubicBezTo>
                    <a:pt x="45453" y="6260"/>
                    <a:pt x="42997" y="1"/>
                    <a:pt x="3933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4"/>
            <p:cNvSpPr/>
            <p:nvPr/>
          </p:nvSpPr>
          <p:spPr>
            <a:xfrm rot="-1394430">
              <a:off x="7479110" y="620110"/>
              <a:ext cx="1064885" cy="293319"/>
            </a:xfrm>
            <a:custGeom>
              <a:avLst/>
              <a:gdLst/>
              <a:ahLst/>
              <a:cxnLst/>
              <a:rect l="l" t="t" r="r" b="b"/>
              <a:pathLst>
                <a:path w="50489" h="13907" extrusionOk="0">
                  <a:moveTo>
                    <a:pt x="47640" y="0"/>
                  </a:moveTo>
                  <a:cubicBezTo>
                    <a:pt x="46993" y="0"/>
                    <a:pt x="46343" y="244"/>
                    <a:pt x="45838" y="734"/>
                  </a:cubicBezTo>
                  <a:lnTo>
                    <a:pt x="45686" y="855"/>
                  </a:lnTo>
                  <a:lnTo>
                    <a:pt x="45625" y="947"/>
                  </a:lnTo>
                  <a:cubicBezTo>
                    <a:pt x="44379" y="2375"/>
                    <a:pt x="43011" y="3743"/>
                    <a:pt x="41430" y="4898"/>
                  </a:cubicBezTo>
                  <a:cubicBezTo>
                    <a:pt x="39880" y="6023"/>
                    <a:pt x="38239" y="7086"/>
                    <a:pt x="36476" y="7938"/>
                  </a:cubicBezTo>
                  <a:cubicBezTo>
                    <a:pt x="34682" y="8758"/>
                    <a:pt x="32828" y="9457"/>
                    <a:pt x="30883" y="9974"/>
                  </a:cubicBezTo>
                  <a:cubicBezTo>
                    <a:pt x="28938" y="10491"/>
                    <a:pt x="26932" y="10856"/>
                    <a:pt x="24895" y="11099"/>
                  </a:cubicBezTo>
                  <a:cubicBezTo>
                    <a:pt x="22946" y="11319"/>
                    <a:pt x="20968" y="11418"/>
                    <a:pt x="18982" y="11418"/>
                  </a:cubicBezTo>
                  <a:cubicBezTo>
                    <a:pt x="16850" y="11418"/>
                    <a:pt x="14709" y="11303"/>
                    <a:pt x="12585" y="11099"/>
                  </a:cubicBezTo>
                  <a:cubicBezTo>
                    <a:pt x="10548" y="10856"/>
                    <a:pt x="8451" y="10552"/>
                    <a:pt x="6445" y="10187"/>
                  </a:cubicBezTo>
                  <a:cubicBezTo>
                    <a:pt x="4408" y="9792"/>
                    <a:pt x="2341" y="9305"/>
                    <a:pt x="366" y="8697"/>
                  </a:cubicBezTo>
                  <a:cubicBezTo>
                    <a:pt x="340" y="8692"/>
                    <a:pt x="314" y="8690"/>
                    <a:pt x="290" y="8690"/>
                  </a:cubicBezTo>
                  <a:cubicBezTo>
                    <a:pt x="175" y="8690"/>
                    <a:pt x="87" y="8749"/>
                    <a:pt x="62" y="8849"/>
                  </a:cubicBezTo>
                  <a:cubicBezTo>
                    <a:pt x="1" y="8971"/>
                    <a:pt x="31" y="9093"/>
                    <a:pt x="153" y="9153"/>
                  </a:cubicBezTo>
                  <a:cubicBezTo>
                    <a:pt x="2129" y="9944"/>
                    <a:pt x="4074" y="10612"/>
                    <a:pt x="6141" y="11220"/>
                  </a:cubicBezTo>
                  <a:cubicBezTo>
                    <a:pt x="8147" y="11828"/>
                    <a:pt x="10244" y="12315"/>
                    <a:pt x="12342" y="12740"/>
                  </a:cubicBezTo>
                  <a:cubicBezTo>
                    <a:pt x="16153" y="13463"/>
                    <a:pt x="20041" y="13907"/>
                    <a:pt x="24005" y="13907"/>
                  </a:cubicBezTo>
                  <a:cubicBezTo>
                    <a:pt x="24372" y="13907"/>
                    <a:pt x="24740" y="13903"/>
                    <a:pt x="25108" y="13895"/>
                  </a:cubicBezTo>
                  <a:cubicBezTo>
                    <a:pt x="27266" y="13865"/>
                    <a:pt x="29424" y="13682"/>
                    <a:pt x="31612" y="13287"/>
                  </a:cubicBezTo>
                  <a:cubicBezTo>
                    <a:pt x="33771" y="12922"/>
                    <a:pt x="35898" y="12345"/>
                    <a:pt x="38026" y="11615"/>
                  </a:cubicBezTo>
                  <a:cubicBezTo>
                    <a:pt x="40123" y="10856"/>
                    <a:pt x="42129" y="9883"/>
                    <a:pt x="44075" y="8667"/>
                  </a:cubicBezTo>
                  <a:cubicBezTo>
                    <a:pt x="45990" y="7451"/>
                    <a:pt x="47753" y="5992"/>
                    <a:pt x="49424" y="4442"/>
                  </a:cubicBezTo>
                  <a:cubicBezTo>
                    <a:pt x="50458" y="3439"/>
                    <a:pt x="50488" y="1828"/>
                    <a:pt x="49485" y="795"/>
                  </a:cubicBezTo>
                  <a:cubicBezTo>
                    <a:pt x="48988" y="266"/>
                    <a:pt x="48316" y="0"/>
                    <a:pt x="476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4"/>
            <p:cNvSpPr/>
            <p:nvPr/>
          </p:nvSpPr>
          <p:spPr>
            <a:xfrm rot="-1394430">
              <a:off x="7533193" y="860095"/>
              <a:ext cx="987923" cy="178412"/>
            </a:xfrm>
            <a:custGeom>
              <a:avLst/>
              <a:gdLst/>
              <a:ahLst/>
              <a:cxnLst/>
              <a:rect l="l" t="t" r="r" b="b"/>
              <a:pathLst>
                <a:path w="46840" h="8459" extrusionOk="0">
                  <a:moveTo>
                    <a:pt x="331" y="0"/>
                  </a:moveTo>
                  <a:cubicBezTo>
                    <a:pt x="224" y="0"/>
                    <a:pt x="111" y="59"/>
                    <a:pt x="61" y="160"/>
                  </a:cubicBezTo>
                  <a:cubicBezTo>
                    <a:pt x="0" y="342"/>
                    <a:pt x="61" y="464"/>
                    <a:pt x="182" y="555"/>
                  </a:cubicBezTo>
                  <a:cubicBezTo>
                    <a:pt x="3556" y="2166"/>
                    <a:pt x="7052" y="3504"/>
                    <a:pt x="10639" y="4689"/>
                  </a:cubicBezTo>
                  <a:cubicBezTo>
                    <a:pt x="14195" y="5874"/>
                    <a:pt x="17842" y="6786"/>
                    <a:pt x="21611" y="7455"/>
                  </a:cubicBezTo>
                  <a:cubicBezTo>
                    <a:pt x="23466" y="7789"/>
                    <a:pt x="25380" y="8033"/>
                    <a:pt x="27265" y="8215"/>
                  </a:cubicBezTo>
                  <a:cubicBezTo>
                    <a:pt x="29180" y="8367"/>
                    <a:pt x="31095" y="8458"/>
                    <a:pt x="33040" y="8458"/>
                  </a:cubicBezTo>
                  <a:cubicBezTo>
                    <a:pt x="34986" y="8397"/>
                    <a:pt x="36931" y="8245"/>
                    <a:pt x="38907" y="8002"/>
                  </a:cubicBezTo>
                  <a:cubicBezTo>
                    <a:pt x="40821" y="7698"/>
                    <a:pt x="42797" y="7273"/>
                    <a:pt x="44712" y="6665"/>
                  </a:cubicBezTo>
                  <a:cubicBezTo>
                    <a:pt x="46080" y="6239"/>
                    <a:pt x="46840" y="4811"/>
                    <a:pt x="46414" y="3473"/>
                  </a:cubicBezTo>
                  <a:cubicBezTo>
                    <a:pt x="46069" y="2363"/>
                    <a:pt x="45062" y="1653"/>
                    <a:pt x="43980" y="1653"/>
                  </a:cubicBezTo>
                  <a:cubicBezTo>
                    <a:pt x="43729" y="1653"/>
                    <a:pt x="43474" y="1691"/>
                    <a:pt x="43223" y="1771"/>
                  </a:cubicBezTo>
                  <a:cubicBezTo>
                    <a:pt x="43132" y="1801"/>
                    <a:pt x="43071" y="1801"/>
                    <a:pt x="42980" y="1832"/>
                  </a:cubicBezTo>
                  <a:lnTo>
                    <a:pt x="42949" y="1832"/>
                  </a:lnTo>
                  <a:cubicBezTo>
                    <a:pt x="41369" y="2470"/>
                    <a:pt x="39727" y="3048"/>
                    <a:pt x="38025" y="3504"/>
                  </a:cubicBezTo>
                  <a:cubicBezTo>
                    <a:pt x="36293" y="3929"/>
                    <a:pt x="34560" y="4233"/>
                    <a:pt x="32797" y="4446"/>
                  </a:cubicBezTo>
                  <a:cubicBezTo>
                    <a:pt x="31034" y="4659"/>
                    <a:pt x="29241" y="4750"/>
                    <a:pt x="27417" y="4811"/>
                  </a:cubicBezTo>
                  <a:cubicBezTo>
                    <a:pt x="25593" y="4811"/>
                    <a:pt x="23800" y="4750"/>
                    <a:pt x="21976" y="4598"/>
                  </a:cubicBezTo>
                  <a:cubicBezTo>
                    <a:pt x="18329" y="4355"/>
                    <a:pt x="14681" y="3777"/>
                    <a:pt x="11064" y="3017"/>
                  </a:cubicBezTo>
                  <a:cubicBezTo>
                    <a:pt x="7477" y="2257"/>
                    <a:pt x="3891" y="1254"/>
                    <a:pt x="395" y="8"/>
                  </a:cubicBezTo>
                  <a:cubicBezTo>
                    <a:pt x="374" y="3"/>
                    <a:pt x="353" y="0"/>
                    <a:pt x="3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" name="Google Shape;276;p5"/>
          <p:cNvGrpSpPr/>
          <p:nvPr/>
        </p:nvGrpSpPr>
        <p:grpSpPr>
          <a:xfrm>
            <a:off x="253035" y="208077"/>
            <a:ext cx="8663317" cy="4727357"/>
            <a:chOff x="253035" y="208077"/>
            <a:chExt cx="8663317" cy="4727357"/>
          </a:xfrm>
        </p:grpSpPr>
        <p:grpSp>
          <p:nvGrpSpPr>
            <p:cNvPr id="277" name="Google Shape;277;p5"/>
            <p:cNvGrpSpPr/>
            <p:nvPr/>
          </p:nvGrpSpPr>
          <p:grpSpPr>
            <a:xfrm>
              <a:off x="253035" y="208077"/>
              <a:ext cx="8490443" cy="4727357"/>
              <a:chOff x="253035" y="208077"/>
              <a:chExt cx="8490443" cy="4727357"/>
            </a:xfrm>
          </p:grpSpPr>
          <p:sp>
            <p:nvSpPr>
              <p:cNvPr id="278" name="Google Shape;278;p5"/>
              <p:cNvSpPr/>
              <p:nvPr/>
            </p:nvSpPr>
            <p:spPr>
              <a:xfrm>
                <a:off x="491096" y="299496"/>
                <a:ext cx="8252382" cy="4635938"/>
              </a:xfrm>
              <a:custGeom>
                <a:avLst/>
                <a:gdLst/>
                <a:ahLst/>
                <a:cxnLst/>
                <a:rect l="l" t="t" r="r" b="b"/>
                <a:pathLst>
                  <a:path w="267891" h="147924" extrusionOk="0">
                    <a:moveTo>
                      <a:pt x="4513" y="1"/>
                    </a:moveTo>
                    <a:cubicBezTo>
                      <a:pt x="2012" y="1"/>
                      <a:pt x="0" y="2025"/>
                      <a:pt x="0" y="4513"/>
                    </a:cubicBezTo>
                    <a:lnTo>
                      <a:pt x="0" y="143411"/>
                    </a:lnTo>
                    <a:cubicBezTo>
                      <a:pt x="0" y="145912"/>
                      <a:pt x="2024" y="147924"/>
                      <a:pt x="4513" y="147924"/>
                    </a:cubicBezTo>
                    <a:lnTo>
                      <a:pt x="263378" y="147924"/>
                    </a:lnTo>
                    <a:cubicBezTo>
                      <a:pt x="265867" y="147924"/>
                      <a:pt x="267891" y="145888"/>
                      <a:pt x="267891" y="143411"/>
                    </a:cubicBezTo>
                    <a:lnTo>
                      <a:pt x="267891" y="4513"/>
                    </a:lnTo>
                    <a:cubicBezTo>
                      <a:pt x="267891" y="2013"/>
                      <a:pt x="265867" y="1"/>
                      <a:pt x="263378" y="1"/>
                    </a:cubicBezTo>
                    <a:close/>
                  </a:path>
                </a:pathLst>
              </a:custGeom>
              <a:solidFill>
                <a:srgbClr val="434343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79" name="Google Shape;279;p5"/>
              <p:cNvGrpSpPr/>
              <p:nvPr/>
            </p:nvGrpSpPr>
            <p:grpSpPr>
              <a:xfrm>
                <a:off x="253035" y="208077"/>
                <a:ext cx="8367593" cy="4635562"/>
                <a:chOff x="253035" y="208077"/>
                <a:chExt cx="8367593" cy="4635562"/>
              </a:xfrm>
            </p:grpSpPr>
            <p:sp>
              <p:nvSpPr>
                <p:cNvPr id="280" name="Google Shape;280;p5"/>
                <p:cNvSpPr/>
                <p:nvPr/>
              </p:nvSpPr>
              <p:spPr>
                <a:xfrm>
                  <a:off x="368215" y="208077"/>
                  <a:ext cx="8252413" cy="46355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7892" h="147912" extrusionOk="0">
                      <a:moveTo>
                        <a:pt x="4513" y="1"/>
                      </a:moveTo>
                      <a:cubicBezTo>
                        <a:pt x="2013" y="1"/>
                        <a:pt x="1" y="2025"/>
                        <a:pt x="1" y="4513"/>
                      </a:cubicBezTo>
                      <a:lnTo>
                        <a:pt x="1" y="143411"/>
                      </a:lnTo>
                      <a:cubicBezTo>
                        <a:pt x="1" y="145912"/>
                        <a:pt x="2025" y="147912"/>
                        <a:pt x="4513" y="147912"/>
                      </a:cubicBezTo>
                      <a:lnTo>
                        <a:pt x="263367" y="147912"/>
                      </a:lnTo>
                      <a:cubicBezTo>
                        <a:pt x="265855" y="147912"/>
                        <a:pt x="267879" y="145912"/>
                        <a:pt x="267891" y="143411"/>
                      </a:cubicBezTo>
                      <a:lnTo>
                        <a:pt x="267891" y="4513"/>
                      </a:lnTo>
                      <a:cubicBezTo>
                        <a:pt x="267891" y="2013"/>
                        <a:pt x="265867" y="1"/>
                        <a:pt x="263379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281;p5"/>
                <p:cNvSpPr/>
                <p:nvPr/>
              </p:nvSpPr>
              <p:spPr>
                <a:xfrm>
                  <a:off x="546823" y="413699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5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01"/>
                        <a:pt x="4906" y="2572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282;p5"/>
                <p:cNvSpPr/>
                <p:nvPr/>
              </p:nvSpPr>
              <p:spPr>
                <a:xfrm>
                  <a:off x="546823" y="664074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5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13"/>
                        <a:pt x="4906" y="2572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283;p5"/>
                <p:cNvSpPr/>
                <p:nvPr/>
              </p:nvSpPr>
              <p:spPr>
                <a:xfrm>
                  <a:off x="546823" y="915201"/>
                  <a:ext cx="151160" cy="1612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44" extrusionOk="0">
                      <a:moveTo>
                        <a:pt x="2323" y="0"/>
                      </a:moveTo>
                      <a:cubicBezTo>
                        <a:pt x="1299" y="0"/>
                        <a:pt x="418" y="595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8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5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48"/>
                        <a:pt x="1311" y="5144"/>
                        <a:pt x="2323" y="5144"/>
                      </a:cubicBezTo>
                      <a:cubicBezTo>
                        <a:pt x="3739" y="5144"/>
                        <a:pt x="4906" y="4001"/>
                        <a:pt x="4906" y="2572"/>
                      </a:cubicBezTo>
                      <a:cubicBezTo>
                        <a:pt x="4906" y="1155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284;p5"/>
                <p:cNvSpPr/>
                <p:nvPr/>
              </p:nvSpPr>
              <p:spPr>
                <a:xfrm>
                  <a:off x="546823" y="1165577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5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01"/>
                        <a:pt x="4906" y="2572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5" name="Google Shape;285;p5"/>
                <p:cNvSpPr/>
                <p:nvPr/>
              </p:nvSpPr>
              <p:spPr>
                <a:xfrm>
                  <a:off x="546823" y="1415952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17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13"/>
                        <a:pt x="4906" y="2584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6" name="Google Shape;286;p5"/>
                <p:cNvSpPr/>
                <p:nvPr/>
              </p:nvSpPr>
              <p:spPr>
                <a:xfrm>
                  <a:off x="546823" y="1667079"/>
                  <a:ext cx="151160" cy="1612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44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5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37"/>
                        <a:pt x="1311" y="5144"/>
                        <a:pt x="2323" y="5144"/>
                      </a:cubicBezTo>
                      <a:cubicBezTo>
                        <a:pt x="3739" y="5144"/>
                        <a:pt x="4906" y="4001"/>
                        <a:pt x="4906" y="2572"/>
                      </a:cubicBezTo>
                      <a:cubicBezTo>
                        <a:pt x="4906" y="1155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7" name="Google Shape;287;p5"/>
                <p:cNvSpPr/>
                <p:nvPr/>
              </p:nvSpPr>
              <p:spPr>
                <a:xfrm>
                  <a:off x="546823" y="1917455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5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01"/>
                        <a:pt x="4906" y="2572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8" name="Google Shape;288;p5"/>
                <p:cNvSpPr/>
                <p:nvPr/>
              </p:nvSpPr>
              <p:spPr>
                <a:xfrm>
                  <a:off x="546823" y="2167830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51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6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13"/>
                        <a:pt x="4906" y="2584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9" name="Google Shape;289;p5"/>
                <p:cNvSpPr/>
                <p:nvPr/>
              </p:nvSpPr>
              <p:spPr>
                <a:xfrm>
                  <a:off x="546823" y="2418957"/>
                  <a:ext cx="151160" cy="1612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44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5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37"/>
                        <a:pt x="1311" y="5144"/>
                        <a:pt x="2323" y="5144"/>
                      </a:cubicBezTo>
                      <a:cubicBezTo>
                        <a:pt x="3739" y="5144"/>
                        <a:pt x="4906" y="4001"/>
                        <a:pt x="4906" y="2572"/>
                      </a:cubicBezTo>
                      <a:cubicBezTo>
                        <a:pt x="4906" y="1155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0" name="Google Shape;290;p5"/>
                <p:cNvSpPr/>
                <p:nvPr/>
              </p:nvSpPr>
              <p:spPr>
                <a:xfrm>
                  <a:off x="546823" y="2669332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6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01"/>
                        <a:pt x="4906" y="2572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1" name="Google Shape;291;p5"/>
                <p:cNvSpPr/>
                <p:nvPr/>
              </p:nvSpPr>
              <p:spPr>
                <a:xfrm>
                  <a:off x="546823" y="2919708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51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18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1"/>
                        <a:pt x="1311" y="5156"/>
                        <a:pt x="2323" y="5156"/>
                      </a:cubicBezTo>
                      <a:cubicBezTo>
                        <a:pt x="3739" y="5156"/>
                        <a:pt x="4906" y="4013"/>
                        <a:pt x="4906" y="2584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2" name="Google Shape;292;p5"/>
                <p:cNvSpPr/>
                <p:nvPr/>
              </p:nvSpPr>
              <p:spPr>
                <a:xfrm>
                  <a:off x="546823" y="3170835"/>
                  <a:ext cx="151160" cy="1612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44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6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48"/>
                        <a:pt x="1311" y="5144"/>
                        <a:pt x="2323" y="5144"/>
                      </a:cubicBezTo>
                      <a:cubicBezTo>
                        <a:pt x="3739" y="5144"/>
                        <a:pt x="4906" y="4001"/>
                        <a:pt x="4906" y="2572"/>
                      </a:cubicBezTo>
                      <a:cubicBezTo>
                        <a:pt x="4906" y="1155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3" name="Google Shape;293;p5"/>
                <p:cNvSpPr/>
                <p:nvPr/>
              </p:nvSpPr>
              <p:spPr>
                <a:xfrm>
                  <a:off x="546823" y="3421210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6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01"/>
                        <a:pt x="4906" y="2572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4" name="Google Shape;294;p5"/>
                <p:cNvSpPr/>
                <p:nvPr/>
              </p:nvSpPr>
              <p:spPr>
                <a:xfrm>
                  <a:off x="546823" y="3671586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51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18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1"/>
                        <a:pt x="1311" y="5156"/>
                        <a:pt x="2323" y="5156"/>
                      </a:cubicBezTo>
                      <a:cubicBezTo>
                        <a:pt x="3739" y="5156"/>
                        <a:pt x="4906" y="4013"/>
                        <a:pt x="4906" y="2584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5" name="Google Shape;295;p5"/>
                <p:cNvSpPr/>
                <p:nvPr/>
              </p:nvSpPr>
              <p:spPr>
                <a:xfrm>
                  <a:off x="546823" y="3922713"/>
                  <a:ext cx="151160" cy="1612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44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6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37"/>
                        <a:pt x="1311" y="5144"/>
                        <a:pt x="2323" y="5144"/>
                      </a:cubicBezTo>
                      <a:cubicBezTo>
                        <a:pt x="3739" y="5144"/>
                        <a:pt x="4906" y="4001"/>
                        <a:pt x="4906" y="2572"/>
                      </a:cubicBezTo>
                      <a:cubicBezTo>
                        <a:pt x="4906" y="1155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6" name="Google Shape;296;p5"/>
                <p:cNvSpPr/>
                <p:nvPr/>
              </p:nvSpPr>
              <p:spPr>
                <a:xfrm>
                  <a:off x="546823" y="4173088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6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1"/>
                        <a:pt x="1311" y="5156"/>
                        <a:pt x="2323" y="5156"/>
                      </a:cubicBezTo>
                      <a:cubicBezTo>
                        <a:pt x="3739" y="5156"/>
                        <a:pt x="4906" y="4001"/>
                        <a:pt x="4906" y="2572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7" name="Google Shape;297;p5"/>
                <p:cNvSpPr/>
                <p:nvPr/>
              </p:nvSpPr>
              <p:spPr>
                <a:xfrm>
                  <a:off x="546823" y="4423464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1"/>
                      </a:moveTo>
                      <a:cubicBezTo>
                        <a:pt x="1299" y="1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51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18"/>
                        <a:pt x="3132" y="3680"/>
                        <a:pt x="2799" y="3680"/>
                      </a:cubicBezTo>
                      <a:lnTo>
                        <a:pt x="25" y="3680"/>
                      </a:lnTo>
                      <a:cubicBezTo>
                        <a:pt x="418" y="4561"/>
                        <a:pt x="1311" y="5156"/>
                        <a:pt x="2323" y="5156"/>
                      </a:cubicBezTo>
                      <a:cubicBezTo>
                        <a:pt x="3739" y="5156"/>
                        <a:pt x="4906" y="4013"/>
                        <a:pt x="4906" y="2584"/>
                      </a:cubicBezTo>
                      <a:cubicBezTo>
                        <a:pt x="4906" y="1167"/>
                        <a:pt x="3751" y="1"/>
                        <a:pt x="232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8" name="Google Shape;298;p5"/>
                <p:cNvSpPr/>
                <p:nvPr/>
              </p:nvSpPr>
              <p:spPr>
                <a:xfrm>
                  <a:off x="253035" y="459956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29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29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9" name="Google Shape;299;p5"/>
                <p:cNvSpPr/>
                <p:nvPr/>
              </p:nvSpPr>
              <p:spPr>
                <a:xfrm>
                  <a:off x="253035" y="710708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74"/>
                        <a:pt x="1" y="596"/>
                      </a:cubicBezTo>
                      <a:lnTo>
                        <a:pt x="1" y="1608"/>
                      </a:lnTo>
                      <a:cubicBezTo>
                        <a:pt x="1" y="1941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41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74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0" name="Google Shape;300;p5"/>
                <p:cNvSpPr/>
                <p:nvPr/>
              </p:nvSpPr>
              <p:spPr>
                <a:xfrm>
                  <a:off x="253035" y="961459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2"/>
                        <a:pt x="1" y="596"/>
                      </a:cubicBezTo>
                      <a:lnTo>
                        <a:pt x="1" y="1608"/>
                      </a:lnTo>
                      <a:cubicBezTo>
                        <a:pt x="1" y="1929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29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2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1" name="Google Shape;301;p5"/>
                <p:cNvSpPr/>
                <p:nvPr/>
              </p:nvSpPr>
              <p:spPr>
                <a:xfrm>
                  <a:off x="253035" y="1212210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74"/>
                        <a:pt x="1" y="596"/>
                      </a:cubicBezTo>
                      <a:lnTo>
                        <a:pt x="1" y="1608"/>
                      </a:lnTo>
                      <a:cubicBezTo>
                        <a:pt x="1" y="1941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41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74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2" name="Google Shape;302;p5"/>
                <p:cNvSpPr/>
                <p:nvPr/>
              </p:nvSpPr>
              <p:spPr>
                <a:xfrm>
                  <a:off x="253035" y="1462586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74"/>
                        <a:pt x="1" y="596"/>
                      </a:cubicBezTo>
                      <a:lnTo>
                        <a:pt x="1" y="1608"/>
                      </a:lnTo>
                      <a:cubicBezTo>
                        <a:pt x="1" y="1941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41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74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3" name="Google Shape;303;p5"/>
                <p:cNvSpPr/>
                <p:nvPr/>
              </p:nvSpPr>
              <p:spPr>
                <a:xfrm>
                  <a:off x="253035" y="1713337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29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29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4" name="Google Shape;304;p5"/>
                <p:cNvSpPr/>
                <p:nvPr/>
              </p:nvSpPr>
              <p:spPr>
                <a:xfrm>
                  <a:off x="253035" y="1963712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29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29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5" name="Google Shape;305;p5"/>
                <p:cNvSpPr/>
                <p:nvPr/>
              </p:nvSpPr>
              <p:spPr>
                <a:xfrm>
                  <a:off x="253035" y="2214464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75"/>
                        <a:pt x="1" y="596"/>
                      </a:cubicBezTo>
                      <a:lnTo>
                        <a:pt x="1" y="1608"/>
                      </a:lnTo>
                      <a:cubicBezTo>
                        <a:pt x="1" y="1941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41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75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6" name="Google Shape;306;p5"/>
                <p:cNvSpPr/>
                <p:nvPr/>
              </p:nvSpPr>
              <p:spPr>
                <a:xfrm>
                  <a:off x="253035" y="2465215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29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29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7" name="Google Shape;307;p5"/>
                <p:cNvSpPr/>
                <p:nvPr/>
              </p:nvSpPr>
              <p:spPr>
                <a:xfrm>
                  <a:off x="253035" y="2715590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30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30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8" name="Google Shape;308;p5"/>
                <p:cNvSpPr/>
                <p:nvPr/>
              </p:nvSpPr>
              <p:spPr>
                <a:xfrm>
                  <a:off x="253035" y="2966342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75"/>
                        <a:pt x="1" y="596"/>
                      </a:cubicBezTo>
                      <a:lnTo>
                        <a:pt x="1" y="1608"/>
                      </a:lnTo>
                      <a:cubicBezTo>
                        <a:pt x="1" y="1941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41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75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9" name="Google Shape;309;p5"/>
                <p:cNvSpPr/>
                <p:nvPr/>
              </p:nvSpPr>
              <p:spPr>
                <a:xfrm>
                  <a:off x="253035" y="3217093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30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30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0" name="Google Shape;310;p5"/>
                <p:cNvSpPr/>
                <p:nvPr/>
              </p:nvSpPr>
              <p:spPr>
                <a:xfrm>
                  <a:off x="253035" y="3467468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30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30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1" name="Google Shape;311;p5"/>
                <p:cNvSpPr/>
                <p:nvPr/>
              </p:nvSpPr>
              <p:spPr>
                <a:xfrm>
                  <a:off x="253035" y="3718220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75"/>
                        <a:pt x="1" y="596"/>
                      </a:cubicBezTo>
                      <a:lnTo>
                        <a:pt x="1" y="1608"/>
                      </a:lnTo>
                      <a:cubicBezTo>
                        <a:pt x="1" y="1941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41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75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2" name="Google Shape;312;p5"/>
                <p:cNvSpPr/>
                <p:nvPr/>
              </p:nvSpPr>
              <p:spPr>
                <a:xfrm>
                  <a:off x="253035" y="3968971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30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30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3" name="Google Shape;313;p5"/>
                <p:cNvSpPr/>
                <p:nvPr/>
              </p:nvSpPr>
              <p:spPr>
                <a:xfrm>
                  <a:off x="253035" y="4219346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30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30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4" name="Google Shape;314;p5"/>
                <p:cNvSpPr/>
                <p:nvPr/>
              </p:nvSpPr>
              <p:spPr>
                <a:xfrm>
                  <a:off x="253035" y="4470098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75"/>
                        <a:pt x="1" y="596"/>
                      </a:cubicBezTo>
                      <a:lnTo>
                        <a:pt x="1" y="1608"/>
                      </a:lnTo>
                      <a:cubicBezTo>
                        <a:pt x="1" y="1942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42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75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315" name="Google Shape;315;p5"/>
            <p:cNvSpPr/>
            <p:nvPr/>
          </p:nvSpPr>
          <p:spPr>
            <a:xfrm>
              <a:off x="8416250" y="4369487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5"/>
            <p:cNvSpPr/>
            <p:nvPr/>
          </p:nvSpPr>
          <p:spPr>
            <a:xfrm>
              <a:off x="8416250" y="601552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5"/>
            <p:cNvSpPr/>
            <p:nvPr/>
          </p:nvSpPr>
          <p:spPr>
            <a:xfrm>
              <a:off x="8416250" y="1159600"/>
              <a:ext cx="500102" cy="306977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5"/>
            <p:cNvSpPr/>
            <p:nvPr/>
          </p:nvSpPr>
          <p:spPr>
            <a:xfrm>
              <a:off x="8416250" y="1717649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5"/>
            <p:cNvSpPr/>
            <p:nvPr/>
          </p:nvSpPr>
          <p:spPr>
            <a:xfrm>
              <a:off x="8416250" y="2275697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5"/>
            <p:cNvSpPr/>
            <p:nvPr/>
          </p:nvSpPr>
          <p:spPr>
            <a:xfrm>
              <a:off x="8416250" y="2833746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5"/>
            <p:cNvSpPr/>
            <p:nvPr/>
          </p:nvSpPr>
          <p:spPr>
            <a:xfrm>
              <a:off x="8416250" y="3391795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2" name="Google Shape;322;p5"/>
          <p:cNvSpPr txBox="1">
            <a:spLocks noGrp="1"/>
          </p:cNvSpPr>
          <p:nvPr>
            <p:ph type="title"/>
          </p:nvPr>
        </p:nvSpPr>
        <p:spPr>
          <a:xfrm>
            <a:off x="1094500" y="433925"/>
            <a:ext cx="6955200" cy="54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32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323" name="Google Shape;323;p5"/>
          <p:cNvSpPr txBox="1">
            <a:spLocks noGrp="1"/>
          </p:cNvSpPr>
          <p:nvPr>
            <p:ph type="subTitle" idx="1"/>
          </p:nvPr>
        </p:nvSpPr>
        <p:spPr>
          <a:xfrm>
            <a:off x="1946228" y="3176396"/>
            <a:ext cx="18897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200"/>
              <a:buFont typeface="Archivo Black"/>
              <a:buNone/>
              <a:defRPr sz="2000" b="1">
                <a:solidFill>
                  <a:schemeClr val="accent2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4" name="Google Shape;324;p5"/>
          <p:cNvSpPr txBox="1">
            <a:spLocks noGrp="1"/>
          </p:cNvSpPr>
          <p:nvPr>
            <p:ph type="subTitle" idx="2"/>
          </p:nvPr>
        </p:nvSpPr>
        <p:spPr>
          <a:xfrm>
            <a:off x="5313121" y="3176396"/>
            <a:ext cx="18897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Font typeface="Archivo Black"/>
              <a:buNone/>
              <a:defRPr sz="2000" b="1">
                <a:solidFill>
                  <a:schemeClr val="accent2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5" name="Google Shape;325;p5"/>
          <p:cNvSpPr txBox="1">
            <a:spLocks noGrp="1"/>
          </p:cNvSpPr>
          <p:nvPr>
            <p:ph type="subTitle" idx="3"/>
          </p:nvPr>
        </p:nvSpPr>
        <p:spPr>
          <a:xfrm>
            <a:off x="1946228" y="3618924"/>
            <a:ext cx="1889700" cy="70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26" name="Google Shape;326;p5"/>
          <p:cNvSpPr txBox="1">
            <a:spLocks noGrp="1"/>
          </p:cNvSpPr>
          <p:nvPr>
            <p:ph type="subTitle" idx="4"/>
          </p:nvPr>
        </p:nvSpPr>
        <p:spPr>
          <a:xfrm>
            <a:off x="5313121" y="3618924"/>
            <a:ext cx="1889700" cy="70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8" name="Google Shape;328;p6"/>
          <p:cNvGrpSpPr/>
          <p:nvPr/>
        </p:nvGrpSpPr>
        <p:grpSpPr>
          <a:xfrm>
            <a:off x="253035" y="208077"/>
            <a:ext cx="8663317" cy="4727357"/>
            <a:chOff x="253035" y="208077"/>
            <a:chExt cx="8663317" cy="4727357"/>
          </a:xfrm>
        </p:grpSpPr>
        <p:grpSp>
          <p:nvGrpSpPr>
            <p:cNvPr id="329" name="Google Shape;329;p6"/>
            <p:cNvGrpSpPr/>
            <p:nvPr/>
          </p:nvGrpSpPr>
          <p:grpSpPr>
            <a:xfrm>
              <a:off x="253035" y="208077"/>
              <a:ext cx="8490443" cy="4727357"/>
              <a:chOff x="253035" y="208077"/>
              <a:chExt cx="8490443" cy="4727357"/>
            </a:xfrm>
          </p:grpSpPr>
          <p:sp>
            <p:nvSpPr>
              <p:cNvPr id="330" name="Google Shape;330;p6"/>
              <p:cNvSpPr/>
              <p:nvPr/>
            </p:nvSpPr>
            <p:spPr>
              <a:xfrm>
                <a:off x="491096" y="299496"/>
                <a:ext cx="8252382" cy="4635938"/>
              </a:xfrm>
              <a:custGeom>
                <a:avLst/>
                <a:gdLst/>
                <a:ahLst/>
                <a:cxnLst/>
                <a:rect l="l" t="t" r="r" b="b"/>
                <a:pathLst>
                  <a:path w="267891" h="147924" extrusionOk="0">
                    <a:moveTo>
                      <a:pt x="4513" y="1"/>
                    </a:moveTo>
                    <a:cubicBezTo>
                      <a:pt x="2012" y="1"/>
                      <a:pt x="0" y="2025"/>
                      <a:pt x="0" y="4513"/>
                    </a:cubicBezTo>
                    <a:lnTo>
                      <a:pt x="0" y="143411"/>
                    </a:lnTo>
                    <a:cubicBezTo>
                      <a:pt x="0" y="145912"/>
                      <a:pt x="2024" y="147924"/>
                      <a:pt x="4513" y="147924"/>
                    </a:cubicBezTo>
                    <a:lnTo>
                      <a:pt x="263378" y="147924"/>
                    </a:lnTo>
                    <a:cubicBezTo>
                      <a:pt x="265867" y="147924"/>
                      <a:pt x="267891" y="145888"/>
                      <a:pt x="267891" y="143411"/>
                    </a:cubicBezTo>
                    <a:lnTo>
                      <a:pt x="267891" y="4513"/>
                    </a:lnTo>
                    <a:cubicBezTo>
                      <a:pt x="267891" y="2013"/>
                      <a:pt x="265867" y="1"/>
                      <a:pt x="263378" y="1"/>
                    </a:cubicBezTo>
                    <a:close/>
                  </a:path>
                </a:pathLst>
              </a:custGeom>
              <a:solidFill>
                <a:srgbClr val="434343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31" name="Google Shape;331;p6"/>
              <p:cNvGrpSpPr/>
              <p:nvPr/>
            </p:nvGrpSpPr>
            <p:grpSpPr>
              <a:xfrm>
                <a:off x="253035" y="208077"/>
                <a:ext cx="8367593" cy="4635562"/>
                <a:chOff x="253035" y="208077"/>
                <a:chExt cx="8367593" cy="4635562"/>
              </a:xfrm>
            </p:grpSpPr>
            <p:sp>
              <p:nvSpPr>
                <p:cNvPr id="332" name="Google Shape;332;p6"/>
                <p:cNvSpPr/>
                <p:nvPr/>
              </p:nvSpPr>
              <p:spPr>
                <a:xfrm>
                  <a:off x="368215" y="208077"/>
                  <a:ext cx="8252413" cy="46355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7892" h="147912" extrusionOk="0">
                      <a:moveTo>
                        <a:pt x="4513" y="1"/>
                      </a:moveTo>
                      <a:cubicBezTo>
                        <a:pt x="2013" y="1"/>
                        <a:pt x="1" y="2025"/>
                        <a:pt x="1" y="4513"/>
                      </a:cubicBezTo>
                      <a:lnTo>
                        <a:pt x="1" y="143411"/>
                      </a:lnTo>
                      <a:cubicBezTo>
                        <a:pt x="1" y="145912"/>
                        <a:pt x="2025" y="147912"/>
                        <a:pt x="4513" y="147912"/>
                      </a:cubicBezTo>
                      <a:lnTo>
                        <a:pt x="263367" y="147912"/>
                      </a:lnTo>
                      <a:cubicBezTo>
                        <a:pt x="265855" y="147912"/>
                        <a:pt x="267879" y="145912"/>
                        <a:pt x="267891" y="143411"/>
                      </a:cubicBezTo>
                      <a:lnTo>
                        <a:pt x="267891" y="4513"/>
                      </a:lnTo>
                      <a:cubicBezTo>
                        <a:pt x="267891" y="2013"/>
                        <a:pt x="265867" y="1"/>
                        <a:pt x="263379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3" name="Google Shape;333;p6"/>
                <p:cNvSpPr/>
                <p:nvPr/>
              </p:nvSpPr>
              <p:spPr>
                <a:xfrm>
                  <a:off x="546823" y="413699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5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01"/>
                        <a:pt x="4906" y="2572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4" name="Google Shape;334;p6"/>
                <p:cNvSpPr/>
                <p:nvPr/>
              </p:nvSpPr>
              <p:spPr>
                <a:xfrm>
                  <a:off x="546823" y="664074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5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13"/>
                        <a:pt x="4906" y="2572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5" name="Google Shape;335;p6"/>
                <p:cNvSpPr/>
                <p:nvPr/>
              </p:nvSpPr>
              <p:spPr>
                <a:xfrm>
                  <a:off x="546823" y="915201"/>
                  <a:ext cx="151160" cy="1612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44" extrusionOk="0">
                      <a:moveTo>
                        <a:pt x="2323" y="0"/>
                      </a:moveTo>
                      <a:cubicBezTo>
                        <a:pt x="1299" y="0"/>
                        <a:pt x="418" y="595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8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5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48"/>
                        <a:pt x="1311" y="5144"/>
                        <a:pt x="2323" y="5144"/>
                      </a:cubicBezTo>
                      <a:cubicBezTo>
                        <a:pt x="3739" y="5144"/>
                        <a:pt x="4906" y="4001"/>
                        <a:pt x="4906" y="2572"/>
                      </a:cubicBezTo>
                      <a:cubicBezTo>
                        <a:pt x="4906" y="1155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6" name="Google Shape;336;p6"/>
                <p:cNvSpPr/>
                <p:nvPr/>
              </p:nvSpPr>
              <p:spPr>
                <a:xfrm>
                  <a:off x="546823" y="1165577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5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01"/>
                        <a:pt x="4906" y="2572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7" name="Google Shape;337;p6"/>
                <p:cNvSpPr/>
                <p:nvPr/>
              </p:nvSpPr>
              <p:spPr>
                <a:xfrm>
                  <a:off x="546823" y="1415952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17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13"/>
                        <a:pt x="4906" y="2584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8" name="Google Shape;338;p6"/>
                <p:cNvSpPr/>
                <p:nvPr/>
              </p:nvSpPr>
              <p:spPr>
                <a:xfrm>
                  <a:off x="546823" y="1667079"/>
                  <a:ext cx="151160" cy="1612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44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5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37"/>
                        <a:pt x="1311" y="5144"/>
                        <a:pt x="2323" y="5144"/>
                      </a:cubicBezTo>
                      <a:cubicBezTo>
                        <a:pt x="3739" y="5144"/>
                        <a:pt x="4906" y="4001"/>
                        <a:pt x="4906" y="2572"/>
                      </a:cubicBezTo>
                      <a:cubicBezTo>
                        <a:pt x="4906" y="1155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9" name="Google Shape;339;p6"/>
                <p:cNvSpPr/>
                <p:nvPr/>
              </p:nvSpPr>
              <p:spPr>
                <a:xfrm>
                  <a:off x="546823" y="1917455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5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01"/>
                        <a:pt x="4906" y="2572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0" name="Google Shape;340;p6"/>
                <p:cNvSpPr/>
                <p:nvPr/>
              </p:nvSpPr>
              <p:spPr>
                <a:xfrm>
                  <a:off x="546823" y="2167830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51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6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13"/>
                        <a:pt x="4906" y="2584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1" name="Google Shape;341;p6"/>
                <p:cNvSpPr/>
                <p:nvPr/>
              </p:nvSpPr>
              <p:spPr>
                <a:xfrm>
                  <a:off x="546823" y="2418957"/>
                  <a:ext cx="151160" cy="1612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44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5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37"/>
                        <a:pt x="1311" y="5144"/>
                        <a:pt x="2323" y="5144"/>
                      </a:cubicBezTo>
                      <a:cubicBezTo>
                        <a:pt x="3739" y="5144"/>
                        <a:pt x="4906" y="4001"/>
                        <a:pt x="4906" y="2572"/>
                      </a:cubicBezTo>
                      <a:cubicBezTo>
                        <a:pt x="4906" y="1155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2" name="Google Shape;342;p6"/>
                <p:cNvSpPr/>
                <p:nvPr/>
              </p:nvSpPr>
              <p:spPr>
                <a:xfrm>
                  <a:off x="546823" y="2669332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6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01"/>
                        <a:pt x="4906" y="2572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3" name="Google Shape;343;p6"/>
                <p:cNvSpPr/>
                <p:nvPr/>
              </p:nvSpPr>
              <p:spPr>
                <a:xfrm>
                  <a:off x="546823" y="2919708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51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18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1"/>
                        <a:pt x="1311" y="5156"/>
                        <a:pt x="2323" y="5156"/>
                      </a:cubicBezTo>
                      <a:cubicBezTo>
                        <a:pt x="3739" y="5156"/>
                        <a:pt x="4906" y="4013"/>
                        <a:pt x="4906" y="2584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4" name="Google Shape;344;p6"/>
                <p:cNvSpPr/>
                <p:nvPr/>
              </p:nvSpPr>
              <p:spPr>
                <a:xfrm>
                  <a:off x="546823" y="3170835"/>
                  <a:ext cx="151160" cy="1612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44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6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48"/>
                        <a:pt x="1311" y="5144"/>
                        <a:pt x="2323" y="5144"/>
                      </a:cubicBezTo>
                      <a:cubicBezTo>
                        <a:pt x="3739" y="5144"/>
                        <a:pt x="4906" y="4001"/>
                        <a:pt x="4906" y="2572"/>
                      </a:cubicBezTo>
                      <a:cubicBezTo>
                        <a:pt x="4906" y="1155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5" name="Google Shape;345;p6"/>
                <p:cNvSpPr/>
                <p:nvPr/>
              </p:nvSpPr>
              <p:spPr>
                <a:xfrm>
                  <a:off x="546823" y="3421210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6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01"/>
                        <a:pt x="4906" y="2572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6" name="Google Shape;346;p6"/>
                <p:cNvSpPr/>
                <p:nvPr/>
              </p:nvSpPr>
              <p:spPr>
                <a:xfrm>
                  <a:off x="546823" y="3671586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51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18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1"/>
                        <a:pt x="1311" y="5156"/>
                        <a:pt x="2323" y="5156"/>
                      </a:cubicBezTo>
                      <a:cubicBezTo>
                        <a:pt x="3739" y="5156"/>
                        <a:pt x="4906" y="4013"/>
                        <a:pt x="4906" y="2584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7" name="Google Shape;347;p6"/>
                <p:cNvSpPr/>
                <p:nvPr/>
              </p:nvSpPr>
              <p:spPr>
                <a:xfrm>
                  <a:off x="546823" y="3922713"/>
                  <a:ext cx="151160" cy="1612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44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6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37"/>
                        <a:pt x="1311" y="5144"/>
                        <a:pt x="2323" y="5144"/>
                      </a:cubicBezTo>
                      <a:cubicBezTo>
                        <a:pt x="3739" y="5144"/>
                        <a:pt x="4906" y="4001"/>
                        <a:pt x="4906" y="2572"/>
                      </a:cubicBezTo>
                      <a:cubicBezTo>
                        <a:pt x="4906" y="1155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8" name="Google Shape;348;p6"/>
                <p:cNvSpPr/>
                <p:nvPr/>
              </p:nvSpPr>
              <p:spPr>
                <a:xfrm>
                  <a:off x="546823" y="4173088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6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1"/>
                        <a:pt x="1311" y="5156"/>
                        <a:pt x="2323" y="5156"/>
                      </a:cubicBezTo>
                      <a:cubicBezTo>
                        <a:pt x="3739" y="5156"/>
                        <a:pt x="4906" y="4001"/>
                        <a:pt x="4906" y="2572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9" name="Google Shape;349;p6"/>
                <p:cNvSpPr/>
                <p:nvPr/>
              </p:nvSpPr>
              <p:spPr>
                <a:xfrm>
                  <a:off x="546823" y="4423464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1"/>
                      </a:moveTo>
                      <a:cubicBezTo>
                        <a:pt x="1299" y="1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51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18"/>
                        <a:pt x="3132" y="3680"/>
                        <a:pt x="2799" y="3680"/>
                      </a:cubicBezTo>
                      <a:lnTo>
                        <a:pt x="25" y="3680"/>
                      </a:lnTo>
                      <a:cubicBezTo>
                        <a:pt x="418" y="4561"/>
                        <a:pt x="1311" y="5156"/>
                        <a:pt x="2323" y="5156"/>
                      </a:cubicBezTo>
                      <a:cubicBezTo>
                        <a:pt x="3739" y="5156"/>
                        <a:pt x="4906" y="4013"/>
                        <a:pt x="4906" y="2584"/>
                      </a:cubicBezTo>
                      <a:cubicBezTo>
                        <a:pt x="4906" y="1167"/>
                        <a:pt x="3751" y="1"/>
                        <a:pt x="232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0" name="Google Shape;350;p6"/>
                <p:cNvSpPr/>
                <p:nvPr/>
              </p:nvSpPr>
              <p:spPr>
                <a:xfrm>
                  <a:off x="253035" y="459956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29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29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1" name="Google Shape;351;p6"/>
                <p:cNvSpPr/>
                <p:nvPr/>
              </p:nvSpPr>
              <p:spPr>
                <a:xfrm>
                  <a:off x="253035" y="710708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74"/>
                        <a:pt x="1" y="596"/>
                      </a:cubicBezTo>
                      <a:lnTo>
                        <a:pt x="1" y="1608"/>
                      </a:lnTo>
                      <a:cubicBezTo>
                        <a:pt x="1" y="1941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41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74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2" name="Google Shape;352;p6"/>
                <p:cNvSpPr/>
                <p:nvPr/>
              </p:nvSpPr>
              <p:spPr>
                <a:xfrm>
                  <a:off x="253035" y="961459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2"/>
                        <a:pt x="1" y="596"/>
                      </a:cubicBezTo>
                      <a:lnTo>
                        <a:pt x="1" y="1608"/>
                      </a:lnTo>
                      <a:cubicBezTo>
                        <a:pt x="1" y="1929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29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2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3" name="Google Shape;353;p6"/>
                <p:cNvSpPr/>
                <p:nvPr/>
              </p:nvSpPr>
              <p:spPr>
                <a:xfrm>
                  <a:off x="253035" y="1212210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74"/>
                        <a:pt x="1" y="596"/>
                      </a:cubicBezTo>
                      <a:lnTo>
                        <a:pt x="1" y="1608"/>
                      </a:lnTo>
                      <a:cubicBezTo>
                        <a:pt x="1" y="1941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41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74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4" name="Google Shape;354;p6"/>
                <p:cNvSpPr/>
                <p:nvPr/>
              </p:nvSpPr>
              <p:spPr>
                <a:xfrm>
                  <a:off x="253035" y="1462586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74"/>
                        <a:pt x="1" y="596"/>
                      </a:cubicBezTo>
                      <a:lnTo>
                        <a:pt x="1" y="1608"/>
                      </a:lnTo>
                      <a:cubicBezTo>
                        <a:pt x="1" y="1941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41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74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5" name="Google Shape;355;p6"/>
                <p:cNvSpPr/>
                <p:nvPr/>
              </p:nvSpPr>
              <p:spPr>
                <a:xfrm>
                  <a:off x="253035" y="1713337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29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29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6" name="Google Shape;356;p6"/>
                <p:cNvSpPr/>
                <p:nvPr/>
              </p:nvSpPr>
              <p:spPr>
                <a:xfrm>
                  <a:off x="253035" y="1963712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29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29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7" name="Google Shape;357;p6"/>
                <p:cNvSpPr/>
                <p:nvPr/>
              </p:nvSpPr>
              <p:spPr>
                <a:xfrm>
                  <a:off x="253035" y="2214464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75"/>
                        <a:pt x="1" y="596"/>
                      </a:cubicBezTo>
                      <a:lnTo>
                        <a:pt x="1" y="1608"/>
                      </a:lnTo>
                      <a:cubicBezTo>
                        <a:pt x="1" y="1941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41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75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8" name="Google Shape;358;p6"/>
                <p:cNvSpPr/>
                <p:nvPr/>
              </p:nvSpPr>
              <p:spPr>
                <a:xfrm>
                  <a:off x="253035" y="2465215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29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29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9" name="Google Shape;359;p6"/>
                <p:cNvSpPr/>
                <p:nvPr/>
              </p:nvSpPr>
              <p:spPr>
                <a:xfrm>
                  <a:off x="253035" y="2715590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30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30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0" name="Google Shape;360;p6"/>
                <p:cNvSpPr/>
                <p:nvPr/>
              </p:nvSpPr>
              <p:spPr>
                <a:xfrm>
                  <a:off x="253035" y="2966342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75"/>
                        <a:pt x="1" y="596"/>
                      </a:cubicBezTo>
                      <a:lnTo>
                        <a:pt x="1" y="1608"/>
                      </a:lnTo>
                      <a:cubicBezTo>
                        <a:pt x="1" y="1941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41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75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1" name="Google Shape;361;p6"/>
                <p:cNvSpPr/>
                <p:nvPr/>
              </p:nvSpPr>
              <p:spPr>
                <a:xfrm>
                  <a:off x="253035" y="3217093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30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30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2" name="Google Shape;362;p6"/>
                <p:cNvSpPr/>
                <p:nvPr/>
              </p:nvSpPr>
              <p:spPr>
                <a:xfrm>
                  <a:off x="253035" y="3467468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30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30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3" name="Google Shape;363;p6"/>
                <p:cNvSpPr/>
                <p:nvPr/>
              </p:nvSpPr>
              <p:spPr>
                <a:xfrm>
                  <a:off x="253035" y="3718220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75"/>
                        <a:pt x="1" y="596"/>
                      </a:cubicBezTo>
                      <a:lnTo>
                        <a:pt x="1" y="1608"/>
                      </a:lnTo>
                      <a:cubicBezTo>
                        <a:pt x="1" y="1941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41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75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4" name="Google Shape;364;p6"/>
                <p:cNvSpPr/>
                <p:nvPr/>
              </p:nvSpPr>
              <p:spPr>
                <a:xfrm>
                  <a:off x="253035" y="3968971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30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30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5" name="Google Shape;365;p6"/>
                <p:cNvSpPr/>
                <p:nvPr/>
              </p:nvSpPr>
              <p:spPr>
                <a:xfrm>
                  <a:off x="253035" y="4219346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30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30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6" name="Google Shape;366;p6"/>
                <p:cNvSpPr/>
                <p:nvPr/>
              </p:nvSpPr>
              <p:spPr>
                <a:xfrm>
                  <a:off x="253035" y="4470098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75"/>
                        <a:pt x="1" y="596"/>
                      </a:cubicBezTo>
                      <a:lnTo>
                        <a:pt x="1" y="1608"/>
                      </a:lnTo>
                      <a:cubicBezTo>
                        <a:pt x="1" y="1942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42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75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367" name="Google Shape;367;p6"/>
            <p:cNvSpPr/>
            <p:nvPr/>
          </p:nvSpPr>
          <p:spPr>
            <a:xfrm>
              <a:off x="8416250" y="4369487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6"/>
            <p:cNvSpPr/>
            <p:nvPr/>
          </p:nvSpPr>
          <p:spPr>
            <a:xfrm>
              <a:off x="8416250" y="601552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6"/>
            <p:cNvSpPr/>
            <p:nvPr/>
          </p:nvSpPr>
          <p:spPr>
            <a:xfrm>
              <a:off x="8416250" y="1159600"/>
              <a:ext cx="500102" cy="306977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6"/>
            <p:cNvSpPr/>
            <p:nvPr/>
          </p:nvSpPr>
          <p:spPr>
            <a:xfrm>
              <a:off x="8416250" y="1717649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6"/>
            <p:cNvSpPr/>
            <p:nvPr/>
          </p:nvSpPr>
          <p:spPr>
            <a:xfrm>
              <a:off x="8416250" y="2275697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6"/>
            <p:cNvSpPr/>
            <p:nvPr/>
          </p:nvSpPr>
          <p:spPr>
            <a:xfrm>
              <a:off x="8416250" y="2833746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6"/>
            <p:cNvSpPr/>
            <p:nvPr/>
          </p:nvSpPr>
          <p:spPr>
            <a:xfrm>
              <a:off x="8416250" y="3391795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4" name="Google Shape;374;p6"/>
          <p:cNvSpPr txBox="1">
            <a:spLocks noGrp="1"/>
          </p:cNvSpPr>
          <p:nvPr>
            <p:ph type="title"/>
          </p:nvPr>
        </p:nvSpPr>
        <p:spPr>
          <a:xfrm>
            <a:off x="800100" y="441225"/>
            <a:ext cx="7543800" cy="54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" name="Google Shape;826;p13"/>
          <p:cNvSpPr/>
          <p:nvPr/>
        </p:nvSpPr>
        <p:spPr>
          <a:xfrm>
            <a:off x="491096" y="299496"/>
            <a:ext cx="8252382" cy="4635938"/>
          </a:xfrm>
          <a:custGeom>
            <a:avLst/>
            <a:gdLst/>
            <a:ahLst/>
            <a:cxnLst/>
            <a:rect l="l" t="t" r="r" b="b"/>
            <a:pathLst>
              <a:path w="267891" h="147924" extrusionOk="0">
                <a:moveTo>
                  <a:pt x="4513" y="1"/>
                </a:moveTo>
                <a:cubicBezTo>
                  <a:pt x="2012" y="1"/>
                  <a:pt x="0" y="2025"/>
                  <a:pt x="0" y="4513"/>
                </a:cubicBezTo>
                <a:lnTo>
                  <a:pt x="0" y="143411"/>
                </a:lnTo>
                <a:cubicBezTo>
                  <a:pt x="0" y="145912"/>
                  <a:pt x="2024" y="147924"/>
                  <a:pt x="4513" y="147924"/>
                </a:cubicBezTo>
                <a:lnTo>
                  <a:pt x="263378" y="147924"/>
                </a:lnTo>
                <a:cubicBezTo>
                  <a:pt x="265867" y="147924"/>
                  <a:pt x="267891" y="145888"/>
                  <a:pt x="267891" y="143411"/>
                </a:cubicBezTo>
                <a:lnTo>
                  <a:pt x="267891" y="4513"/>
                </a:lnTo>
                <a:cubicBezTo>
                  <a:pt x="267891" y="2013"/>
                  <a:pt x="265867" y="1"/>
                  <a:pt x="263378" y="1"/>
                </a:cubicBezTo>
                <a:close/>
              </a:path>
            </a:pathLst>
          </a:custGeom>
          <a:solidFill>
            <a:srgbClr val="434343">
              <a:alpha val="27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27" name="Google Shape;827;p13"/>
          <p:cNvGrpSpPr/>
          <p:nvPr/>
        </p:nvGrpSpPr>
        <p:grpSpPr>
          <a:xfrm>
            <a:off x="253035" y="208077"/>
            <a:ext cx="8367593" cy="4635562"/>
            <a:chOff x="253035" y="208077"/>
            <a:chExt cx="8367593" cy="4635562"/>
          </a:xfrm>
        </p:grpSpPr>
        <p:sp>
          <p:nvSpPr>
            <p:cNvPr id="828" name="Google Shape;828;p13"/>
            <p:cNvSpPr/>
            <p:nvPr/>
          </p:nvSpPr>
          <p:spPr>
            <a:xfrm>
              <a:off x="368215" y="208077"/>
              <a:ext cx="8252413" cy="4635562"/>
            </a:xfrm>
            <a:custGeom>
              <a:avLst/>
              <a:gdLst/>
              <a:ahLst/>
              <a:cxnLst/>
              <a:rect l="l" t="t" r="r" b="b"/>
              <a:pathLst>
                <a:path w="267892" h="147912" extrusionOk="0">
                  <a:moveTo>
                    <a:pt x="4513" y="1"/>
                  </a:moveTo>
                  <a:cubicBezTo>
                    <a:pt x="2013" y="1"/>
                    <a:pt x="1" y="2025"/>
                    <a:pt x="1" y="4513"/>
                  </a:cubicBezTo>
                  <a:lnTo>
                    <a:pt x="1" y="143411"/>
                  </a:lnTo>
                  <a:cubicBezTo>
                    <a:pt x="1" y="145912"/>
                    <a:pt x="2025" y="147912"/>
                    <a:pt x="4513" y="147912"/>
                  </a:cubicBezTo>
                  <a:lnTo>
                    <a:pt x="263367" y="147912"/>
                  </a:lnTo>
                  <a:cubicBezTo>
                    <a:pt x="265855" y="147912"/>
                    <a:pt x="267879" y="145912"/>
                    <a:pt x="267891" y="143411"/>
                  </a:cubicBezTo>
                  <a:lnTo>
                    <a:pt x="267891" y="4513"/>
                  </a:lnTo>
                  <a:cubicBezTo>
                    <a:pt x="267891" y="2013"/>
                    <a:pt x="265867" y="1"/>
                    <a:pt x="2633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13"/>
            <p:cNvSpPr/>
            <p:nvPr/>
          </p:nvSpPr>
          <p:spPr>
            <a:xfrm>
              <a:off x="546823" y="413699"/>
              <a:ext cx="151160" cy="161589"/>
            </a:xfrm>
            <a:custGeom>
              <a:avLst/>
              <a:gdLst/>
              <a:ahLst/>
              <a:cxnLst/>
              <a:rect l="l" t="t" r="r" b="b"/>
              <a:pathLst>
                <a:path w="4907" h="5156" extrusionOk="0">
                  <a:moveTo>
                    <a:pt x="2323" y="0"/>
                  </a:moveTo>
                  <a:cubicBezTo>
                    <a:pt x="1299" y="0"/>
                    <a:pt x="418" y="596"/>
                    <a:pt x="1" y="1477"/>
                  </a:cubicBezTo>
                  <a:lnTo>
                    <a:pt x="2799" y="1477"/>
                  </a:lnTo>
                  <a:cubicBezTo>
                    <a:pt x="3132" y="1477"/>
                    <a:pt x="3394" y="1739"/>
                    <a:pt x="3394" y="2072"/>
                  </a:cubicBezTo>
                  <a:lnTo>
                    <a:pt x="3394" y="3084"/>
                  </a:lnTo>
                  <a:cubicBezTo>
                    <a:pt x="3394" y="3405"/>
                    <a:pt x="3132" y="3679"/>
                    <a:pt x="2799" y="3679"/>
                  </a:cubicBezTo>
                  <a:lnTo>
                    <a:pt x="25" y="3679"/>
                  </a:lnTo>
                  <a:cubicBezTo>
                    <a:pt x="418" y="4560"/>
                    <a:pt x="1311" y="5156"/>
                    <a:pt x="2323" y="5156"/>
                  </a:cubicBezTo>
                  <a:cubicBezTo>
                    <a:pt x="3739" y="5156"/>
                    <a:pt x="4906" y="4001"/>
                    <a:pt x="4906" y="2572"/>
                  </a:cubicBezTo>
                  <a:cubicBezTo>
                    <a:pt x="4906" y="1167"/>
                    <a:pt x="3751" y="0"/>
                    <a:pt x="23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13"/>
            <p:cNvSpPr/>
            <p:nvPr/>
          </p:nvSpPr>
          <p:spPr>
            <a:xfrm>
              <a:off x="546823" y="664074"/>
              <a:ext cx="151160" cy="161589"/>
            </a:xfrm>
            <a:custGeom>
              <a:avLst/>
              <a:gdLst/>
              <a:ahLst/>
              <a:cxnLst/>
              <a:rect l="l" t="t" r="r" b="b"/>
              <a:pathLst>
                <a:path w="4907" h="5156" extrusionOk="0">
                  <a:moveTo>
                    <a:pt x="2323" y="0"/>
                  </a:moveTo>
                  <a:cubicBezTo>
                    <a:pt x="1299" y="0"/>
                    <a:pt x="418" y="596"/>
                    <a:pt x="1" y="1477"/>
                  </a:cubicBezTo>
                  <a:lnTo>
                    <a:pt x="2799" y="1477"/>
                  </a:lnTo>
                  <a:cubicBezTo>
                    <a:pt x="3132" y="1477"/>
                    <a:pt x="3394" y="1739"/>
                    <a:pt x="3394" y="2072"/>
                  </a:cubicBezTo>
                  <a:lnTo>
                    <a:pt x="3394" y="3084"/>
                  </a:lnTo>
                  <a:cubicBezTo>
                    <a:pt x="3394" y="3405"/>
                    <a:pt x="3132" y="3679"/>
                    <a:pt x="2799" y="3679"/>
                  </a:cubicBezTo>
                  <a:lnTo>
                    <a:pt x="25" y="3679"/>
                  </a:lnTo>
                  <a:cubicBezTo>
                    <a:pt x="418" y="4560"/>
                    <a:pt x="1311" y="5156"/>
                    <a:pt x="2323" y="5156"/>
                  </a:cubicBezTo>
                  <a:cubicBezTo>
                    <a:pt x="3739" y="5156"/>
                    <a:pt x="4906" y="4013"/>
                    <a:pt x="4906" y="2572"/>
                  </a:cubicBezTo>
                  <a:cubicBezTo>
                    <a:pt x="4906" y="1167"/>
                    <a:pt x="3751" y="0"/>
                    <a:pt x="23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13"/>
            <p:cNvSpPr/>
            <p:nvPr/>
          </p:nvSpPr>
          <p:spPr>
            <a:xfrm>
              <a:off x="546823" y="915201"/>
              <a:ext cx="151160" cy="161213"/>
            </a:xfrm>
            <a:custGeom>
              <a:avLst/>
              <a:gdLst/>
              <a:ahLst/>
              <a:cxnLst/>
              <a:rect l="l" t="t" r="r" b="b"/>
              <a:pathLst>
                <a:path w="4907" h="5144" extrusionOk="0">
                  <a:moveTo>
                    <a:pt x="2323" y="0"/>
                  </a:moveTo>
                  <a:cubicBezTo>
                    <a:pt x="1299" y="0"/>
                    <a:pt x="418" y="595"/>
                    <a:pt x="1" y="1477"/>
                  </a:cubicBezTo>
                  <a:lnTo>
                    <a:pt x="2799" y="1477"/>
                  </a:lnTo>
                  <a:cubicBezTo>
                    <a:pt x="3132" y="1477"/>
                    <a:pt x="3394" y="1738"/>
                    <a:pt x="3394" y="2072"/>
                  </a:cubicBezTo>
                  <a:lnTo>
                    <a:pt x="3394" y="3084"/>
                  </a:lnTo>
                  <a:cubicBezTo>
                    <a:pt x="3394" y="3405"/>
                    <a:pt x="3132" y="3679"/>
                    <a:pt x="2799" y="3679"/>
                  </a:cubicBezTo>
                  <a:lnTo>
                    <a:pt x="25" y="3679"/>
                  </a:lnTo>
                  <a:cubicBezTo>
                    <a:pt x="418" y="4548"/>
                    <a:pt x="1311" y="5144"/>
                    <a:pt x="2323" y="5144"/>
                  </a:cubicBezTo>
                  <a:cubicBezTo>
                    <a:pt x="3739" y="5144"/>
                    <a:pt x="4906" y="4001"/>
                    <a:pt x="4906" y="2572"/>
                  </a:cubicBezTo>
                  <a:cubicBezTo>
                    <a:pt x="4906" y="1155"/>
                    <a:pt x="3751" y="0"/>
                    <a:pt x="23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13"/>
            <p:cNvSpPr/>
            <p:nvPr/>
          </p:nvSpPr>
          <p:spPr>
            <a:xfrm>
              <a:off x="546823" y="1165577"/>
              <a:ext cx="151160" cy="161589"/>
            </a:xfrm>
            <a:custGeom>
              <a:avLst/>
              <a:gdLst/>
              <a:ahLst/>
              <a:cxnLst/>
              <a:rect l="l" t="t" r="r" b="b"/>
              <a:pathLst>
                <a:path w="4907" h="5156" extrusionOk="0">
                  <a:moveTo>
                    <a:pt x="2323" y="0"/>
                  </a:moveTo>
                  <a:cubicBezTo>
                    <a:pt x="1299" y="0"/>
                    <a:pt x="418" y="596"/>
                    <a:pt x="1" y="1477"/>
                  </a:cubicBezTo>
                  <a:lnTo>
                    <a:pt x="2799" y="1477"/>
                  </a:lnTo>
                  <a:cubicBezTo>
                    <a:pt x="3132" y="1477"/>
                    <a:pt x="3394" y="1739"/>
                    <a:pt x="3394" y="2072"/>
                  </a:cubicBezTo>
                  <a:lnTo>
                    <a:pt x="3394" y="3084"/>
                  </a:lnTo>
                  <a:cubicBezTo>
                    <a:pt x="3394" y="3405"/>
                    <a:pt x="3132" y="3679"/>
                    <a:pt x="2799" y="3679"/>
                  </a:cubicBezTo>
                  <a:lnTo>
                    <a:pt x="25" y="3679"/>
                  </a:lnTo>
                  <a:cubicBezTo>
                    <a:pt x="418" y="4560"/>
                    <a:pt x="1311" y="5156"/>
                    <a:pt x="2323" y="5156"/>
                  </a:cubicBezTo>
                  <a:cubicBezTo>
                    <a:pt x="3739" y="5156"/>
                    <a:pt x="4906" y="4001"/>
                    <a:pt x="4906" y="2572"/>
                  </a:cubicBezTo>
                  <a:cubicBezTo>
                    <a:pt x="4906" y="1167"/>
                    <a:pt x="3751" y="0"/>
                    <a:pt x="23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13"/>
            <p:cNvSpPr/>
            <p:nvPr/>
          </p:nvSpPr>
          <p:spPr>
            <a:xfrm>
              <a:off x="546823" y="1415952"/>
              <a:ext cx="151160" cy="161589"/>
            </a:xfrm>
            <a:custGeom>
              <a:avLst/>
              <a:gdLst/>
              <a:ahLst/>
              <a:cxnLst/>
              <a:rect l="l" t="t" r="r" b="b"/>
              <a:pathLst>
                <a:path w="4907" h="5156" extrusionOk="0">
                  <a:moveTo>
                    <a:pt x="2323" y="0"/>
                  </a:moveTo>
                  <a:cubicBezTo>
                    <a:pt x="1299" y="0"/>
                    <a:pt x="418" y="596"/>
                    <a:pt x="1" y="1477"/>
                  </a:cubicBezTo>
                  <a:lnTo>
                    <a:pt x="2799" y="1477"/>
                  </a:lnTo>
                  <a:cubicBezTo>
                    <a:pt x="3132" y="1477"/>
                    <a:pt x="3394" y="1739"/>
                    <a:pt x="3394" y="2072"/>
                  </a:cubicBezTo>
                  <a:lnTo>
                    <a:pt x="3394" y="3084"/>
                  </a:lnTo>
                  <a:cubicBezTo>
                    <a:pt x="3394" y="3417"/>
                    <a:pt x="3132" y="3679"/>
                    <a:pt x="2799" y="3679"/>
                  </a:cubicBezTo>
                  <a:lnTo>
                    <a:pt x="25" y="3679"/>
                  </a:lnTo>
                  <a:cubicBezTo>
                    <a:pt x="418" y="4560"/>
                    <a:pt x="1311" y="5156"/>
                    <a:pt x="2323" y="5156"/>
                  </a:cubicBezTo>
                  <a:cubicBezTo>
                    <a:pt x="3739" y="5156"/>
                    <a:pt x="4906" y="4013"/>
                    <a:pt x="4906" y="2584"/>
                  </a:cubicBezTo>
                  <a:cubicBezTo>
                    <a:pt x="4906" y="1167"/>
                    <a:pt x="3751" y="0"/>
                    <a:pt x="23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13"/>
            <p:cNvSpPr/>
            <p:nvPr/>
          </p:nvSpPr>
          <p:spPr>
            <a:xfrm>
              <a:off x="546823" y="1667079"/>
              <a:ext cx="151160" cy="161213"/>
            </a:xfrm>
            <a:custGeom>
              <a:avLst/>
              <a:gdLst/>
              <a:ahLst/>
              <a:cxnLst/>
              <a:rect l="l" t="t" r="r" b="b"/>
              <a:pathLst>
                <a:path w="4907" h="5144" extrusionOk="0">
                  <a:moveTo>
                    <a:pt x="2323" y="0"/>
                  </a:moveTo>
                  <a:cubicBezTo>
                    <a:pt x="1299" y="0"/>
                    <a:pt x="418" y="596"/>
                    <a:pt x="1" y="1477"/>
                  </a:cubicBezTo>
                  <a:lnTo>
                    <a:pt x="2799" y="1477"/>
                  </a:lnTo>
                  <a:cubicBezTo>
                    <a:pt x="3132" y="1477"/>
                    <a:pt x="3394" y="1739"/>
                    <a:pt x="3394" y="2072"/>
                  </a:cubicBezTo>
                  <a:lnTo>
                    <a:pt x="3394" y="3084"/>
                  </a:lnTo>
                  <a:cubicBezTo>
                    <a:pt x="3394" y="3405"/>
                    <a:pt x="3132" y="3679"/>
                    <a:pt x="2799" y="3679"/>
                  </a:cubicBezTo>
                  <a:lnTo>
                    <a:pt x="25" y="3679"/>
                  </a:lnTo>
                  <a:cubicBezTo>
                    <a:pt x="418" y="4537"/>
                    <a:pt x="1311" y="5144"/>
                    <a:pt x="2323" y="5144"/>
                  </a:cubicBezTo>
                  <a:cubicBezTo>
                    <a:pt x="3739" y="5144"/>
                    <a:pt x="4906" y="4001"/>
                    <a:pt x="4906" y="2572"/>
                  </a:cubicBezTo>
                  <a:cubicBezTo>
                    <a:pt x="4906" y="1155"/>
                    <a:pt x="3751" y="0"/>
                    <a:pt x="23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13"/>
            <p:cNvSpPr/>
            <p:nvPr/>
          </p:nvSpPr>
          <p:spPr>
            <a:xfrm>
              <a:off x="546823" y="1917455"/>
              <a:ext cx="151160" cy="161589"/>
            </a:xfrm>
            <a:custGeom>
              <a:avLst/>
              <a:gdLst/>
              <a:ahLst/>
              <a:cxnLst/>
              <a:rect l="l" t="t" r="r" b="b"/>
              <a:pathLst>
                <a:path w="4907" h="5156" extrusionOk="0">
                  <a:moveTo>
                    <a:pt x="2323" y="0"/>
                  </a:moveTo>
                  <a:cubicBezTo>
                    <a:pt x="1299" y="0"/>
                    <a:pt x="418" y="596"/>
                    <a:pt x="1" y="1477"/>
                  </a:cubicBezTo>
                  <a:lnTo>
                    <a:pt x="2799" y="1477"/>
                  </a:lnTo>
                  <a:cubicBezTo>
                    <a:pt x="3132" y="1477"/>
                    <a:pt x="3394" y="1739"/>
                    <a:pt x="3394" y="2072"/>
                  </a:cubicBezTo>
                  <a:lnTo>
                    <a:pt x="3394" y="3084"/>
                  </a:lnTo>
                  <a:cubicBezTo>
                    <a:pt x="3394" y="3405"/>
                    <a:pt x="3132" y="3679"/>
                    <a:pt x="2799" y="3679"/>
                  </a:cubicBezTo>
                  <a:lnTo>
                    <a:pt x="25" y="3679"/>
                  </a:lnTo>
                  <a:cubicBezTo>
                    <a:pt x="418" y="4560"/>
                    <a:pt x="1311" y="5156"/>
                    <a:pt x="2323" y="5156"/>
                  </a:cubicBezTo>
                  <a:cubicBezTo>
                    <a:pt x="3739" y="5156"/>
                    <a:pt x="4906" y="4001"/>
                    <a:pt x="4906" y="2572"/>
                  </a:cubicBezTo>
                  <a:cubicBezTo>
                    <a:pt x="4906" y="1167"/>
                    <a:pt x="3751" y="0"/>
                    <a:pt x="23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13"/>
            <p:cNvSpPr/>
            <p:nvPr/>
          </p:nvSpPr>
          <p:spPr>
            <a:xfrm>
              <a:off x="546823" y="2167830"/>
              <a:ext cx="151160" cy="161589"/>
            </a:xfrm>
            <a:custGeom>
              <a:avLst/>
              <a:gdLst/>
              <a:ahLst/>
              <a:cxnLst/>
              <a:rect l="l" t="t" r="r" b="b"/>
              <a:pathLst>
                <a:path w="4907" h="5156" extrusionOk="0">
                  <a:moveTo>
                    <a:pt x="2323" y="0"/>
                  </a:moveTo>
                  <a:cubicBezTo>
                    <a:pt x="1299" y="0"/>
                    <a:pt x="418" y="596"/>
                    <a:pt x="1" y="1477"/>
                  </a:cubicBezTo>
                  <a:lnTo>
                    <a:pt x="2799" y="1477"/>
                  </a:lnTo>
                  <a:cubicBezTo>
                    <a:pt x="3132" y="1477"/>
                    <a:pt x="3394" y="1751"/>
                    <a:pt x="3394" y="2072"/>
                  </a:cubicBezTo>
                  <a:lnTo>
                    <a:pt x="3394" y="3084"/>
                  </a:lnTo>
                  <a:cubicBezTo>
                    <a:pt x="3394" y="3406"/>
                    <a:pt x="3132" y="3679"/>
                    <a:pt x="2799" y="3679"/>
                  </a:cubicBezTo>
                  <a:lnTo>
                    <a:pt x="25" y="3679"/>
                  </a:lnTo>
                  <a:cubicBezTo>
                    <a:pt x="418" y="4560"/>
                    <a:pt x="1311" y="5156"/>
                    <a:pt x="2323" y="5156"/>
                  </a:cubicBezTo>
                  <a:cubicBezTo>
                    <a:pt x="3739" y="5156"/>
                    <a:pt x="4906" y="4013"/>
                    <a:pt x="4906" y="2584"/>
                  </a:cubicBezTo>
                  <a:cubicBezTo>
                    <a:pt x="4906" y="1167"/>
                    <a:pt x="3751" y="0"/>
                    <a:pt x="23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13"/>
            <p:cNvSpPr/>
            <p:nvPr/>
          </p:nvSpPr>
          <p:spPr>
            <a:xfrm>
              <a:off x="546823" y="2418957"/>
              <a:ext cx="151160" cy="161213"/>
            </a:xfrm>
            <a:custGeom>
              <a:avLst/>
              <a:gdLst/>
              <a:ahLst/>
              <a:cxnLst/>
              <a:rect l="l" t="t" r="r" b="b"/>
              <a:pathLst>
                <a:path w="4907" h="5144" extrusionOk="0">
                  <a:moveTo>
                    <a:pt x="2323" y="0"/>
                  </a:moveTo>
                  <a:cubicBezTo>
                    <a:pt x="1299" y="0"/>
                    <a:pt x="418" y="596"/>
                    <a:pt x="1" y="1477"/>
                  </a:cubicBezTo>
                  <a:lnTo>
                    <a:pt x="2799" y="1477"/>
                  </a:lnTo>
                  <a:cubicBezTo>
                    <a:pt x="3132" y="1477"/>
                    <a:pt x="3394" y="1739"/>
                    <a:pt x="3394" y="2072"/>
                  </a:cubicBezTo>
                  <a:lnTo>
                    <a:pt x="3394" y="3084"/>
                  </a:lnTo>
                  <a:cubicBezTo>
                    <a:pt x="3394" y="3405"/>
                    <a:pt x="3132" y="3679"/>
                    <a:pt x="2799" y="3679"/>
                  </a:cubicBezTo>
                  <a:lnTo>
                    <a:pt x="25" y="3679"/>
                  </a:lnTo>
                  <a:cubicBezTo>
                    <a:pt x="418" y="4537"/>
                    <a:pt x="1311" y="5144"/>
                    <a:pt x="2323" y="5144"/>
                  </a:cubicBezTo>
                  <a:cubicBezTo>
                    <a:pt x="3739" y="5144"/>
                    <a:pt x="4906" y="4001"/>
                    <a:pt x="4906" y="2572"/>
                  </a:cubicBezTo>
                  <a:cubicBezTo>
                    <a:pt x="4906" y="1155"/>
                    <a:pt x="3751" y="0"/>
                    <a:pt x="23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13"/>
            <p:cNvSpPr/>
            <p:nvPr/>
          </p:nvSpPr>
          <p:spPr>
            <a:xfrm>
              <a:off x="546823" y="2669332"/>
              <a:ext cx="151160" cy="161589"/>
            </a:xfrm>
            <a:custGeom>
              <a:avLst/>
              <a:gdLst/>
              <a:ahLst/>
              <a:cxnLst/>
              <a:rect l="l" t="t" r="r" b="b"/>
              <a:pathLst>
                <a:path w="4907" h="5156" extrusionOk="0">
                  <a:moveTo>
                    <a:pt x="2323" y="0"/>
                  </a:moveTo>
                  <a:cubicBezTo>
                    <a:pt x="1299" y="0"/>
                    <a:pt x="418" y="596"/>
                    <a:pt x="1" y="1477"/>
                  </a:cubicBezTo>
                  <a:lnTo>
                    <a:pt x="2799" y="1477"/>
                  </a:lnTo>
                  <a:cubicBezTo>
                    <a:pt x="3132" y="1477"/>
                    <a:pt x="3394" y="1739"/>
                    <a:pt x="3394" y="2072"/>
                  </a:cubicBezTo>
                  <a:lnTo>
                    <a:pt x="3394" y="3084"/>
                  </a:lnTo>
                  <a:cubicBezTo>
                    <a:pt x="3394" y="3406"/>
                    <a:pt x="3132" y="3679"/>
                    <a:pt x="2799" y="3679"/>
                  </a:cubicBezTo>
                  <a:lnTo>
                    <a:pt x="25" y="3679"/>
                  </a:lnTo>
                  <a:cubicBezTo>
                    <a:pt x="418" y="4560"/>
                    <a:pt x="1311" y="5156"/>
                    <a:pt x="2323" y="5156"/>
                  </a:cubicBezTo>
                  <a:cubicBezTo>
                    <a:pt x="3739" y="5156"/>
                    <a:pt x="4906" y="4001"/>
                    <a:pt x="4906" y="2572"/>
                  </a:cubicBezTo>
                  <a:cubicBezTo>
                    <a:pt x="4906" y="1167"/>
                    <a:pt x="3751" y="0"/>
                    <a:pt x="23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13"/>
            <p:cNvSpPr/>
            <p:nvPr/>
          </p:nvSpPr>
          <p:spPr>
            <a:xfrm>
              <a:off x="546823" y="2919708"/>
              <a:ext cx="151160" cy="161589"/>
            </a:xfrm>
            <a:custGeom>
              <a:avLst/>
              <a:gdLst/>
              <a:ahLst/>
              <a:cxnLst/>
              <a:rect l="l" t="t" r="r" b="b"/>
              <a:pathLst>
                <a:path w="4907" h="5156" extrusionOk="0">
                  <a:moveTo>
                    <a:pt x="2323" y="0"/>
                  </a:moveTo>
                  <a:cubicBezTo>
                    <a:pt x="1299" y="0"/>
                    <a:pt x="418" y="596"/>
                    <a:pt x="1" y="1477"/>
                  </a:cubicBezTo>
                  <a:lnTo>
                    <a:pt x="2799" y="1477"/>
                  </a:lnTo>
                  <a:cubicBezTo>
                    <a:pt x="3132" y="1477"/>
                    <a:pt x="3394" y="1751"/>
                    <a:pt x="3394" y="2072"/>
                  </a:cubicBezTo>
                  <a:lnTo>
                    <a:pt x="3394" y="3084"/>
                  </a:lnTo>
                  <a:cubicBezTo>
                    <a:pt x="3394" y="3418"/>
                    <a:pt x="3132" y="3679"/>
                    <a:pt x="2799" y="3679"/>
                  </a:cubicBezTo>
                  <a:lnTo>
                    <a:pt x="25" y="3679"/>
                  </a:lnTo>
                  <a:cubicBezTo>
                    <a:pt x="418" y="4561"/>
                    <a:pt x="1311" y="5156"/>
                    <a:pt x="2323" y="5156"/>
                  </a:cubicBezTo>
                  <a:cubicBezTo>
                    <a:pt x="3739" y="5156"/>
                    <a:pt x="4906" y="4013"/>
                    <a:pt x="4906" y="2584"/>
                  </a:cubicBezTo>
                  <a:cubicBezTo>
                    <a:pt x="4906" y="1167"/>
                    <a:pt x="3751" y="0"/>
                    <a:pt x="23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13"/>
            <p:cNvSpPr/>
            <p:nvPr/>
          </p:nvSpPr>
          <p:spPr>
            <a:xfrm>
              <a:off x="546823" y="3170835"/>
              <a:ext cx="151160" cy="161213"/>
            </a:xfrm>
            <a:custGeom>
              <a:avLst/>
              <a:gdLst/>
              <a:ahLst/>
              <a:cxnLst/>
              <a:rect l="l" t="t" r="r" b="b"/>
              <a:pathLst>
                <a:path w="4907" h="5144" extrusionOk="0">
                  <a:moveTo>
                    <a:pt x="2323" y="0"/>
                  </a:moveTo>
                  <a:cubicBezTo>
                    <a:pt x="1299" y="0"/>
                    <a:pt x="418" y="596"/>
                    <a:pt x="1" y="1477"/>
                  </a:cubicBezTo>
                  <a:lnTo>
                    <a:pt x="2799" y="1477"/>
                  </a:lnTo>
                  <a:cubicBezTo>
                    <a:pt x="3132" y="1477"/>
                    <a:pt x="3394" y="1739"/>
                    <a:pt x="3394" y="2072"/>
                  </a:cubicBezTo>
                  <a:lnTo>
                    <a:pt x="3394" y="3084"/>
                  </a:lnTo>
                  <a:cubicBezTo>
                    <a:pt x="3394" y="3406"/>
                    <a:pt x="3132" y="3679"/>
                    <a:pt x="2799" y="3679"/>
                  </a:cubicBezTo>
                  <a:lnTo>
                    <a:pt x="25" y="3679"/>
                  </a:lnTo>
                  <a:cubicBezTo>
                    <a:pt x="418" y="4548"/>
                    <a:pt x="1311" y="5144"/>
                    <a:pt x="2323" y="5144"/>
                  </a:cubicBezTo>
                  <a:cubicBezTo>
                    <a:pt x="3739" y="5144"/>
                    <a:pt x="4906" y="4001"/>
                    <a:pt x="4906" y="2572"/>
                  </a:cubicBezTo>
                  <a:cubicBezTo>
                    <a:pt x="4906" y="1155"/>
                    <a:pt x="3751" y="0"/>
                    <a:pt x="23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13"/>
            <p:cNvSpPr/>
            <p:nvPr/>
          </p:nvSpPr>
          <p:spPr>
            <a:xfrm>
              <a:off x="546823" y="3421210"/>
              <a:ext cx="151160" cy="161589"/>
            </a:xfrm>
            <a:custGeom>
              <a:avLst/>
              <a:gdLst/>
              <a:ahLst/>
              <a:cxnLst/>
              <a:rect l="l" t="t" r="r" b="b"/>
              <a:pathLst>
                <a:path w="4907" h="5156" extrusionOk="0">
                  <a:moveTo>
                    <a:pt x="2323" y="0"/>
                  </a:moveTo>
                  <a:cubicBezTo>
                    <a:pt x="1299" y="0"/>
                    <a:pt x="418" y="596"/>
                    <a:pt x="1" y="1477"/>
                  </a:cubicBezTo>
                  <a:lnTo>
                    <a:pt x="2799" y="1477"/>
                  </a:lnTo>
                  <a:cubicBezTo>
                    <a:pt x="3132" y="1477"/>
                    <a:pt x="3394" y="1739"/>
                    <a:pt x="3394" y="2072"/>
                  </a:cubicBezTo>
                  <a:lnTo>
                    <a:pt x="3394" y="3084"/>
                  </a:lnTo>
                  <a:cubicBezTo>
                    <a:pt x="3394" y="3406"/>
                    <a:pt x="3132" y="3679"/>
                    <a:pt x="2799" y="3679"/>
                  </a:cubicBezTo>
                  <a:lnTo>
                    <a:pt x="25" y="3679"/>
                  </a:lnTo>
                  <a:cubicBezTo>
                    <a:pt x="418" y="4560"/>
                    <a:pt x="1311" y="5156"/>
                    <a:pt x="2323" y="5156"/>
                  </a:cubicBezTo>
                  <a:cubicBezTo>
                    <a:pt x="3739" y="5156"/>
                    <a:pt x="4906" y="4001"/>
                    <a:pt x="4906" y="2572"/>
                  </a:cubicBezTo>
                  <a:cubicBezTo>
                    <a:pt x="4906" y="1167"/>
                    <a:pt x="3751" y="0"/>
                    <a:pt x="23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13"/>
            <p:cNvSpPr/>
            <p:nvPr/>
          </p:nvSpPr>
          <p:spPr>
            <a:xfrm>
              <a:off x="546823" y="3671586"/>
              <a:ext cx="151160" cy="161589"/>
            </a:xfrm>
            <a:custGeom>
              <a:avLst/>
              <a:gdLst/>
              <a:ahLst/>
              <a:cxnLst/>
              <a:rect l="l" t="t" r="r" b="b"/>
              <a:pathLst>
                <a:path w="4907" h="5156" extrusionOk="0">
                  <a:moveTo>
                    <a:pt x="2323" y="0"/>
                  </a:moveTo>
                  <a:cubicBezTo>
                    <a:pt x="1299" y="0"/>
                    <a:pt x="418" y="596"/>
                    <a:pt x="1" y="1477"/>
                  </a:cubicBezTo>
                  <a:lnTo>
                    <a:pt x="2799" y="1477"/>
                  </a:lnTo>
                  <a:cubicBezTo>
                    <a:pt x="3132" y="1477"/>
                    <a:pt x="3394" y="1751"/>
                    <a:pt x="3394" y="2072"/>
                  </a:cubicBezTo>
                  <a:lnTo>
                    <a:pt x="3394" y="3084"/>
                  </a:lnTo>
                  <a:cubicBezTo>
                    <a:pt x="3394" y="3418"/>
                    <a:pt x="3132" y="3679"/>
                    <a:pt x="2799" y="3679"/>
                  </a:cubicBezTo>
                  <a:lnTo>
                    <a:pt x="25" y="3679"/>
                  </a:lnTo>
                  <a:cubicBezTo>
                    <a:pt x="418" y="4561"/>
                    <a:pt x="1311" y="5156"/>
                    <a:pt x="2323" y="5156"/>
                  </a:cubicBezTo>
                  <a:cubicBezTo>
                    <a:pt x="3739" y="5156"/>
                    <a:pt x="4906" y="4013"/>
                    <a:pt x="4906" y="2584"/>
                  </a:cubicBezTo>
                  <a:cubicBezTo>
                    <a:pt x="4906" y="1167"/>
                    <a:pt x="3751" y="0"/>
                    <a:pt x="23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13"/>
            <p:cNvSpPr/>
            <p:nvPr/>
          </p:nvSpPr>
          <p:spPr>
            <a:xfrm>
              <a:off x="546823" y="3922713"/>
              <a:ext cx="151160" cy="161213"/>
            </a:xfrm>
            <a:custGeom>
              <a:avLst/>
              <a:gdLst/>
              <a:ahLst/>
              <a:cxnLst/>
              <a:rect l="l" t="t" r="r" b="b"/>
              <a:pathLst>
                <a:path w="4907" h="5144" extrusionOk="0">
                  <a:moveTo>
                    <a:pt x="2323" y="0"/>
                  </a:moveTo>
                  <a:cubicBezTo>
                    <a:pt x="1299" y="0"/>
                    <a:pt x="418" y="596"/>
                    <a:pt x="1" y="1477"/>
                  </a:cubicBezTo>
                  <a:lnTo>
                    <a:pt x="2799" y="1477"/>
                  </a:lnTo>
                  <a:cubicBezTo>
                    <a:pt x="3132" y="1477"/>
                    <a:pt x="3394" y="1739"/>
                    <a:pt x="3394" y="2072"/>
                  </a:cubicBezTo>
                  <a:lnTo>
                    <a:pt x="3394" y="3084"/>
                  </a:lnTo>
                  <a:cubicBezTo>
                    <a:pt x="3394" y="3406"/>
                    <a:pt x="3132" y="3679"/>
                    <a:pt x="2799" y="3679"/>
                  </a:cubicBezTo>
                  <a:lnTo>
                    <a:pt x="25" y="3679"/>
                  </a:lnTo>
                  <a:cubicBezTo>
                    <a:pt x="418" y="4537"/>
                    <a:pt x="1311" y="5144"/>
                    <a:pt x="2323" y="5144"/>
                  </a:cubicBezTo>
                  <a:cubicBezTo>
                    <a:pt x="3739" y="5144"/>
                    <a:pt x="4906" y="4001"/>
                    <a:pt x="4906" y="2572"/>
                  </a:cubicBezTo>
                  <a:cubicBezTo>
                    <a:pt x="4906" y="1155"/>
                    <a:pt x="3751" y="0"/>
                    <a:pt x="23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13"/>
            <p:cNvSpPr/>
            <p:nvPr/>
          </p:nvSpPr>
          <p:spPr>
            <a:xfrm>
              <a:off x="546823" y="4173088"/>
              <a:ext cx="151160" cy="161589"/>
            </a:xfrm>
            <a:custGeom>
              <a:avLst/>
              <a:gdLst/>
              <a:ahLst/>
              <a:cxnLst/>
              <a:rect l="l" t="t" r="r" b="b"/>
              <a:pathLst>
                <a:path w="4907" h="5156" extrusionOk="0">
                  <a:moveTo>
                    <a:pt x="2323" y="0"/>
                  </a:moveTo>
                  <a:cubicBezTo>
                    <a:pt x="1299" y="0"/>
                    <a:pt x="418" y="596"/>
                    <a:pt x="1" y="1477"/>
                  </a:cubicBezTo>
                  <a:lnTo>
                    <a:pt x="2799" y="1477"/>
                  </a:lnTo>
                  <a:cubicBezTo>
                    <a:pt x="3132" y="1477"/>
                    <a:pt x="3394" y="1739"/>
                    <a:pt x="3394" y="2072"/>
                  </a:cubicBezTo>
                  <a:lnTo>
                    <a:pt x="3394" y="3084"/>
                  </a:lnTo>
                  <a:cubicBezTo>
                    <a:pt x="3394" y="3406"/>
                    <a:pt x="3132" y="3679"/>
                    <a:pt x="2799" y="3679"/>
                  </a:cubicBezTo>
                  <a:lnTo>
                    <a:pt x="25" y="3679"/>
                  </a:lnTo>
                  <a:cubicBezTo>
                    <a:pt x="418" y="4561"/>
                    <a:pt x="1311" y="5156"/>
                    <a:pt x="2323" y="5156"/>
                  </a:cubicBezTo>
                  <a:cubicBezTo>
                    <a:pt x="3739" y="5156"/>
                    <a:pt x="4906" y="4001"/>
                    <a:pt x="4906" y="2572"/>
                  </a:cubicBezTo>
                  <a:cubicBezTo>
                    <a:pt x="4906" y="1167"/>
                    <a:pt x="3751" y="0"/>
                    <a:pt x="23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13"/>
            <p:cNvSpPr/>
            <p:nvPr/>
          </p:nvSpPr>
          <p:spPr>
            <a:xfrm>
              <a:off x="546823" y="4423464"/>
              <a:ext cx="151160" cy="161589"/>
            </a:xfrm>
            <a:custGeom>
              <a:avLst/>
              <a:gdLst/>
              <a:ahLst/>
              <a:cxnLst/>
              <a:rect l="l" t="t" r="r" b="b"/>
              <a:pathLst>
                <a:path w="4907" h="5156" extrusionOk="0">
                  <a:moveTo>
                    <a:pt x="2323" y="1"/>
                  </a:moveTo>
                  <a:cubicBezTo>
                    <a:pt x="1299" y="1"/>
                    <a:pt x="418" y="596"/>
                    <a:pt x="1" y="1477"/>
                  </a:cubicBezTo>
                  <a:lnTo>
                    <a:pt x="2799" y="1477"/>
                  </a:lnTo>
                  <a:cubicBezTo>
                    <a:pt x="3132" y="1477"/>
                    <a:pt x="3394" y="1751"/>
                    <a:pt x="3394" y="2072"/>
                  </a:cubicBezTo>
                  <a:lnTo>
                    <a:pt x="3394" y="3084"/>
                  </a:lnTo>
                  <a:cubicBezTo>
                    <a:pt x="3394" y="3418"/>
                    <a:pt x="3132" y="3680"/>
                    <a:pt x="2799" y="3680"/>
                  </a:cubicBezTo>
                  <a:lnTo>
                    <a:pt x="25" y="3680"/>
                  </a:lnTo>
                  <a:cubicBezTo>
                    <a:pt x="418" y="4561"/>
                    <a:pt x="1311" y="5156"/>
                    <a:pt x="2323" y="5156"/>
                  </a:cubicBezTo>
                  <a:cubicBezTo>
                    <a:pt x="3739" y="5156"/>
                    <a:pt x="4906" y="4013"/>
                    <a:pt x="4906" y="2584"/>
                  </a:cubicBezTo>
                  <a:cubicBezTo>
                    <a:pt x="4906" y="1167"/>
                    <a:pt x="3751" y="1"/>
                    <a:pt x="23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13"/>
            <p:cNvSpPr/>
            <p:nvPr/>
          </p:nvSpPr>
          <p:spPr>
            <a:xfrm>
              <a:off x="253035" y="459956"/>
              <a:ext cx="398001" cy="69073"/>
            </a:xfrm>
            <a:custGeom>
              <a:avLst/>
              <a:gdLst/>
              <a:ahLst/>
              <a:cxnLst/>
              <a:rect l="l" t="t" r="r" b="b"/>
              <a:pathLst>
                <a:path w="12920" h="2204" extrusionOk="0">
                  <a:moveTo>
                    <a:pt x="418" y="1"/>
                  </a:moveTo>
                  <a:cubicBezTo>
                    <a:pt x="180" y="1"/>
                    <a:pt x="1" y="263"/>
                    <a:pt x="1" y="596"/>
                  </a:cubicBezTo>
                  <a:lnTo>
                    <a:pt x="1" y="1608"/>
                  </a:lnTo>
                  <a:cubicBezTo>
                    <a:pt x="1" y="1929"/>
                    <a:pt x="191" y="2203"/>
                    <a:pt x="418" y="2203"/>
                  </a:cubicBezTo>
                  <a:lnTo>
                    <a:pt x="12503" y="2203"/>
                  </a:lnTo>
                  <a:cubicBezTo>
                    <a:pt x="12741" y="2203"/>
                    <a:pt x="12919" y="1929"/>
                    <a:pt x="12919" y="1608"/>
                  </a:cubicBezTo>
                  <a:lnTo>
                    <a:pt x="12919" y="596"/>
                  </a:lnTo>
                  <a:cubicBezTo>
                    <a:pt x="12919" y="263"/>
                    <a:pt x="12729" y="1"/>
                    <a:pt x="125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13"/>
            <p:cNvSpPr/>
            <p:nvPr/>
          </p:nvSpPr>
          <p:spPr>
            <a:xfrm>
              <a:off x="253035" y="710708"/>
              <a:ext cx="398001" cy="69073"/>
            </a:xfrm>
            <a:custGeom>
              <a:avLst/>
              <a:gdLst/>
              <a:ahLst/>
              <a:cxnLst/>
              <a:rect l="l" t="t" r="r" b="b"/>
              <a:pathLst>
                <a:path w="12920" h="2204" extrusionOk="0">
                  <a:moveTo>
                    <a:pt x="418" y="1"/>
                  </a:moveTo>
                  <a:cubicBezTo>
                    <a:pt x="180" y="1"/>
                    <a:pt x="1" y="274"/>
                    <a:pt x="1" y="596"/>
                  </a:cubicBezTo>
                  <a:lnTo>
                    <a:pt x="1" y="1608"/>
                  </a:lnTo>
                  <a:cubicBezTo>
                    <a:pt x="1" y="1941"/>
                    <a:pt x="191" y="2203"/>
                    <a:pt x="418" y="2203"/>
                  </a:cubicBezTo>
                  <a:lnTo>
                    <a:pt x="12503" y="2203"/>
                  </a:lnTo>
                  <a:cubicBezTo>
                    <a:pt x="12741" y="2203"/>
                    <a:pt x="12919" y="1941"/>
                    <a:pt x="12919" y="1608"/>
                  </a:cubicBezTo>
                  <a:lnTo>
                    <a:pt x="12919" y="596"/>
                  </a:lnTo>
                  <a:cubicBezTo>
                    <a:pt x="12919" y="274"/>
                    <a:pt x="12729" y="1"/>
                    <a:pt x="125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13"/>
            <p:cNvSpPr/>
            <p:nvPr/>
          </p:nvSpPr>
          <p:spPr>
            <a:xfrm>
              <a:off x="253035" y="961459"/>
              <a:ext cx="398001" cy="69073"/>
            </a:xfrm>
            <a:custGeom>
              <a:avLst/>
              <a:gdLst/>
              <a:ahLst/>
              <a:cxnLst/>
              <a:rect l="l" t="t" r="r" b="b"/>
              <a:pathLst>
                <a:path w="12920" h="2204" extrusionOk="0">
                  <a:moveTo>
                    <a:pt x="418" y="1"/>
                  </a:moveTo>
                  <a:cubicBezTo>
                    <a:pt x="180" y="1"/>
                    <a:pt x="1" y="262"/>
                    <a:pt x="1" y="596"/>
                  </a:cubicBezTo>
                  <a:lnTo>
                    <a:pt x="1" y="1608"/>
                  </a:lnTo>
                  <a:cubicBezTo>
                    <a:pt x="1" y="1929"/>
                    <a:pt x="191" y="2203"/>
                    <a:pt x="418" y="2203"/>
                  </a:cubicBezTo>
                  <a:lnTo>
                    <a:pt x="12503" y="2203"/>
                  </a:lnTo>
                  <a:cubicBezTo>
                    <a:pt x="12741" y="2203"/>
                    <a:pt x="12919" y="1929"/>
                    <a:pt x="12919" y="1608"/>
                  </a:cubicBezTo>
                  <a:lnTo>
                    <a:pt x="12919" y="596"/>
                  </a:lnTo>
                  <a:cubicBezTo>
                    <a:pt x="12919" y="262"/>
                    <a:pt x="12729" y="1"/>
                    <a:pt x="125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13"/>
            <p:cNvSpPr/>
            <p:nvPr/>
          </p:nvSpPr>
          <p:spPr>
            <a:xfrm>
              <a:off x="253035" y="1212210"/>
              <a:ext cx="398001" cy="69073"/>
            </a:xfrm>
            <a:custGeom>
              <a:avLst/>
              <a:gdLst/>
              <a:ahLst/>
              <a:cxnLst/>
              <a:rect l="l" t="t" r="r" b="b"/>
              <a:pathLst>
                <a:path w="12920" h="2204" extrusionOk="0">
                  <a:moveTo>
                    <a:pt x="418" y="1"/>
                  </a:moveTo>
                  <a:cubicBezTo>
                    <a:pt x="180" y="1"/>
                    <a:pt x="1" y="274"/>
                    <a:pt x="1" y="596"/>
                  </a:cubicBezTo>
                  <a:lnTo>
                    <a:pt x="1" y="1608"/>
                  </a:lnTo>
                  <a:cubicBezTo>
                    <a:pt x="1" y="1941"/>
                    <a:pt x="191" y="2203"/>
                    <a:pt x="418" y="2203"/>
                  </a:cubicBezTo>
                  <a:lnTo>
                    <a:pt x="12503" y="2203"/>
                  </a:lnTo>
                  <a:cubicBezTo>
                    <a:pt x="12741" y="2203"/>
                    <a:pt x="12919" y="1941"/>
                    <a:pt x="12919" y="1608"/>
                  </a:cubicBezTo>
                  <a:lnTo>
                    <a:pt x="12919" y="596"/>
                  </a:lnTo>
                  <a:cubicBezTo>
                    <a:pt x="12919" y="274"/>
                    <a:pt x="12729" y="1"/>
                    <a:pt x="125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13"/>
            <p:cNvSpPr/>
            <p:nvPr/>
          </p:nvSpPr>
          <p:spPr>
            <a:xfrm>
              <a:off x="253035" y="1462586"/>
              <a:ext cx="398001" cy="69073"/>
            </a:xfrm>
            <a:custGeom>
              <a:avLst/>
              <a:gdLst/>
              <a:ahLst/>
              <a:cxnLst/>
              <a:rect l="l" t="t" r="r" b="b"/>
              <a:pathLst>
                <a:path w="12920" h="2204" extrusionOk="0">
                  <a:moveTo>
                    <a:pt x="418" y="1"/>
                  </a:moveTo>
                  <a:cubicBezTo>
                    <a:pt x="180" y="1"/>
                    <a:pt x="1" y="274"/>
                    <a:pt x="1" y="596"/>
                  </a:cubicBezTo>
                  <a:lnTo>
                    <a:pt x="1" y="1608"/>
                  </a:lnTo>
                  <a:cubicBezTo>
                    <a:pt x="1" y="1941"/>
                    <a:pt x="191" y="2203"/>
                    <a:pt x="418" y="2203"/>
                  </a:cubicBezTo>
                  <a:lnTo>
                    <a:pt x="12503" y="2203"/>
                  </a:lnTo>
                  <a:cubicBezTo>
                    <a:pt x="12741" y="2203"/>
                    <a:pt x="12919" y="1941"/>
                    <a:pt x="12919" y="1608"/>
                  </a:cubicBezTo>
                  <a:lnTo>
                    <a:pt x="12919" y="596"/>
                  </a:lnTo>
                  <a:cubicBezTo>
                    <a:pt x="12919" y="274"/>
                    <a:pt x="12729" y="1"/>
                    <a:pt x="125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13"/>
            <p:cNvSpPr/>
            <p:nvPr/>
          </p:nvSpPr>
          <p:spPr>
            <a:xfrm>
              <a:off x="253035" y="1713337"/>
              <a:ext cx="398001" cy="69073"/>
            </a:xfrm>
            <a:custGeom>
              <a:avLst/>
              <a:gdLst/>
              <a:ahLst/>
              <a:cxnLst/>
              <a:rect l="l" t="t" r="r" b="b"/>
              <a:pathLst>
                <a:path w="12920" h="2204" extrusionOk="0">
                  <a:moveTo>
                    <a:pt x="418" y="1"/>
                  </a:moveTo>
                  <a:cubicBezTo>
                    <a:pt x="180" y="1"/>
                    <a:pt x="1" y="263"/>
                    <a:pt x="1" y="596"/>
                  </a:cubicBezTo>
                  <a:lnTo>
                    <a:pt x="1" y="1608"/>
                  </a:lnTo>
                  <a:cubicBezTo>
                    <a:pt x="1" y="1929"/>
                    <a:pt x="191" y="2203"/>
                    <a:pt x="418" y="2203"/>
                  </a:cubicBezTo>
                  <a:lnTo>
                    <a:pt x="12503" y="2203"/>
                  </a:lnTo>
                  <a:cubicBezTo>
                    <a:pt x="12741" y="2203"/>
                    <a:pt x="12919" y="1929"/>
                    <a:pt x="12919" y="1608"/>
                  </a:cubicBezTo>
                  <a:lnTo>
                    <a:pt x="12919" y="596"/>
                  </a:lnTo>
                  <a:cubicBezTo>
                    <a:pt x="12919" y="263"/>
                    <a:pt x="12729" y="1"/>
                    <a:pt x="125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13"/>
            <p:cNvSpPr/>
            <p:nvPr/>
          </p:nvSpPr>
          <p:spPr>
            <a:xfrm>
              <a:off x="253035" y="1963712"/>
              <a:ext cx="398001" cy="69073"/>
            </a:xfrm>
            <a:custGeom>
              <a:avLst/>
              <a:gdLst/>
              <a:ahLst/>
              <a:cxnLst/>
              <a:rect l="l" t="t" r="r" b="b"/>
              <a:pathLst>
                <a:path w="12920" h="2204" extrusionOk="0">
                  <a:moveTo>
                    <a:pt x="418" y="1"/>
                  </a:moveTo>
                  <a:cubicBezTo>
                    <a:pt x="180" y="1"/>
                    <a:pt x="1" y="263"/>
                    <a:pt x="1" y="596"/>
                  </a:cubicBezTo>
                  <a:lnTo>
                    <a:pt x="1" y="1608"/>
                  </a:lnTo>
                  <a:cubicBezTo>
                    <a:pt x="1" y="1929"/>
                    <a:pt x="191" y="2203"/>
                    <a:pt x="418" y="2203"/>
                  </a:cubicBezTo>
                  <a:lnTo>
                    <a:pt x="12503" y="2203"/>
                  </a:lnTo>
                  <a:cubicBezTo>
                    <a:pt x="12741" y="2203"/>
                    <a:pt x="12919" y="1929"/>
                    <a:pt x="12919" y="1608"/>
                  </a:cubicBezTo>
                  <a:lnTo>
                    <a:pt x="12919" y="596"/>
                  </a:lnTo>
                  <a:cubicBezTo>
                    <a:pt x="12919" y="263"/>
                    <a:pt x="12729" y="1"/>
                    <a:pt x="125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13"/>
            <p:cNvSpPr/>
            <p:nvPr/>
          </p:nvSpPr>
          <p:spPr>
            <a:xfrm>
              <a:off x="253035" y="2214464"/>
              <a:ext cx="398001" cy="69073"/>
            </a:xfrm>
            <a:custGeom>
              <a:avLst/>
              <a:gdLst/>
              <a:ahLst/>
              <a:cxnLst/>
              <a:rect l="l" t="t" r="r" b="b"/>
              <a:pathLst>
                <a:path w="12920" h="2204" extrusionOk="0">
                  <a:moveTo>
                    <a:pt x="418" y="1"/>
                  </a:moveTo>
                  <a:cubicBezTo>
                    <a:pt x="180" y="1"/>
                    <a:pt x="1" y="275"/>
                    <a:pt x="1" y="596"/>
                  </a:cubicBezTo>
                  <a:lnTo>
                    <a:pt x="1" y="1608"/>
                  </a:lnTo>
                  <a:cubicBezTo>
                    <a:pt x="1" y="1941"/>
                    <a:pt x="191" y="2203"/>
                    <a:pt x="418" y="2203"/>
                  </a:cubicBezTo>
                  <a:lnTo>
                    <a:pt x="12503" y="2203"/>
                  </a:lnTo>
                  <a:cubicBezTo>
                    <a:pt x="12741" y="2203"/>
                    <a:pt x="12919" y="1941"/>
                    <a:pt x="12919" y="1608"/>
                  </a:cubicBezTo>
                  <a:lnTo>
                    <a:pt x="12919" y="596"/>
                  </a:lnTo>
                  <a:cubicBezTo>
                    <a:pt x="12919" y="275"/>
                    <a:pt x="12729" y="1"/>
                    <a:pt x="125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13"/>
            <p:cNvSpPr/>
            <p:nvPr/>
          </p:nvSpPr>
          <p:spPr>
            <a:xfrm>
              <a:off x="253035" y="2465215"/>
              <a:ext cx="398001" cy="69073"/>
            </a:xfrm>
            <a:custGeom>
              <a:avLst/>
              <a:gdLst/>
              <a:ahLst/>
              <a:cxnLst/>
              <a:rect l="l" t="t" r="r" b="b"/>
              <a:pathLst>
                <a:path w="12920" h="2204" extrusionOk="0">
                  <a:moveTo>
                    <a:pt x="418" y="1"/>
                  </a:moveTo>
                  <a:cubicBezTo>
                    <a:pt x="180" y="1"/>
                    <a:pt x="1" y="263"/>
                    <a:pt x="1" y="596"/>
                  </a:cubicBezTo>
                  <a:lnTo>
                    <a:pt x="1" y="1608"/>
                  </a:lnTo>
                  <a:cubicBezTo>
                    <a:pt x="1" y="1929"/>
                    <a:pt x="191" y="2203"/>
                    <a:pt x="418" y="2203"/>
                  </a:cubicBezTo>
                  <a:lnTo>
                    <a:pt x="12503" y="2203"/>
                  </a:lnTo>
                  <a:cubicBezTo>
                    <a:pt x="12741" y="2203"/>
                    <a:pt x="12919" y="1929"/>
                    <a:pt x="12919" y="1608"/>
                  </a:cubicBezTo>
                  <a:lnTo>
                    <a:pt x="12919" y="596"/>
                  </a:lnTo>
                  <a:cubicBezTo>
                    <a:pt x="12919" y="263"/>
                    <a:pt x="12729" y="1"/>
                    <a:pt x="125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13"/>
            <p:cNvSpPr/>
            <p:nvPr/>
          </p:nvSpPr>
          <p:spPr>
            <a:xfrm>
              <a:off x="253035" y="2715590"/>
              <a:ext cx="398001" cy="69073"/>
            </a:xfrm>
            <a:custGeom>
              <a:avLst/>
              <a:gdLst/>
              <a:ahLst/>
              <a:cxnLst/>
              <a:rect l="l" t="t" r="r" b="b"/>
              <a:pathLst>
                <a:path w="12920" h="2204" extrusionOk="0">
                  <a:moveTo>
                    <a:pt x="418" y="1"/>
                  </a:moveTo>
                  <a:cubicBezTo>
                    <a:pt x="180" y="1"/>
                    <a:pt x="1" y="263"/>
                    <a:pt x="1" y="596"/>
                  </a:cubicBezTo>
                  <a:lnTo>
                    <a:pt x="1" y="1608"/>
                  </a:lnTo>
                  <a:cubicBezTo>
                    <a:pt x="1" y="1930"/>
                    <a:pt x="191" y="2203"/>
                    <a:pt x="418" y="2203"/>
                  </a:cubicBezTo>
                  <a:lnTo>
                    <a:pt x="12503" y="2203"/>
                  </a:lnTo>
                  <a:cubicBezTo>
                    <a:pt x="12741" y="2203"/>
                    <a:pt x="12919" y="1930"/>
                    <a:pt x="12919" y="1608"/>
                  </a:cubicBezTo>
                  <a:lnTo>
                    <a:pt x="12919" y="596"/>
                  </a:lnTo>
                  <a:cubicBezTo>
                    <a:pt x="12919" y="263"/>
                    <a:pt x="12729" y="1"/>
                    <a:pt x="125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13"/>
            <p:cNvSpPr/>
            <p:nvPr/>
          </p:nvSpPr>
          <p:spPr>
            <a:xfrm>
              <a:off x="253035" y="2966342"/>
              <a:ext cx="398001" cy="69073"/>
            </a:xfrm>
            <a:custGeom>
              <a:avLst/>
              <a:gdLst/>
              <a:ahLst/>
              <a:cxnLst/>
              <a:rect l="l" t="t" r="r" b="b"/>
              <a:pathLst>
                <a:path w="12920" h="2204" extrusionOk="0">
                  <a:moveTo>
                    <a:pt x="418" y="1"/>
                  </a:moveTo>
                  <a:cubicBezTo>
                    <a:pt x="180" y="1"/>
                    <a:pt x="1" y="275"/>
                    <a:pt x="1" y="596"/>
                  </a:cubicBezTo>
                  <a:lnTo>
                    <a:pt x="1" y="1608"/>
                  </a:lnTo>
                  <a:cubicBezTo>
                    <a:pt x="1" y="1941"/>
                    <a:pt x="191" y="2203"/>
                    <a:pt x="418" y="2203"/>
                  </a:cubicBezTo>
                  <a:lnTo>
                    <a:pt x="12503" y="2203"/>
                  </a:lnTo>
                  <a:cubicBezTo>
                    <a:pt x="12741" y="2203"/>
                    <a:pt x="12919" y="1941"/>
                    <a:pt x="12919" y="1608"/>
                  </a:cubicBezTo>
                  <a:lnTo>
                    <a:pt x="12919" y="596"/>
                  </a:lnTo>
                  <a:cubicBezTo>
                    <a:pt x="12919" y="275"/>
                    <a:pt x="12729" y="1"/>
                    <a:pt x="125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13"/>
            <p:cNvSpPr/>
            <p:nvPr/>
          </p:nvSpPr>
          <p:spPr>
            <a:xfrm>
              <a:off x="253035" y="3217093"/>
              <a:ext cx="398001" cy="69073"/>
            </a:xfrm>
            <a:custGeom>
              <a:avLst/>
              <a:gdLst/>
              <a:ahLst/>
              <a:cxnLst/>
              <a:rect l="l" t="t" r="r" b="b"/>
              <a:pathLst>
                <a:path w="12920" h="2204" extrusionOk="0">
                  <a:moveTo>
                    <a:pt x="418" y="1"/>
                  </a:moveTo>
                  <a:cubicBezTo>
                    <a:pt x="180" y="1"/>
                    <a:pt x="1" y="263"/>
                    <a:pt x="1" y="596"/>
                  </a:cubicBezTo>
                  <a:lnTo>
                    <a:pt x="1" y="1608"/>
                  </a:lnTo>
                  <a:cubicBezTo>
                    <a:pt x="1" y="1930"/>
                    <a:pt x="191" y="2203"/>
                    <a:pt x="418" y="2203"/>
                  </a:cubicBezTo>
                  <a:lnTo>
                    <a:pt x="12503" y="2203"/>
                  </a:lnTo>
                  <a:cubicBezTo>
                    <a:pt x="12741" y="2203"/>
                    <a:pt x="12919" y="1930"/>
                    <a:pt x="12919" y="1608"/>
                  </a:cubicBezTo>
                  <a:lnTo>
                    <a:pt x="12919" y="596"/>
                  </a:lnTo>
                  <a:cubicBezTo>
                    <a:pt x="12919" y="263"/>
                    <a:pt x="12729" y="1"/>
                    <a:pt x="125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13"/>
            <p:cNvSpPr/>
            <p:nvPr/>
          </p:nvSpPr>
          <p:spPr>
            <a:xfrm>
              <a:off x="253035" y="3467468"/>
              <a:ext cx="398001" cy="69073"/>
            </a:xfrm>
            <a:custGeom>
              <a:avLst/>
              <a:gdLst/>
              <a:ahLst/>
              <a:cxnLst/>
              <a:rect l="l" t="t" r="r" b="b"/>
              <a:pathLst>
                <a:path w="12920" h="2204" extrusionOk="0">
                  <a:moveTo>
                    <a:pt x="418" y="1"/>
                  </a:moveTo>
                  <a:cubicBezTo>
                    <a:pt x="180" y="1"/>
                    <a:pt x="1" y="263"/>
                    <a:pt x="1" y="596"/>
                  </a:cubicBezTo>
                  <a:lnTo>
                    <a:pt x="1" y="1608"/>
                  </a:lnTo>
                  <a:cubicBezTo>
                    <a:pt x="1" y="1930"/>
                    <a:pt x="191" y="2203"/>
                    <a:pt x="418" y="2203"/>
                  </a:cubicBezTo>
                  <a:lnTo>
                    <a:pt x="12503" y="2203"/>
                  </a:lnTo>
                  <a:cubicBezTo>
                    <a:pt x="12741" y="2203"/>
                    <a:pt x="12919" y="1930"/>
                    <a:pt x="12919" y="1608"/>
                  </a:cubicBezTo>
                  <a:lnTo>
                    <a:pt x="12919" y="596"/>
                  </a:lnTo>
                  <a:cubicBezTo>
                    <a:pt x="12919" y="263"/>
                    <a:pt x="12729" y="1"/>
                    <a:pt x="125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13"/>
            <p:cNvSpPr/>
            <p:nvPr/>
          </p:nvSpPr>
          <p:spPr>
            <a:xfrm>
              <a:off x="253035" y="3718220"/>
              <a:ext cx="398001" cy="69073"/>
            </a:xfrm>
            <a:custGeom>
              <a:avLst/>
              <a:gdLst/>
              <a:ahLst/>
              <a:cxnLst/>
              <a:rect l="l" t="t" r="r" b="b"/>
              <a:pathLst>
                <a:path w="12920" h="2204" extrusionOk="0">
                  <a:moveTo>
                    <a:pt x="418" y="1"/>
                  </a:moveTo>
                  <a:cubicBezTo>
                    <a:pt x="180" y="1"/>
                    <a:pt x="1" y="275"/>
                    <a:pt x="1" y="596"/>
                  </a:cubicBezTo>
                  <a:lnTo>
                    <a:pt x="1" y="1608"/>
                  </a:lnTo>
                  <a:cubicBezTo>
                    <a:pt x="1" y="1941"/>
                    <a:pt x="191" y="2203"/>
                    <a:pt x="418" y="2203"/>
                  </a:cubicBezTo>
                  <a:lnTo>
                    <a:pt x="12503" y="2203"/>
                  </a:lnTo>
                  <a:cubicBezTo>
                    <a:pt x="12741" y="2203"/>
                    <a:pt x="12919" y="1941"/>
                    <a:pt x="12919" y="1608"/>
                  </a:cubicBezTo>
                  <a:lnTo>
                    <a:pt x="12919" y="596"/>
                  </a:lnTo>
                  <a:cubicBezTo>
                    <a:pt x="12919" y="275"/>
                    <a:pt x="12729" y="1"/>
                    <a:pt x="125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13"/>
            <p:cNvSpPr/>
            <p:nvPr/>
          </p:nvSpPr>
          <p:spPr>
            <a:xfrm>
              <a:off x="253035" y="3968971"/>
              <a:ext cx="398001" cy="69073"/>
            </a:xfrm>
            <a:custGeom>
              <a:avLst/>
              <a:gdLst/>
              <a:ahLst/>
              <a:cxnLst/>
              <a:rect l="l" t="t" r="r" b="b"/>
              <a:pathLst>
                <a:path w="12920" h="2204" extrusionOk="0">
                  <a:moveTo>
                    <a:pt x="418" y="1"/>
                  </a:moveTo>
                  <a:cubicBezTo>
                    <a:pt x="180" y="1"/>
                    <a:pt x="1" y="263"/>
                    <a:pt x="1" y="596"/>
                  </a:cubicBezTo>
                  <a:lnTo>
                    <a:pt x="1" y="1608"/>
                  </a:lnTo>
                  <a:cubicBezTo>
                    <a:pt x="1" y="1930"/>
                    <a:pt x="191" y="2203"/>
                    <a:pt x="418" y="2203"/>
                  </a:cubicBezTo>
                  <a:lnTo>
                    <a:pt x="12503" y="2203"/>
                  </a:lnTo>
                  <a:cubicBezTo>
                    <a:pt x="12741" y="2203"/>
                    <a:pt x="12919" y="1930"/>
                    <a:pt x="12919" y="1608"/>
                  </a:cubicBezTo>
                  <a:lnTo>
                    <a:pt x="12919" y="596"/>
                  </a:lnTo>
                  <a:cubicBezTo>
                    <a:pt x="12919" y="263"/>
                    <a:pt x="12729" y="1"/>
                    <a:pt x="125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13"/>
            <p:cNvSpPr/>
            <p:nvPr/>
          </p:nvSpPr>
          <p:spPr>
            <a:xfrm>
              <a:off x="253035" y="4219346"/>
              <a:ext cx="398001" cy="69073"/>
            </a:xfrm>
            <a:custGeom>
              <a:avLst/>
              <a:gdLst/>
              <a:ahLst/>
              <a:cxnLst/>
              <a:rect l="l" t="t" r="r" b="b"/>
              <a:pathLst>
                <a:path w="12920" h="2204" extrusionOk="0">
                  <a:moveTo>
                    <a:pt x="418" y="1"/>
                  </a:moveTo>
                  <a:cubicBezTo>
                    <a:pt x="180" y="1"/>
                    <a:pt x="1" y="263"/>
                    <a:pt x="1" y="596"/>
                  </a:cubicBezTo>
                  <a:lnTo>
                    <a:pt x="1" y="1608"/>
                  </a:lnTo>
                  <a:cubicBezTo>
                    <a:pt x="1" y="1930"/>
                    <a:pt x="191" y="2203"/>
                    <a:pt x="418" y="2203"/>
                  </a:cubicBezTo>
                  <a:lnTo>
                    <a:pt x="12503" y="2203"/>
                  </a:lnTo>
                  <a:cubicBezTo>
                    <a:pt x="12741" y="2203"/>
                    <a:pt x="12919" y="1930"/>
                    <a:pt x="12919" y="1608"/>
                  </a:cubicBezTo>
                  <a:lnTo>
                    <a:pt x="12919" y="596"/>
                  </a:lnTo>
                  <a:cubicBezTo>
                    <a:pt x="12919" y="263"/>
                    <a:pt x="12729" y="1"/>
                    <a:pt x="125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13"/>
            <p:cNvSpPr/>
            <p:nvPr/>
          </p:nvSpPr>
          <p:spPr>
            <a:xfrm>
              <a:off x="253035" y="4470098"/>
              <a:ext cx="398001" cy="69073"/>
            </a:xfrm>
            <a:custGeom>
              <a:avLst/>
              <a:gdLst/>
              <a:ahLst/>
              <a:cxnLst/>
              <a:rect l="l" t="t" r="r" b="b"/>
              <a:pathLst>
                <a:path w="12920" h="2204" extrusionOk="0">
                  <a:moveTo>
                    <a:pt x="418" y="1"/>
                  </a:moveTo>
                  <a:cubicBezTo>
                    <a:pt x="180" y="1"/>
                    <a:pt x="1" y="275"/>
                    <a:pt x="1" y="596"/>
                  </a:cubicBezTo>
                  <a:lnTo>
                    <a:pt x="1" y="1608"/>
                  </a:lnTo>
                  <a:cubicBezTo>
                    <a:pt x="1" y="1942"/>
                    <a:pt x="191" y="2203"/>
                    <a:pt x="418" y="2203"/>
                  </a:cubicBezTo>
                  <a:lnTo>
                    <a:pt x="12503" y="2203"/>
                  </a:lnTo>
                  <a:cubicBezTo>
                    <a:pt x="12741" y="2203"/>
                    <a:pt x="12919" y="1942"/>
                    <a:pt x="12919" y="1608"/>
                  </a:cubicBezTo>
                  <a:lnTo>
                    <a:pt x="12919" y="596"/>
                  </a:lnTo>
                  <a:cubicBezTo>
                    <a:pt x="12919" y="275"/>
                    <a:pt x="12729" y="1"/>
                    <a:pt x="125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63" name="Google Shape;863;p13">
            <a:hlinkClick r:id=""/>
          </p:cNvPr>
          <p:cNvSpPr txBox="1">
            <a:spLocks noGrp="1"/>
          </p:cNvSpPr>
          <p:nvPr>
            <p:ph type="subTitle" idx="1"/>
          </p:nvPr>
        </p:nvSpPr>
        <p:spPr>
          <a:xfrm>
            <a:off x="1408850" y="2992287"/>
            <a:ext cx="1823100" cy="454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200" b="1">
                <a:solidFill>
                  <a:schemeClr val="accent2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000">
                <a:solidFill>
                  <a:schemeClr val="accent5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000">
                <a:solidFill>
                  <a:schemeClr val="accent5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000">
                <a:solidFill>
                  <a:schemeClr val="accent5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000">
                <a:solidFill>
                  <a:schemeClr val="accent5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000">
                <a:solidFill>
                  <a:schemeClr val="accent5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000">
                <a:solidFill>
                  <a:schemeClr val="accent5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000">
                <a:solidFill>
                  <a:schemeClr val="accent5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000">
                <a:solidFill>
                  <a:schemeClr val="accent5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9pPr>
          </a:lstStyle>
          <a:p>
            <a:endParaRPr/>
          </a:p>
        </p:txBody>
      </p:sp>
      <p:sp>
        <p:nvSpPr>
          <p:cNvPr id="864" name="Google Shape;864;p13">
            <a:hlinkClick r:id=""/>
          </p:cNvPr>
          <p:cNvSpPr txBox="1">
            <a:spLocks noGrp="1"/>
          </p:cNvSpPr>
          <p:nvPr>
            <p:ph type="subTitle" idx="2"/>
          </p:nvPr>
        </p:nvSpPr>
        <p:spPr>
          <a:xfrm>
            <a:off x="3966689" y="2992287"/>
            <a:ext cx="1819500" cy="454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200" b="1">
                <a:solidFill>
                  <a:schemeClr val="accent2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000">
                <a:solidFill>
                  <a:schemeClr val="accent5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000">
                <a:solidFill>
                  <a:schemeClr val="accent5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000">
                <a:solidFill>
                  <a:schemeClr val="accent5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000">
                <a:solidFill>
                  <a:schemeClr val="accent5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000">
                <a:solidFill>
                  <a:schemeClr val="accent5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000">
                <a:solidFill>
                  <a:schemeClr val="accent5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000">
                <a:solidFill>
                  <a:schemeClr val="accent5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000">
                <a:solidFill>
                  <a:schemeClr val="accent5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9pPr>
          </a:lstStyle>
          <a:p>
            <a:endParaRPr/>
          </a:p>
        </p:txBody>
      </p:sp>
      <p:sp>
        <p:nvSpPr>
          <p:cNvPr id="865" name="Google Shape;865;p13">
            <a:hlinkClick r:id=""/>
          </p:cNvPr>
          <p:cNvSpPr txBox="1">
            <a:spLocks noGrp="1"/>
          </p:cNvSpPr>
          <p:nvPr>
            <p:ph type="subTitle" idx="3"/>
          </p:nvPr>
        </p:nvSpPr>
        <p:spPr>
          <a:xfrm>
            <a:off x="6521200" y="2992287"/>
            <a:ext cx="1823100" cy="454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200" b="1">
                <a:solidFill>
                  <a:schemeClr val="accent2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000">
                <a:solidFill>
                  <a:schemeClr val="accent5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000">
                <a:solidFill>
                  <a:schemeClr val="accent5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000">
                <a:solidFill>
                  <a:schemeClr val="accent5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000">
                <a:solidFill>
                  <a:schemeClr val="accent5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000">
                <a:solidFill>
                  <a:schemeClr val="accent5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000">
                <a:solidFill>
                  <a:schemeClr val="accent5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000">
                <a:solidFill>
                  <a:schemeClr val="accent5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000">
                <a:solidFill>
                  <a:schemeClr val="accent5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9pPr>
          </a:lstStyle>
          <a:p>
            <a:endParaRPr/>
          </a:p>
        </p:txBody>
      </p:sp>
      <p:sp>
        <p:nvSpPr>
          <p:cNvPr id="866" name="Google Shape;866;p13"/>
          <p:cNvSpPr txBox="1">
            <a:spLocks noGrp="1"/>
          </p:cNvSpPr>
          <p:nvPr>
            <p:ph type="subTitle" idx="4"/>
          </p:nvPr>
        </p:nvSpPr>
        <p:spPr>
          <a:xfrm>
            <a:off x="3966689" y="3380175"/>
            <a:ext cx="1819500" cy="907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7" name="Google Shape;867;p13"/>
          <p:cNvSpPr txBox="1">
            <a:spLocks noGrp="1"/>
          </p:cNvSpPr>
          <p:nvPr>
            <p:ph type="subTitle" idx="5"/>
          </p:nvPr>
        </p:nvSpPr>
        <p:spPr>
          <a:xfrm>
            <a:off x="1408850" y="3380175"/>
            <a:ext cx="1823100" cy="907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8" name="Google Shape;868;p13"/>
          <p:cNvSpPr txBox="1">
            <a:spLocks noGrp="1"/>
          </p:cNvSpPr>
          <p:nvPr>
            <p:ph type="title"/>
          </p:nvPr>
        </p:nvSpPr>
        <p:spPr>
          <a:xfrm>
            <a:off x="800100" y="440182"/>
            <a:ext cx="7544100" cy="54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869" name="Google Shape;869;p13">
            <a:hlinkClick r:id=""/>
          </p:cNvPr>
          <p:cNvSpPr txBox="1">
            <a:spLocks noGrp="1"/>
          </p:cNvSpPr>
          <p:nvPr>
            <p:ph type="subTitle" idx="6"/>
          </p:nvPr>
        </p:nvSpPr>
        <p:spPr>
          <a:xfrm>
            <a:off x="1408850" y="1434475"/>
            <a:ext cx="1823100" cy="454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200" b="1">
                <a:solidFill>
                  <a:schemeClr val="accent2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000">
                <a:solidFill>
                  <a:schemeClr val="accent5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000">
                <a:solidFill>
                  <a:schemeClr val="accent5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000">
                <a:solidFill>
                  <a:schemeClr val="accent5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000">
                <a:solidFill>
                  <a:schemeClr val="accent5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000">
                <a:solidFill>
                  <a:schemeClr val="accent5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000">
                <a:solidFill>
                  <a:schemeClr val="accent5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000">
                <a:solidFill>
                  <a:schemeClr val="accent5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000">
                <a:solidFill>
                  <a:schemeClr val="accent5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9pPr>
          </a:lstStyle>
          <a:p>
            <a:endParaRPr/>
          </a:p>
        </p:txBody>
      </p:sp>
      <p:sp>
        <p:nvSpPr>
          <p:cNvPr id="870" name="Google Shape;870;p13">
            <a:hlinkClick r:id=""/>
          </p:cNvPr>
          <p:cNvSpPr txBox="1">
            <a:spLocks noGrp="1"/>
          </p:cNvSpPr>
          <p:nvPr>
            <p:ph type="subTitle" idx="7"/>
          </p:nvPr>
        </p:nvSpPr>
        <p:spPr>
          <a:xfrm>
            <a:off x="3963100" y="1434475"/>
            <a:ext cx="1819500" cy="454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200" b="1">
                <a:solidFill>
                  <a:schemeClr val="accent2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000">
                <a:solidFill>
                  <a:schemeClr val="accent5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000">
                <a:solidFill>
                  <a:schemeClr val="accent5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000">
                <a:solidFill>
                  <a:schemeClr val="accent5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000">
                <a:solidFill>
                  <a:schemeClr val="accent5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000">
                <a:solidFill>
                  <a:schemeClr val="accent5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000">
                <a:solidFill>
                  <a:schemeClr val="accent5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000">
                <a:solidFill>
                  <a:schemeClr val="accent5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000">
                <a:solidFill>
                  <a:schemeClr val="accent5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9pPr>
          </a:lstStyle>
          <a:p>
            <a:endParaRPr/>
          </a:p>
        </p:txBody>
      </p:sp>
      <p:sp>
        <p:nvSpPr>
          <p:cNvPr id="871" name="Google Shape;871;p13"/>
          <p:cNvSpPr txBox="1">
            <a:spLocks noGrp="1"/>
          </p:cNvSpPr>
          <p:nvPr>
            <p:ph type="subTitle" idx="8"/>
          </p:nvPr>
        </p:nvSpPr>
        <p:spPr>
          <a:xfrm>
            <a:off x="1408850" y="1825201"/>
            <a:ext cx="1823100" cy="907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2" name="Google Shape;872;p13"/>
          <p:cNvSpPr txBox="1">
            <a:spLocks noGrp="1"/>
          </p:cNvSpPr>
          <p:nvPr>
            <p:ph type="subTitle" idx="9"/>
          </p:nvPr>
        </p:nvSpPr>
        <p:spPr>
          <a:xfrm>
            <a:off x="3963100" y="1825201"/>
            <a:ext cx="1819500" cy="907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3" name="Google Shape;873;p13">
            <a:hlinkClick r:id=""/>
          </p:cNvPr>
          <p:cNvSpPr txBox="1">
            <a:spLocks noGrp="1"/>
          </p:cNvSpPr>
          <p:nvPr>
            <p:ph type="title" idx="13" hasCustomPrompt="1"/>
          </p:nvPr>
        </p:nvSpPr>
        <p:spPr>
          <a:xfrm>
            <a:off x="807200" y="1434475"/>
            <a:ext cx="675300" cy="454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5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  <p:sp>
        <p:nvSpPr>
          <p:cNvPr id="874" name="Google Shape;874;p13">
            <a:hlinkClick r:id=""/>
          </p:cNvPr>
          <p:cNvSpPr txBox="1">
            <a:spLocks noGrp="1"/>
          </p:cNvSpPr>
          <p:nvPr>
            <p:ph type="title" idx="14" hasCustomPrompt="1"/>
          </p:nvPr>
        </p:nvSpPr>
        <p:spPr>
          <a:xfrm>
            <a:off x="3369400" y="1434475"/>
            <a:ext cx="675300" cy="454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5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  <p:sp>
        <p:nvSpPr>
          <p:cNvPr id="875" name="Google Shape;875;p13">
            <a:hlinkClick r:id=""/>
          </p:cNvPr>
          <p:cNvSpPr txBox="1">
            <a:spLocks noGrp="1"/>
          </p:cNvSpPr>
          <p:nvPr>
            <p:ph type="title" idx="15" hasCustomPrompt="1"/>
          </p:nvPr>
        </p:nvSpPr>
        <p:spPr>
          <a:xfrm>
            <a:off x="807200" y="2992275"/>
            <a:ext cx="675300" cy="454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5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  <p:sp>
        <p:nvSpPr>
          <p:cNvPr id="876" name="Google Shape;876;p13">
            <a:hlinkClick r:id=""/>
          </p:cNvPr>
          <p:cNvSpPr txBox="1">
            <a:spLocks noGrp="1"/>
          </p:cNvSpPr>
          <p:nvPr>
            <p:ph type="title" idx="16" hasCustomPrompt="1"/>
          </p:nvPr>
        </p:nvSpPr>
        <p:spPr>
          <a:xfrm>
            <a:off x="3369400" y="2992275"/>
            <a:ext cx="675300" cy="454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5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  <p:sp>
        <p:nvSpPr>
          <p:cNvPr id="877" name="Google Shape;877;p13"/>
          <p:cNvSpPr txBox="1">
            <a:spLocks noGrp="1"/>
          </p:cNvSpPr>
          <p:nvPr>
            <p:ph type="subTitle" idx="17"/>
          </p:nvPr>
        </p:nvSpPr>
        <p:spPr>
          <a:xfrm>
            <a:off x="6521200" y="3380175"/>
            <a:ext cx="1823100" cy="907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8" name="Google Shape;878;p13">
            <a:hlinkClick r:id=""/>
          </p:cNvPr>
          <p:cNvSpPr txBox="1">
            <a:spLocks noGrp="1"/>
          </p:cNvSpPr>
          <p:nvPr>
            <p:ph type="subTitle" idx="18"/>
          </p:nvPr>
        </p:nvSpPr>
        <p:spPr>
          <a:xfrm>
            <a:off x="6521200" y="1434475"/>
            <a:ext cx="1823100" cy="454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200" b="1">
                <a:solidFill>
                  <a:schemeClr val="accent2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000">
                <a:solidFill>
                  <a:schemeClr val="accent5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000">
                <a:solidFill>
                  <a:schemeClr val="accent5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000">
                <a:solidFill>
                  <a:schemeClr val="accent5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000">
                <a:solidFill>
                  <a:schemeClr val="accent5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000">
                <a:solidFill>
                  <a:schemeClr val="accent5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000">
                <a:solidFill>
                  <a:schemeClr val="accent5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000">
                <a:solidFill>
                  <a:schemeClr val="accent5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000">
                <a:solidFill>
                  <a:schemeClr val="accent5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9pPr>
          </a:lstStyle>
          <a:p>
            <a:endParaRPr/>
          </a:p>
        </p:txBody>
      </p:sp>
      <p:sp>
        <p:nvSpPr>
          <p:cNvPr id="879" name="Google Shape;879;p13"/>
          <p:cNvSpPr txBox="1">
            <a:spLocks noGrp="1"/>
          </p:cNvSpPr>
          <p:nvPr>
            <p:ph type="subTitle" idx="19"/>
          </p:nvPr>
        </p:nvSpPr>
        <p:spPr>
          <a:xfrm>
            <a:off x="6521200" y="1825201"/>
            <a:ext cx="1823100" cy="907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0" name="Google Shape;880;p13">
            <a:hlinkClick r:id=""/>
          </p:cNvPr>
          <p:cNvSpPr txBox="1">
            <a:spLocks noGrp="1"/>
          </p:cNvSpPr>
          <p:nvPr>
            <p:ph type="title" idx="20" hasCustomPrompt="1"/>
          </p:nvPr>
        </p:nvSpPr>
        <p:spPr>
          <a:xfrm>
            <a:off x="5927500" y="1434475"/>
            <a:ext cx="675300" cy="454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5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  <p:sp>
        <p:nvSpPr>
          <p:cNvPr id="881" name="Google Shape;881;p13">
            <a:hlinkClick r:id=""/>
          </p:cNvPr>
          <p:cNvSpPr txBox="1">
            <a:spLocks noGrp="1"/>
          </p:cNvSpPr>
          <p:nvPr>
            <p:ph type="title" idx="21" hasCustomPrompt="1"/>
          </p:nvPr>
        </p:nvSpPr>
        <p:spPr>
          <a:xfrm>
            <a:off x="5927500" y="2992275"/>
            <a:ext cx="675300" cy="454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5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  <p:sp>
        <p:nvSpPr>
          <p:cNvPr id="882" name="Google Shape;882;p13"/>
          <p:cNvSpPr/>
          <p:nvPr/>
        </p:nvSpPr>
        <p:spPr>
          <a:xfrm>
            <a:off x="8416250" y="601552"/>
            <a:ext cx="500102" cy="306978"/>
          </a:xfrm>
          <a:custGeom>
            <a:avLst/>
            <a:gdLst/>
            <a:ahLst/>
            <a:cxnLst/>
            <a:rect l="l" t="t" r="r" b="b"/>
            <a:pathLst>
              <a:path w="30923" h="14446" extrusionOk="0">
                <a:moveTo>
                  <a:pt x="13754" y="1"/>
                </a:moveTo>
                <a:cubicBezTo>
                  <a:pt x="9372" y="1"/>
                  <a:pt x="4994" y="135"/>
                  <a:pt x="634" y="393"/>
                </a:cubicBezTo>
                <a:cubicBezTo>
                  <a:pt x="34" y="4896"/>
                  <a:pt x="0" y="9466"/>
                  <a:pt x="501" y="14036"/>
                </a:cubicBezTo>
                <a:cubicBezTo>
                  <a:pt x="4896" y="14312"/>
                  <a:pt x="9291" y="14445"/>
                  <a:pt x="13686" y="14445"/>
                </a:cubicBezTo>
                <a:cubicBezTo>
                  <a:pt x="17797" y="14445"/>
                  <a:pt x="21908" y="14329"/>
                  <a:pt x="26019" y="14103"/>
                </a:cubicBezTo>
                <a:cubicBezTo>
                  <a:pt x="28020" y="12068"/>
                  <a:pt x="29688" y="9733"/>
                  <a:pt x="30922" y="7231"/>
                </a:cubicBezTo>
                <a:cubicBezTo>
                  <a:pt x="29722" y="4696"/>
                  <a:pt x="28054" y="2395"/>
                  <a:pt x="26052" y="360"/>
                </a:cubicBezTo>
                <a:cubicBezTo>
                  <a:pt x="21957" y="118"/>
                  <a:pt x="17854" y="1"/>
                  <a:pt x="1375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3" name="Google Shape;883;p13"/>
          <p:cNvSpPr/>
          <p:nvPr/>
        </p:nvSpPr>
        <p:spPr>
          <a:xfrm>
            <a:off x="8416250" y="1159600"/>
            <a:ext cx="500102" cy="306977"/>
          </a:xfrm>
          <a:custGeom>
            <a:avLst/>
            <a:gdLst/>
            <a:ahLst/>
            <a:cxnLst/>
            <a:rect l="l" t="t" r="r" b="b"/>
            <a:pathLst>
              <a:path w="30923" h="14446" extrusionOk="0">
                <a:moveTo>
                  <a:pt x="13754" y="1"/>
                </a:moveTo>
                <a:cubicBezTo>
                  <a:pt x="9372" y="1"/>
                  <a:pt x="4994" y="135"/>
                  <a:pt x="634" y="393"/>
                </a:cubicBezTo>
                <a:cubicBezTo>
                  <a:pt x="34" y="4896"/>
                  <a:pt x="0" y="9466"/>
                  <a:pt x="501" y="14036"/>
                </a:cubicBezTo>
                <a:cubicBezTo>
                  <a:pt x="4896" y="14312"/>
                  <a:pt x="9291" y="14445"/>
                  <a:pt x="13686" y="14445"/>
                </a:cubicBezTo>
                <a:cubicBezTo>
                  <a:pt x="17797" y="14445"/>
                  <a:pt x="21908" y="14329"/>
                  <a:pt x="26019" y="14103"/>
                </a:cubicBezTo>
                <a:cubicBezTo>
                  <a:pt x="28020" y="12068"/>
                  <a:pt x="29688" y="9733"/>
                  <a:pt x="30922" y="7231"/>
                </a:cubicBezTo>
                <a:cubicBezTo>
                  <a:pt x="29722" y="4696"/>
                  <a:pt x="28054" y="2395"/>
                  <a:pt x="26052" y="360"/>
                </a:cubicBezTo>
                <a:cubicBezTo>
                  <a:pt x="21957" y="118"/>
                  <a:pt x="17854" y="1"/>
                  <a:pt x="1375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4" name="Google Shape;884;p13"/>
          <p:cNvSpPr/>
          <p:nvPr/>
        </p:nvSpPr>
        <p:spPr>
          <a:xfrm>
            <a:off x="8416250" y="1717649"/>
            <a:ext cx="500102" cy="306978"/>
          </a:xfrm>
          <a:custGeom>
            <a:avLst/>
            <a:gdLst/>
            <a:ahLst/>
            <a:cxnLst/>
            <a:rect l="l" t="t" r="r" b="b"/>
            <a:pathLst>
              <a:path w="30923" h="14446" extrusionOk="0">
                <a:moveTo>
                  <a:pt x="13754" y="1"/>
                </a:moveTo>
                <a:cubicBezTo>
                  <a:pt x="9372" y="1"/>
                  <a:pt x="4994" y="135"/>
                  <a:pt x="634" y="393"/>
                </a:cubicBezTo>
                <a:cubicBezTo>
                  <a:pt x="34" y="4896"/>
                  <a:pt x="0" y="9466"/>
                  <a:pt x="501" y="14036"/>
                </a:cubicBezTo>
                <a:cubicBezTo>
                  <a:pt x="4896" y="14312"/>
                  <a:pt x="9291" y="14445"/>
                  <a:pt x="13686" y="14445"/>
                </a:cubicBezTo>
                <a:cubicBezTo>
                  <a:pt x="17797" y="14445"/>
                  <a:pt x="21908" y="14329"/>
                  <a:pt x="26019" y="14103"/>
                </a:cubicBezTo>
                <a:cubicBezTo>
                  <a:pt x="28020" y="12068"/>
                  <a:pt x="29688" y="9733"/>
                  <a:pt x="30922" y="7231"/>
                </a:cubicBezTo>
                <a:cubicBezTo>
                  <a:pt x="29722" y="4696"/>
                  <a:pt x="28054" y="2395"/>
                  <a:pt x="26052" y="360"/>
                </a:cubicBezTo>
                <a:cubicBezTo>
                  <a:pt x="21957" y="118"/>
                  <a:pt x="17854" y="1"/>
                  <a:pt x="1375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5" name="Google Shape;885;p13"/>
          <p:cNvSpPr/>
          <p:nvPr/>
        </p:nvSpPr>
        <p:spPr>
          <a:xfrm>
            <a:off x="8416250" y="2275697"/>
            <a:ext cx="500102" cy="306978"/>
          </a:xfrm>
          <a:custGeom>
            <a:avLst/>
            <a:gdLst/>
            <a:ahLst/>
            <a:cxnLst/>
            <a:rect l="l" t="t" r="r" b="b"/>
            <a:pathLst>
              <a:path w="30923" h="14446" extrusionOk="0">
                <a:moveTo>
                  <a:pt x="13754" y="1"/>
                </a:moveTo>
                <a:cubicBezTo>
                  <a:pt x="9372" y="1"/>
                  <a:pt x="4994" y="135"/>
                  <a:pt x="634" y="393"/>
                </a:cubicBezTo>
                <a:cubicBezTo>
                  <a:pt x="34" y="4896"/>
                  <a:pt x="0" y="9466"/>
                  <a:pt x="501" y="14036"/>
                </a:cubicBezTo>
                <a:cubicBezTo>
                  <a:pt x="4896" y="14312"/>
                  <a:pt x="9291" y="14445"/>
                  <a:pt x="13686" y="14445"/>
                </a:cubicBezTo>
                <a:cubicBezTo>
                  <a:pt x="17797" y="14445"/>
                  <a:pt x="21908" y="14329"/>
                  <a:pt x="26019" y="14103"/>
                </a:cubicBezTo>
                <a:cubicBezTo>
                  <a:pt x="28020" y="12068"/>
                  <a:pt x="29688" y="9733"/>
                  <a:pt x="30922" y="7231"/>
                </a:cubicBezTo>
                <a:cubicBezTo>
                  <a:pt x="29722" y="4696"/>
                  <a:pt x="28054" y="2395"/>
                  <a:pt x="26052" y="360"/>
                </a:cubicBezTo>
                <a:cubicBezTo>
                  <a:pt x="21957" y="118"/>
                  <a:pt x="17854" y="1"/>
                  <a:pt x="1375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6" name="Google Shape;886;p13"/>
          <p:cNvSpPr/>
          <p:nvPr/>
        </p:nvSpPr>
        <p:spPr>
          <a:xfrm>
            <a:off x="8416250" y="2833746"/>
            <a:ext cx="500102" cy="306978"/>
          </a:xfrm>
          <a:custGeom>
            <a:avLst/>
            <a:gdLst/>
            <a:ahLst/>
            <a:cxnLst/>
            <a:rect l="l" t="t" r="r" b="b"/>
            <a:pathLst>
              <a:path w="30923" h="14446" extrusionOk="0">
                <a:moveTo>
                  <a:pt x="13754" y="1"/>
                </a:moveTo>
                <a:cubicBezTo>
                  <a:pt x="9372" y="1"/>
                  <a:pt x="4994" y="135"/>
                  <a:pt x="634" y="393"/>
                </a:cubicBezTo>
                <a:cubicBezTo>
                  <a:pt x="34" y="4896"/>
                  <a:pt x="0" y="9466"/>
                  <a:pt x="501" y="14036"/>
                </a:cubicBezTo>
                <a:cubicBezTo>
                  <a:pt x="4896" y="14312"/>
                  <a:pt x="9291" y="14445"/>
                  <a:pt x="13686" y="14445"/>
                </a:cubicBezTo>
                <a:cubicBezTo>
                  <a:pt x="17797" y="14445"/>
                  <a:pt x="21908" y="14329"/>
                  <a:pt x="26019" y="14103"/>
                </a:cubicBezTo>
                <a:cubicBezTo>
                  <a:pt x="28020" y="12068"/>
                  <a:pt x="29688" y="9733"/>
                  <a:pt x="30922" y="7231"/>
                </a:cubicBezTo>
                <a:cubicBezTo>
                  <a:pt x="29722" y="4696"/>
                  <a:pt x="28054" y="2395"/>
                  <a:pt x="26052" y="360"/>
                </a:cubicBezTo>
                <a:cubicBezTo>
                  <a:pt x="21957" y="118"/>
                  <a:pt x="17854" y="1"/>
                  <a:pt x="1375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7" name="Google Shape;887;p13"/>
          <p:cNvSpPr/>
          <p:nvPr/>
        </p:nvSpPr>
        <p:spPr>
          <a:xfrm>
            <a:off x="8416250" y="3391795"/>
            <a:ext cx="500102" cy="306978"/>
          </a:xfrm>
          <a:custGeom>
            <a:avLst/>
            <a:gdLst/>
            <a:ahLst/>
            <a:cxnLst/>
            <a:rect l="l" t="t" r="r" b="b"/>
            <a:pathLst>
              <a:path w="30923" h="14446" extrusionOk="0">
                <a:moveTo>
                  <a:pt x="13754" y="1"/>
                </a:moveTo>
                <a:cubicBezTo>
                  <a:pt x="9372" y="1"/>
                  <a:pt x="4994" y="135"/>
                  <a:pt x="634" y="393"/>
                </a:cubicBezTo>
                <a:cubicBezTo>
                  <a:pt x="34" y="4896"/>
                  <a:pt x="0" y="9466"/>
                  <a:pt x="501" y="14036"/>
                </a:cubicBezTo>
                <a:cubicBezTo>
                  <a:pt x="4896" y="14312"/>
                  <a:pt x="9291" y="14445"/>
                  <a:pt x="13686" y="14445"/>
                </a:cubicBezTo>
                <a:cubicBezTo>
                  <a:pt x="17797" y="14445"/>
                  <a:pt x="21908" y="14329"/>
                  <a:pt x="26019" y="14103"/>
                </a:cubicBezTo>
                <a:cubicBezTo>
                  <a:pt x="28020" y="12068"/>
                  <a:pt x="29688" y="9733"/>
                  <a:pt x="30922" y="7231"/>
                </a:cubicBezTo>
                <a:cubicBezTo>
                  <a:pt x="29722" y="4696"/>
                  <a:pt x="28054" y="2395"/>
                  <a:pt x="26052" y="360"/>
                </a:cubicBezTo>
                <a:cubicBezTo>
                  <a:pt x="21957" y="118"/>
                  <a:pt x="17854" y="1"/>
                  <a:pt x="1375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8" name="Google Shape;888;p13"/>
          <p:cNvSpPr/>
          <p:nvPr/>
        </p:nvSpPr>
        <p:spPr>
          <a:xfrm>
            <a:off x="8416250" y="4369487"/>
            <a:ext cx="500102" cy="306978"/>
          </a:xfrm>
          <a:custGeom>
            <a:avLst/>
            <a:gdLst/>
            <a:ahLst/>
            <a:cxnLst/>
            <a:rect l="l" t="t" r="r" b="b"/>
            <a:pathLst>
              <a:path w="30923" h="14446" extrusionOk="0">
                <a:moveTo>
                  <a:pt x="13754" y="1"/>
                </a:moveTo>
                <a:cubicBezTo>
                  <a:pt x="9372" y="1"/>
                  <a:pt x="4994" y="135"/>
                  <a:pt x="634" y="393"/>
                </a:cubicBezTo>
                <a:cubicBezTo>
                  <a:pt x="34" y="4896"/>
                  <a:pt x="0" y="9466"/>
                  <a:pt x="501" y="14036"/>
                </a:cubicBezTo>
                <a:cubicBezTo>
                  <a:pt x="4896" y="14312"/>
                  <a:pt x="9291" y="14445"/>
                  <a:pt x="13686" y="14445"/>
                </a:cubicBezTo>
                <a:cubicBezTo>
                  <a:pt x="17797" y="14445"/>
                  <a:pt x="21908" y="14329"/>
                  <a:pt x="26019" y="14103"/>
                </a:cubicBezTo>
                <a:cubicBezTo>
                  <a:pt x="28020" y="12068"/>
                  <a:pt x="29688" y="9733"/>
                  <a:pt x="30922" y="7231"/>
                </a:cubicBezTo>
                <a:cubicBezTo>
                  <a:pt x="29722" y="4696"/>
                  <a:pt x="28054" y="2395"/>
                  <a:pt x="26052" y="360"/>
                </a:cubicBezTo>
                <a:cubicBezTo>
                  <a:pt x="21957" y="118"/>
                  <a:pt x="17854" y="1"/>
                  <a:pt x="1375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89" name="Google Shape;889;p13"/>
          <p:cNvGrpSpPr/>
          <p:nvPr/>
        </p:nvGrpSpPr>
        <p:grpSpPr>
          <a:xfrm>
            <a:off x="6211508" y="441245"/>
            <a:ext cx="1973170" cy="603660"/>
            <a:chOff x="2558675" y="1514025"/>
            <a:chExt cx="2475125" cy="757225"/>
          </a:xfrm>
        </p:grpSpPr>
        <p:sp>
          <p:nvSpPr>
            <p:cNvPr id="890" name="Google Shape;890;p13"/>
            <p:cNvSpPr/>
            <p:nvPr/>
          </p:nvSpPr>
          <p:spPr>
            <a:xfrm>
              <a:off x="3754525" y="1514025"/>
              <a:ext cx="76750" cy="364450"/>
            </a:xfrm>
            <a:custGeom>
              <a:avLst/>
              <a:gdLst/>
              <a:ahLst/>
              <a:cxnLst/>
              <a:rect l="l" t="t" r="r" b="b"/>
              <a:pathLst>
                <a:path w="3070" h="14578" extrusionOk="0">
                  <a:moveTo>
                    <a:pt x="1535" y="1"/>
                  </a:moveTo>
                  <a:cubicBezTo>
                    <a:pt x="701" y="1"/>
                    <a:pt x="0" y="3270"/>
                    <a:pt x="0" y="7306"/>
                  </a:cubicBezTo>
                  <a:cubicBezTo>
                    <a:pt x="0" y="11342"/>
                    <a:pt x="701" y="14578"/>
                    <a:pt x="1535" y="14578"/>
                  </a:cubicBezTo>
                  <a:cubicBezTo>
                    <a:pt x="2402" y="14578"/>
                    <a:pt x="3069" y="11342"/>
                    <a:pt x="3069" y="7306"/>
                  </a:cubicBezTo>
                  <a:cubicBezTo>
                    <a:pt x="3069" y="3270"/>
                    <a:pt x="2402" y="1"/>
                    <a:pt x="15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13"/>
            <p:cNvSpPr/>
            <p:nvPr/>
          </p:nvSpPr>
          <p:spPr>
            <a:xfrm>
              <a:off x="3754525" y="1905975"/>
              <a:ext cx="76750" cy="365275"/>
            </a:xfrm>
            <a:custGeom>
              <a:avLst/>
              <a:gdLst/>
              <a:ahLst/>
              <a:cxnLst/>
              <a:rect l="l" t="t" r="r" b="b"/>
              <a:pathLst>
                <a:path w="3070" h="14611" extrusionOk="0">
                  <a:moveTo>
                    <a:pt x="1535" y="0"/>
                  </a:moveTo>
                  <a:cubicBezTo>
                    <a:pt x="701" y="0"/>
                    <a:pt x="0" y="3269"/>
                    <a:pt x="0" y="7306"/>
                  </a:cubicBezTo>
                  <a:cubicBezTo>
                    <a:pt x="0" y="11342"/>
                    <a:pt x="701" y="14611"/>
                    <a:pt x="1535" y="14611"/>
                  </a:cubicBezTo>
                  <a:cubicBezTo>
                    <a:pt x="2402" y="14611"/>
                    <a:pt x="3069" y="11342"/>
                    <a:pt x="3069" y="7306"/>
                  </a:cubicBezTo>
                  <a:cubicBezTo>
                    <a:pt x="3069" y="3269"/>
                    <a:pt x="2402" y="0"/>
                    <a:pt x="15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13"/>
            <p:cNvSpPr/>
            <p:nvPr/>
          </p:nvSpPr>
          <p:spPr>
            <a:xfrm>
              <a:off x="3787875" y="1622050"/>
              <a:ext cx="287725" cy="263450"/>
            </a:xfrm>
            <a:custGeom>
              <a:avLst/>
              <a:gdLst/>
              <a:ahLst/>
              <a:cxnLst/>
              <a:rect l="l" t="t" r="r" b="b"/>
              <a:pathLst>
                <a:path w="11509" h="10538" extrusionOk="0">
                  <a:moveTo>
                    <a:pt x="10568" y="1"/>
                  </a:moveTo>
                  <a:cubicBezTo>
                    <a:pt x="9581" y="1"/>
                    <a:pt x="7138" y="1689"/>
                    <a:pt x="4671" y="4186"/>
                  </a:cubicBezTo>
                  <a:cubicBezTo>
                    <a:pt x="1802" y="7021"/>
                    <a:pt x="1" y="9823"/>
                    <a:pt x="601" y="10423"/>
                  </a:cubicBezTo>
                  <a:cubicBezTo>
                    <a:pt x="678" y="10500"/>
                    <a:pt x="791" y="10537"/>
                    <a:pt x="936" y="10537"/>
                  </a:cubicBezTo>
                  <a:cubicBezTo>
                    <a:pt x="1920" y="10537"/>
                    <a:pt x="4367" y="8826"/>
                    <a:pt x="6839" y="6354"/>
                  </a:cubicBezTo>
                  <a:cubicBezTo>
                    <a:pt x="9674" y="3518"/>
                    <a:pt x="11509" y="716"/>
                    <a:pt x="10908" y="116"/>
                  </a:cubicBezTo>
                  <a:cubicBezTo>
                    <a:pt x="10830" y="38"/>
                    <a:pt x="10716" y="1"/>
                    <a:pt x="105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13"/>
            <p:cNvSpPr/>
            <p:nvPr/>
          </p:nvSpPr>
          <p:spPr>
            <a:xfrm>
              <a:off x="3510175" y="1898950"/>
              <a:ext cx="288575" cy="264250"/>
            </a:xfrm>
            <a:custGeom>
              <a:avLst/>
              <a:gdLst/>
              <a:ahLst/>
              <a:cxnLst/>
              <a:rect l="l" t="t" r="r" b="b"/>
              <a:pathLst>
                <a:path w="11543" h="10570" extrusionOk="0">
                  <a:moveTo>
                    <a:pt x="10607" y="1"/>
                  </a:moveTo>
                  <a:cubicBezTo>
                    <a:pt x="9622" y="1"/>
                    <a:pt x="7172" y="1712"/>
                    <a:pt x="4671" y="4184"/>
                  </a:cubicBezTo>
                  <a:cubicBezTo>
                    <a:pt x="1835" y="7053"/>
                    <a:pt x="1" y="9855"/>
                    <a:pt x="601" y="10455"/>
                  </a:cubicBezTo>
                  <a:cubicBezTo>
                    <a:pt x="678" y="10532"/>
                    <a:pt x="791" y="10569"/>
                    <a:pt x="936" y="10569"/>
                  </a:cubicBezTo>
                  <a:cubicBezTo>
                    <a:pt x="1921" y="10569"/>
                    <a:pt x="4371" y="8858"/>
                    <a:pt x="6872" y="6386"/>
                  </a:cubicBezTo>
                  <a:cubicBezTo>
                    <a:pt x="9708" y="3517"/>
                    <a:pt x="11542" y="715"/>
                    <a:pt x="10942" y="115"/>
                  </a:cubicBezTo>
                  <a:cubicBezTo>
                    <a:pt x="10865" y="38"/>
                    <a:pt x="10752" y="1"/>
                    <a:pt x="106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13"/>
            <p:cNvSpPr/>
            <p:nvPr/>
          </p:nvSpPr>
          <p:spPr>
            <a:xfrm>
              <a:off x="3807050" y="1853425"/>
              <a:ext cx="364450" cy="77600"/>
            </a:xfrm>
            <a:custGeom>
              <a:avLst/>
              <a:gdLst/>
              <a:ahLst/>
              <a:cxnLst/>
              <a:rect l="l" t="t" r="r" b="b"/>
              <a:pathLst>
                <a:path w="14578" h="3104" extrusionOk="0">
                  <a:moveTo>
                    <a:pt x="7273" y="1"/>
                  </a:moveTo>
                  <a:cubicBezTo>
                    <a:pt x="3236" y="1"/>
                    <a:pt x="1" y="701"/>
                    <a:pt x="1" y="1569"/>
                  </a:cubicBezTo>
                  <a:cubicBezTo>
                    <a:pt x="1" y="2403"/>
                    <a:pt x="3236" y="3103"/>
                    <a:pt x="7273" y="3103"/>
                  </a:cubicBezTo>
                  <a:cubicBezTo>
                    <a:pt x="11309" y="3103"/>
                    <a:pt x="14578" y="2403"/>
                    <a:pt x="14578" y="1569"/>
                  </a:cubicBezTo>
                  <a:cubicBezTo>
                    <a:pt x="14578" y="701"/>
                    <a:pt x="11309" y="1"/>
                    <a:pt x="72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13"/>
            <p:cNvSpPr/>
            <p:nvPr/>
          </p:nvSpPr>
          <p:spPr>
            <a:xfrm>
              <a:off x="3414275" y="1853425"/>
              <a:ext cx="365275" cy="77600"/>
            </a:xfrm>
            <a:custGeom>
              <a:avLst/>
              <a:gdLst/>
              <a:ahLst/>
              <a:cxnLst/>
              <a:rect l="l" t="t" r="r" b="b"/>
              <a:pathLst>
                <a:path w="14611" h="3104" extrusionOk="0">
                  <a:moveTo>
                    <a:pt x="7306" y="1"/>
                  </a:moveTo>
                  <a:cubicBezTo>
                    <a:pt x="3270" y="1"/>
                    <a:pt x="1" y="701"/>
                    <a:pt x="1" y="1569"/>
                  </a:cubicBezTo>
                  <a:cubicBezTo>
                    <a:pt x="1" y="2403"/>
                    <a:pt x="3270" y="3103"/>
                    <a:pt x="7306" y="3103"/>
                  </a:cubicBezTo>
                  <a:cubicBezTo>
                    <a:pt x="11342" y="3103"/>
                    <a:pt x="14611" y="2403"/>
                    <a:pt x="14611" y="1569"/>
                  </a:cubicBezTo>
                  <a:cubicBezTo>
                    <a:pt x="14611" y="701"/>
                    <a:pt x="11342" y="1"/>
                    <a:pt x="73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13"/>
            <p:cNvSpPr/>
            <p:nvPr/>
          </p:nvSpPr>
          <p:spPr>
            <a:xfrm>
              <a:off x="3787875" y="1898925"/>
              <a:ext cx="287725" cy="264275"/>
            </a:xfrm>
            <a:custGeom>
              <a:avLst/>
              <a:gdLst/>
              <a:ahLst/>
              <a:cxnLst/>
              <a:rect l="l" t="t" r="r" b="b"/>
              <a:pathLst>
                <a:path w="11509" h="10571" extrusionOk="0">
                  <a:moveTo>
                    <a:pt x="907" y="0"/>
                  </a:moveTo>
                  <a:cubicBezTo>
                    <a:pt x="760" y="0"/>
                    <a:pt x="645" y="38"/>
                    <a:pt x="568" y="116"/>
                  </a:cubicBezTo>
                  <a:cubicBezTo>
                    <a:pt x="1" y="749"/>
                    <a:pt x="1835" y="3551"/>
                    <a:pt x="4671" y="6387"/>
                  </a:cubicBezTo>
                  <a:cubicBezTo>
                    <a:pt x="7143" y="8859"/>
                    <a:pt x="9589" y="10570"/>
                    <a:pt x="10574" y="10570"/>
                  </a:cubicBezTo>
                  <a:cubicBezTo>
                    <a:pt x="10718" y="10570"/>
                    <a:pt x="10831" y="10533"/>
                    <a:pt x="10908" y="10456"/>
                  </a:cubicBezTo>
                  <a:cubicBezTo>
                    <a:pt x="11509" y="9823"/>
                    <a:pt x="9674" y="7054"/>
                    <a:pt x="6839" y="4219"/>
                  </a:cubicBezTo>
                  <a:cubicBezTo>
                    <a:pt x="4342" y="1692"/>
                    <a:pt x="1895" y="0"/>
                    <a:pt x="9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13"/>
            <p:cNvSpPr/>
            <p:nvPr/>
          </p:nvSpPr>
          <p:spPr>
            <a:xfrm>
              <a:off x="3511000" y="1622050"/>
              <a:ext cx="287750" cy="264000"/>
            </a:xfrm>
            <a:custGeom>
              <a:avLst/>
              <a:gdLst/>
              <a:ahLst/>
              <a:cxnLst/>
              <a:rect l="l" t="t" r="r" b="b"/>
              <a:pathLst>
                <a:path w="11510" h="10560" extrusionOk="0">
                  <a:moveTo>
                    <a:pt x="907" y="1"/>
                  </a:moveTo>
                  <a:cubicBezTo>
                    <a:pt x="760" y="1"/>
                    <a:pt x="646" y="38"/>
                    <a:pt x="568" y="116"/>
                  </a:cubicBezTo>
                  <a:cubicBezTo>
                    <a:pt x="1" y="716"/>
                    <a:pt x="1836" y="3518"/>
                    <a:pt x="4671" y="6354"/>
                  </a:cubicBezTo>
                  <a:cubicBezTo>
                    <a:pt x="7159" y="8842"/>
                    <a:pt x="9596" y="10560"/>
                    <a:pt x="10584" y="10560"/>
                  </a:cubicBezTo>
                  <a:cubicBezTo>
                    <a:pt x="10722" y="10560"/>
                    <a:pt x="10831" y="10526"/>
                    <a:pt x="10909" y="10457"/>
                  </a:cubicBezTo>
                  <a:cubicBezTo>
                    <a:pt x="11509" y="9823"/>
                    <a:pt x="9675" y="7021"/>
                    <a:pt x="6839" y="4186"/>
                  </a:cubicBezTo>
                  <a:cubicBezTo>
                    <a:pt x="4313" y="1689"/>
                    <a:pt x="1889" y="1"/>
                    <a:pt x="9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13"/>
            <p:cNvSpPr/>
            <p:nvPr/>
          </p:nvSpPr>
          <p:spPr>
            <a:xfrm>
              <a:off x="3766200" y="1865100"/>
              <a:ext cx="54225" cy="54250"/>
            </a:xfrm>
            <a:custGeom>
              <a:avLst/>
              <a:gdLst/>
              <a:ahLst/>
              <a:cxnLst/>
              <a:rect l="l" t="t" r="r" b="b"/>
              <a:pathLst>
                <a:path w="2169" h="2170" extrusionOk="0">
                  <a:moveTo>
                    <a:pt x="1068" y="1"/>
                  </a:moveTo>
                  <a:cubicBezTo>
                    <a:pt x="467" y="1"/>
                    <a:pt x="0" y="501"/>
                    <a:pt x="0" y="1102"/>
                  </a:cubicBezTo>
                  <a:cubicBezTo>
                    <a:pt x="0" y="1702"/>
                    <a:pt x="467" y="2169"/>
                    <a:pt x="1068" y="2169"/>
                  </a:cubicBezTo>
                  <a:cubicBezTo>
                    <a:pt x="1668" y="2169"/>
                    <a:pt x="2168" y="1702"/>
                    <a:pt x="2168" y="1102"/>
                  </a:cubicBezTo>
                  <a:cubicBezTo>
                    <a:pt x="2168" y="501"/>
                    <a:pt x="1668" y="1"/>
                    <a:pt x="1068" y="1"/>
                  </a:cubicBezTo>
                  <a:close/>
                </a:path>
              </a:pathLst>
            </a:custGeom>
            <a:solidFill>
              <a:schemeClr val="accent1"/>
            </a:solidFill>
            <a:ln w="381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13"/>
            <p:cNvSpPr/>
            <p:nvPr/>
          </p:nvSpPr>
          <p:spPr>
            <a:xfrm>
              <a:off x="4122275" y="1639825"/>
              <a:ext cx="285225" cy="141425"/>
            </a:xfrm>
            <a:custGeom>
              <a:avLst/>
              <a:gdLst/>
              <a:ahLst/>
              <a:cxnLst/>
              <a:rect l="l" t="t" r="r" b="b"/>
              <a:pathLst>
                <a:path w="11409" h="5657" extrusionOk="0">
                  <a:moveTo>
                    <a:pt x="8068" y="1"/>
                  </a:moveTo>
                  <a:cubicBezTo>
                    <a:pt x="7049" y="1"/>
                    <a:pt x="5906" y="149"/>
                    <a:pt x="4804" y="606"/>
                  </a:cubicBezTo>
                  <a:cubicBezTo>
                    <a:pt x="1635" y="1873"/>
                    <a:pt x="1" y="5142"/>
                    <a:pt x="1" y="5142"/>
                  </a:cubicBezTo>
                  <a:cubicBezTo>
                    <a:pt x="1" y="5142"/>
                    <a:pt x="1487" y="5657"/>
                    <a:pt x="3393" y="5657"/>
                  </a:cubicBezTo>
                  <a:cubicBezTo>
                    <a:pt x="4399" y="5657"/>
                    <a:pt x="5522" y="5514"/>
                    <a:pt x="6605" y="5076"/>
                  </a:cubicBezTo>
                  <a:cubicBezTo>
                    <a:pt x="9741" y="3775"/>
                    <a:pt x="11409" y="506"/>
                    <a:pt x="11409" y="506"/>
                  </a:cubicBezTo>
                  <a:cubicBezTo>
                    <a:pt x="11409" y="506"/>
                    <a:pt x="9949" y="1"/>
                    <a:pt x="806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13"/>
            <p:cNvSpPr/>
            <p:nvPr/>
          </p:nvSpPr>
          <p:spPr>
            <a:xfrm>
              <a:off x="4122275" y="2010750"/>
              <a:ext cx="289400" cy="136550"/>
            </a:xfrm>
            <a:custGeom>
              <a:avLst/>
              <a:gdLst/>
              <a:ahLst/>
              <a:cxnLst/>
              <a:rect l="l" t="t" r="r" b="b"/>
              <a:pathLst>
                <a:path w="11576" h="5462" extrusionOk="0">
                  <a:moveTo>
                    <a:pt x="3742" y="1"/>
                  </a:moveTo>
                  <a:cubicBezTo>
                    <a:pt x="1663" y="1"/>
                    <a:pt x="1" y="646"/>
                    <a:pt x="1" y="646"/>
                  </a:cubicBezTo>
                  <a:cubicBezTo>
                    <a:pt x="1" y="646"/>
                    <a:pt x="1802" y="3815"/>
                    <a:pt x="4971" y="4983"/>
                  </a:cubicBezTo>
                  <a:cubicBezTo>
                    <a:pt x="5935" y="5338"/>
                    <a:pt x="6925" y="5462"/>
                    <a:pt x="7834" y="5462"/>
                  </a:cubicBezTo>
                  <a:cubicBezTo>
                    <a:pt x="9913" y="5462"/>
                    <a:pt x="11576" y="4816"/>
                    <a:pt x="11576" y="4816"/>
                  </a:cubicBezTo>
                  <a:cubicBezTo>
                    <a:pt x="11576" y="4816"/>
                    <a:pt x="9774" y="1647"/>
                    <a:pt x="6605" y="479"/>
                  </a:cubicBezTo>
                  <a:cubicBezTo>
                    <a:pt x="5641" y="124"/>
                    <a:pt x="4652" y="1"/>
                    <a:pt x="37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13"/>
            <p:cNvSpPr/>
            <p:nvPr/>
          </p:nvSpPr>
          <p:spPr>
            <a:xfrm>
              <a:off x="3171600" y="1639825"/>
              <a:ext cx="285225" cy="141425"/>
            </a:xfrm>
            <a:custGeom>
              <a:avLst/>
              <a:gdLst/>
              <a:ahLst/>
              <a:cxnLst/>
              <a:rect l="l" t="t" r="r" b="b"/>
              <a:pathLst>
                <a:path w="11409" h="5657" extrusionOk="0">
                  <a:moveTo>
                    <a:pt x="3342" y="1"/>
                  </a:moveTo>
                  <a:cubicBezTo>
                    <a:pt x="1460" y="1"/>
                    <a:pt x="1" y="506"/>
                    <a:pt x="1" y="506"/>
                  </a:cubicBezTo>
                  <a:cubicBezTo>
                    <a:pt x="1" y="506"/>
                    <a:pt x="1635" y="3775"/>
                    <a:pt x="4804" y="5076"/>
                  </a:cubicBezTo>
                  <a:cubicBezTo>
                    <a:pt x="5887" y="5514"/>
                    <a:pt x="7010" y="5657"/>
                    <a:pt x="8016" y="5657"/>
                  </a:cubicBezTo>
                  <a:cubicBezTo>
                    <a:pt x="9922" y="5657"/>
                    <a:pt x="11409" y="5142"/>
                    <a:pt x="11409" y="5142"/>
                  </a:cubicBezTo>
                  <a:cubicBezTo>
                    <a:pt x="11409" y="5142"/>
                    <a:pt x="9774" y="1873"/>
                    <a:pt x="6605" y="606"/>
                  </a:cubicBezTo>
                  <a:cubicBezTo>
                    <a:pt x="5504" y="149"/>
                    <a:pt x="4361" y="1"/>
                    <a:pt x="33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13"/>
            <p:cNvSpPr/>
            <p:nvPr/>
          </p:nvSpPr>
          <p:spPr>
            <a:xfrm>
              <a:off x="3167425" y="2010750"/>
              <a:ext cx="289400" cy="136550"/>
            </a:xfrm>
            <a:custGeom>
              <a:avLst/>
              <a:gdLst/>
              <a:ahLst/>
              <a:cxnLst/>
              <a:rect l="l" t="t" r="r" b="b"/>
              <a:pathLst>
                <a:path w="11576" h="5462" extrusionOk="0">
                  <a:moveTo>
                    <a:pt x="7834" y="1"/>
                  </a:moveTo>
                  <a:cubicBezTo>
                    <a:pt x="6925" y="1"/>
                    <a:pt x="5935" y="124"/>
                    <a:pt x="4971" y="479"/>
                  </a:cubicBezTo>
                  <a:cubicBezTo>
                    <a:pt x="1802" y="1647"/>
                    <a:pt x="1" y="4816"/>
                    <a:pt x="1" y="4816"/>
                  </a:cubicBezTo>
                  <a:cubicBezTo>
                    <a:pt x="1" y="4816"/>
                    <a:pt x="1664" y="5462"/>
                    <a:pt x="3742" y="5462"/>
                  </a:cubicBezTo>
                  <a:cubicBezTo>
                    <a:pt x="4652" y="5462"/>
                    <a:pt x="5641" y="5338"/>
                    <a:pt x="6606" y="4983"/>
                  </a:cubicBezTo>
                  <a:cubicBezTo>
                    <a:pt x="9774" y="3815"/>
                    <a:pt x="11576" y="646"/>
                    <a:pt x="11576" y="646"/>
                  </a:cubicBezTo>
                  <a:cubicBezTo>
                    <a:pt x="11576" y="646"/>
                    <a:pt x="9913" y="1"/>
                    <a:pt x="783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13"/>
            <p:cNvSpPr/>
            <p:nvPr/>
          </p:nvSpPr>
          <p:spPr>
            <a:xfrm>
              <a:off x="4350775" y="1709325"/>
              <a:ext cx="320250" cy="163900"/>
            </a:xfrm>
            <a:custGeom>
              <a:avLst/>
              <a:gdLst/>
              <a:ahLst/>
              <a:cxnLst/>
              <a:rect l="l" t="t" r="r" b="b"/>
              <a:pathLst>
                <a:path w="12810" h="6556" extrusionOk="0">
                  <a:moveTo>
                    <a:pt x="10715" y="0"/>
                  </a:moveTo>
                  <a:cubicBezTo>
                    <a:pt x="9824" y="0"/>
                    <a:pt x="8965" y="756"/>
                    <a:pt x="8540" y="1228"/>
                  </a:cubicBezTo>
                  <a:cubicBezTo>
                    <a:pt x="6839" y="3130"/>
                    <a:pt x="3336" y="6165"/>
                    <a:pt x="1" y="6532"/>
                  </a:cubicBezTo>
                  <a:cubicBezTo>
                    <a:pt x="1" y="6532"/>
                    <a:pt x="297" y="6556"/>
                    <a:pt x="813" y="6556"/>
                  </a:cubicBezTo>
                  <a:cubicBezTo>
                    <a:pt x="2583" y="6556"/>
                    <a:pt x="6942" y="6276"/>
                    <a:pt x="10842" y="3797"/>
                  </a:cubicBezTo>
                  <a:cubicBezTo>
                    <a:pt x="12043" y="2996"/>
                    <a:pt x="12810" y="1395"/>
                    <a:pt x="11809" y="461"/>
                  </a:cubicBezTo>
                  <a:cubicBezTo>
                    <a:pt x="11458" y="129"/>
                    <a:pt x="11084" y="0"/>
                    <a:pt x="107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13"/>
            <p:cNvSpPr/>
            <p:nvPr/>
          </p:nvSpPr>
          <p:spPr>
            <a:xfrm>
              <a:off x="4350775" y="1910575"/>
              <a:ext cx="320250" cy="164375"/>
            </a:xfrm>
            <a:custGeom>
              <a:avLst/>
              <a:gdLst/>
              <a:ahLst/>
              <a:cxnLst/>
              <a:rect l="l" t="t" r="r" b="b"/>
              <a:pathLst>
                <a:path w="12810" h="6575" extrusionOk="0">
                  <a:moveTo>
                    <a:pt x="655" y="0"/>
                  </a:moveTo>
                  <a:cubicBezTo>
                    <a:pt x="237" y="0"/>
                    <a:pt x="1" y="17"/>
                    <a:pt x="1" y="17"/>
                  </a:cubicBezTo>
                  <a:cubicBezTo>
                    <a:pt x="3336" y="417"/>
                    <a:pt x="6839" y="3452"/>
                    <a:pt x="8540" y="5320"/>
                  </a:cubicBezTo>
                  <a:cubicBezTo>
                    <a:pt x="8968" y="5795"/>
                    <a:pt x="9835" y="6575"/>
                    <a:pt x="10732" y="6575"/>
                  </a:cubicBezTo>
                  <a:cubicBezTo>
                    <a:pt x="11095" y="6575"/>
                    <a:pt x="11463" y="6447"/>
                    <a:pt x="11809" y="6121"/>
                  </a:cubicBezTo>
                  <a:cubicBezTo>
                    <a:pt x="12810" y="5154"/>
                    <a:pt x="12043" y="3586"/>
                    <a:pt x="10842" y="2785"/>
                  </a:cubicBezTo>
                  <a:cubicBezTo>
                    <a:pt x="6821" y="255"/>
                    <a:pt x="2311" y="0"/>
                    <a:pt x="65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13"/>
            <p:cNvSpPr/>
            <p:nvPr/>
          </p:nvSpPr>
          <p:spPr>
            <a:xfrm>
              <a:off x="4500875" y="1855925"/>
              <a:ext cx="256875" cy="69250"/>
            </a:xfrm>
            <a:custGeom>
              <a:avLst/>
              <a:gdLst/>
              <a:ahLst/>
              <a:cxnLst/>
              <a:rect l="l" t="t" r="r" b="b"/>
              <a:pathLst>
                <a:path w="10275" h="2770" extrusionOk="0">
                  <a:moveTo>
                    <a:pt x="8874" y="1"/>
                  </a:moveTo>
                  <a:cubicBezTo>
                    <a:pt x="8140" y="1"/>
                    <a:pt x="1" y="1369"/>
                    <a:pt x="1" y="1369"/>
                  </a:cubicBezTo>
                  <a:cubicBezTo>
                    <a:pt x="1" y="1369"/>
                    <a:pt x="8140" y="2770"/>
                    <a:pt x="8874" y="2770"/>
                  </a:cubicBezTo>
                  <a:cubicBezTo>
                    <a:pt x="9641" y="2770"/>
                    <a:pt x="10275" y="2136"/>
                    <a:pt x="10275" y="1369"/>
                  </a:cubicBezTo>
                  <a:cubicBezTo>
                    <a:pt x="10275" y="635"/>
                    <a:pt x="9641" y="1"/>
                    <a:pt x="88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13"/>
            <p:cNvSpPr/>
            <p:nvPr/>
          </p:nvSpPr>
          <p:spPr>
            <a:xfrm>
              <a:off x="2913075" y="1709325"/>
              <a:ext cx="320275" cy="163900"/>
            </a:xfrm>
            <a:custGeom>
              <a:avLst/>
              <a:gdLst/>
              <a:ahLst/>
              <a:cxnLst/>
              <a:rect l="l" t="t" r="r" b="b"/>
              <a:pathLst>
                <a:path w="12811" h="6556" extrusionOk="0">
                  <a:moveTo>
                    <a:pt x="2110" y="0"/>
                  </a:moveTo>
                  <a:cubicBezTo>
                    <a:pt x="1741" y="0"/>
                    <a:pt x="1363" y="129"/>
                    <a:pt x="1002" y="461"/>
                  </a:cubicBezTo>
                  <a:cubicBezTo>
                    <a:pt x="1" y="1395"/>
                    <a:pt x="768" y="2996"/>
                    <a:pt x="1969" y="3797"/>
                  </a:cubicBezTo>
                  <a:cubicBezTo>
                    <a:pt x="5869" y="6276"/>
                    <a:pt x="10228" y="6556"/>
                    <a:pt x="11998" y="6556"/>
                  </a:cubicBezTo>
                  <a:cubicBezTo>
                    <a:pt x="12514" y="6556"/>
                    <a:pt x="12810" y="6532"/>
                    <a:pt x="12810" y="6532"/>
                  </a:cubicBezTo>
                  <a:cubicBezTo>
                    <a:pt x="9474" y="6165"/>
                    <a:pt x="5972" y="3130"/>
                    <a:pt x="4271" y="1228"/>
                  </a:cubicBezTo>
                  <a:cubicBezTo>
                    <a:pt x="3846" y="756"/>
                    <a:pt x="3003" y="0"/>
                    <a:pt x="211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13"/>
            <p:cNvSpPr/>
            <p:nvPr/>
          </p:nvSpPr>
          <p:spPr>
            <a:xfrm>
              <a:off x="2913075" y="1910575"/>
              <a:ext cx="320275" cy="164375"/>
            </a:xfrm>
            <a:custGeom>
              <a:avLst/>
              <a:gdLst/>
              <a:ahLst/>
              <a:cxnLst/>
              <a:rect l="l" t="t" r="r" b="b"/>
              <a:pathLst>
                <a:path w="12811" h="6575" extrusionOk="0">
                  <a:moveTo>
                    <a:pt x="12156" y="0"/>
                  </a:moveTo>
                  <a:cubicBezTo>
                    <a:pt x="10500" y="0"/>
                    <a:pt x="5990" y="255"/>
                    <a:pt x="1969" y="2785"/>
                  </a:cubicBezTo>
                  <a:cubicBezTo>
                    <a:pt x="768" y="3586"/>
                    <a:pt x="1" y="5154"/>
                    <a:pt x="1002" y="6121"/>
                  </a:cubicBezTo>
                  <a:cubicBezTo>
                    <a:pt x="1357" y="6447"/>
                    <a:pt x="1729" y="6575"/>
                    <a:pt x="2093" y="6575"/>
                  </a:cubicBezTo>
                  <a:cubicBezTo>
                    <a:pt x="2993" y="6575"/>
                    <a:pt x="3843" y="5795"/>
                    <a:pt x="4271" y="5320"/>
                  </a:cubicBezTo>
                  <a:cubicBezTo>
                    <a:pt x="5972" y="3452"/>
                    <a:pt x="9474" y="417"/>
                    <a:pt x="12810" y="17"/>
                  </a:cubicBezTo>
                  <a:cubicBezTo>
                    <a:pt x="12810" y="17"/>
                    <a:pt x="12574" y="0"/>
                    <a:pt x="121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13"/>
            <p:cNvSpPr/>
            <p:nvPr/>
          </p:nvSpPr>
          <p:spPr>
            <a:xfrm>
              <a:off x="2827200" y="1855925"/>
              <a:ext cx="256025" cy="69250"/>
            </a:xfrm>
            <a:custGeom>
              <a:avLst/>
              <a:gdLst/>
              <a:ahLst/>
              <a:cxnLst/>
              <a:rect l="l" t="t" r="r" b="b"/>
              <a:pathLst>
                <a:path w="10241" h="2770" extrusionOk="0">
                  <a:moveTo>
                    <a:pt x="1368" y="1"/>
                  </a:moveTo>
                  <a:cubicBezTo>
                    <a:pt x="601" y="1"/>
                    <a:pt x="0" y="635"/>
                    <a:pt x="0" y="1369"/>
                  </a:cubicBezTo>
                  <a:cubicBezTo>
                    <a:pt x="0" y="2136"/>
                    <a:pt x="601" y="2770"/>
                    <a:pt x="1368" y="2770"/>
                  </a:cubicBezTo>
                  <a:cubicBezTo>
                    <a:pt x="2102" y="2770"/>
                    <a:pt x="10241" y="1369"/>
                    <a:pt x="10241" y="1369"/>
                  </a:cubicBezTo>
                  <a:cubicBezTo>
                    <a:pt x="10241" y="1369"/>
                    <a:pt x="2102" y="1"/>
                    <a:pt x="13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13"/>
            <p:cNvSpPr/>
            <p:nvPr/>
          </p:nvSpPr>
          <p:spPr>
            <a:xfrm>
              <a:off x="4831125" y="1840100"/>
              <a:ext cx="100100" cy="100100"/>
            </a:xfrm>
            <a:custGeom>
              <a:avLst/>
              <a:gdLst/>
              <a:ahLst/>
              <a:cxnLst/>
              <a:rect l="l" t="t" r="r" b="b"/>
              <a:pathLst>
                <a:path w="4004" h="4004" extrusionOk="0">
                  <a:moveTo>
                    <a:pt x="2002" y="0"/>
                  </a:moveTo>
                  <a:cubicBezTo>
                    <a:pt x="901" y="0"/>
                    <a:pt x="0" y="901"/>
                    <a:pt x="0" y="2002"/>
                  </a:cubicBezTo>
                  <a:cubicBezTo>
                    <a:pt x="0" y="3102"/>
                    <a:pt x="901" y="4003"/>
                    <a:pt x="2002" y="4003"/>
                  </a:cubicBezTo>
                  <a:cubicBezTo>
                    <a:pt x="3103" y="4003"/>
                    <a:pt x="4003" y="3102"/>
                    <a:pt x="4003" y="2002"/>
                  </a:cubicBezTo>
                  <a:cubicBezTo>
                    <a:pt x="4003" y="901"/>
                    <a:pt x="3103" y="0"/>
                    <a:pt x="20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13"/>
            <p:cNvSpPr/>
            <p:nvPr/>
          </p:nvSpPr>
          <p:spPr>
            <a:xfrm>
              <a:off x="4979550" y="1863450"/>
              <a:ext cx="54250" cy="54225"/>
            </a:xfrm>
            <a:custGeom>
              <a:avLst/>
              <a:gdLst/>
              <a:ahLst/>
              <a:cxnLst/>
              <a:rect l="l" t="t" r="r" b="b"/>
              <a:pathLst>
                <a:path w="2170" h="2169" extrusionOk="0">
                  <a:moveTo>
                    <a:pt x="1068" y="0"/>
                  </a:moveTo>
                  <a:cubicBezTo>
                    <a:pt x="501" y="0"/>
                    <a:pt x="1" y="501"/>
                    <a:pt x="1" y="1068"/>
                  </a:cubicBezTo>
                  <a:cubicBezTo>
                    <a:pt x="1" y="1668"/>
                    <a:pt x="501" y="2168"/>
                    <a:pt x="1068" y="2168"/>
                  </a:cubicBezTo>
                  <a:cubicBezTo>
                    <a:pt x="1669" y="2168"/>
                    <a:pt x="2169" y="1668"/>
                    <a:pt x="2169" y="1068"/>
                  </a:cubicBezTo>
                  <a:cubicBezTo>
                    <a:pt x="2169" y="467"/>
                    <a:pt x="1669" y="0"/>
                    <a:pt x="10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13"/>
            <p:cNvSpPr/>
            <p:nvPr/>
          </p:nvSpPr>
          <p:spPr>
            <a:xfrm>
              <a:off x="2661250" y="1840100"/>
              <a:ext cx="100075" cy="100100"/>
            </a:xfrm>
            <a:custGeom>
              <a:avLst/>
              <a:gdLst/>
              <a:ahLst/>
              <a:cxnLst/>
              <a:rect l="l" t="t" r="r" b="b"/>
              <a:pathLst>
                <a:path w="4003" h="4004" extrusionOk="0">
                  <a:moveTo>
                    <a:pt x="2001" y="0"/>
                  </a:moveTo>
                  <a:cubicBezTo>
                    <a:pt x="901" y="0"/>
                    <a:pt x="0" y="901"/>
                    <a:pt x="0" y="2002"/>
                  </a:cubicBezTo>
                  <a:cubicBezTo>
                    <a:pt x="0" y="3102"/>
                    <a:pt x="901" y="4003"/>
                    <a:pt x="2001" y="4003"/>
                  </a:cubicBezTo>
                  <a:cubicBezTo>
                    <a:pt x="3102" y="4003"/>
                    <a:pt x="4003" y="3102"/>
                    <a:pt x="4003" y="2002"/>
                  </a:cubicBezTo>
                  <a:cubicBezTo>
                    <a:pt x="4003" y="901"/>
                    <a:pt x="3102" y="0"/>
                    <a:pt x="20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13"/>
            <p:cNvSpPr/>
            <p:nvPr/>
          </p:nvSpPr>
          <p:spPr>
            <a:xfrm>
              <a:off x="2558675" y="1863450"/>
              <a:ext cx="54225" cy="54225"/>
            </a:xfrm>
            <a:custGeom>
              <a:avLst/>
              <a:gdLst/>
              <a:ahLst/>
              <a:cxnLst/>
              <a:rect l="l" t="t" r="r" b="b"/>
              <a:pathLst>
                <a:path w="2169" h="2169" extrusionOk="0">
                  <a:moveTo>
                    <a:pt x="1101" y="0"/>
                  </a:moveTo>
                  <a:cubicBezTo>
                    <a:pt x="500" y="0"/>
                    <a:pt x="0" y="467"/>
                    <a:pt x="0" y="1068"/>
                  </a:cubicBezTo>
                  <a:cubicBezTo>
                    <a:pt x="0" y="1668"/>
                    <a:pt x="500" y="2168"/>
                    <a:pt x="1101" y="2168"/>
                  </a:cubicBezTo>
                  <a:cubicBezTo>
                    <a:pt x="1668" y="2168"/>
                    <a:pt x="2168" y="1668"/>
                    <a:pt x="2168" y="1068"/>
                  </a:cubicBezTo>
                  <a:cubicBezTo>
                    <a:pt x="2168" y="501"/>
                    <a:pt x="1668" y="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3" name="Google Shape;913;p13"/>
          <p:cNvGrpSpPr/>
          <p:nvPr/>
        </p:nvGrpSpPr>
        <p:grpSpPr>
          <a:xfrm>
            <a:off x="800097" y="4098555"/>
            <a:ext cx="570704" cy="603676"/>
            <a:chOff x="1306100" y="4444450"/>
            <a:chExt cx="837300" cy="885675"/>
          </a:xfrm>
        </p:grpSpPr>
        <p:sp>
          <p:nvSpPr>
            <p:cNvPr id="914" name="Google Shape;914;p13"/>
            <p:cNvSpPr/>
            <p:nvPr/>
          </p:nvSpPr>
          <p:spPr>
            <a:xfrm>
              <a:off x="1306100" y="4444450"/>
              <a:ext cx="226850" cy="771425"/>
            </a:xfrm>
            <a:custGeom>
              <a:avLst/>
              <a:gdLst/>
              <a:ahLst/>
              <a:cxnLst/>
              <a:rect l="l" t="t" r="r" b="b"/>
              <a:pathLst>
                <a:path w="9074" h="30857" extrusionOk="0">
                  <a:moveTo>
                    <a:pt x="2136" y="15479"/>
                  </a:moveTo>
                  <a:cubicBezTo>
                    <a:pt x="2236" y="9207"/>
                    <a:pt x="1468" y="3904"/>
                    <a:pt x="634" y="1"/>
                  </a:cubicBezTo>
                  <a:cubicBezTo>
                    <a:pt x="1001" y="234"/>
                    <a:pt x="1335" y="501"/>
                    <a:pt x="1669" y="735"/>
                  </a:cubicBezTo>
                  <a:cubicBezTo>
                    <a:pt x="1835" y="868"/>
                    <a:pt x="2002" y="1035"/>
                    <a:pt x="2169" y="1168"/>
                  </a:cubicBezTo>
                  <a:cubicBezTo>
                    <a:pt x="2336" y="1302"/>
                    <a:pt x="2502" y="1468"/>
                    <a:pt x="2636" y="1569"/>
                  </a:cubicBezTo>
                  <a:cubicBezTo>
                    <a:pt x="2903" y="1869"/>
                    <a:pt x="3236" y="2202"/>
                    <a:pt x="3503" y="2536"/>
                  </a:cubicBezTo>
                  <a:cubicBezTo>
                    <a:pt x="3803" y="2870"/>
                    <a:pt x="4037" y="3203"/>
                    <a:pt x="4304" y="3570"/>
                  </a:cubicBezTo>
                  <a:cubicBezTo>
                    <a:pt x="4537" y="3970"/>
                    <a:pt x="4737" y="4337"/>
                    <a:pt x="5004" y="4704"/>
                  </a:cubicBezTo>
                  <a:cubicBezTo>
                    <a:pt x="5204" y="5071"/>
                    <a:pt x="5405" y="5471"/>
                    <a:pt x="5638" y="5872"/>
                  </a:cubicBezTo>
                  <a:cubicBezTo>
                    <a:pt x="6372" y="7473"/>
                    <a:pt x="6872" y="9141"/>
                    <a:pt x="7172" y="10809"/>
                  </a:cubicBezTo>
                  <a:cubicBezTo>
                    <a:pt x="9074" y="21883"/>
                    <a:pt x="1335" y="29722"/>
                    <a:pt x="1" y="30856"/>
                  </a:cubicBezTo>
                  <a:cubicBezTo>
                    <a:pt x="1001" y="26920"/>
                    <a:pt x="2002" y="21716"/>
                    <a:pt x="2136" y="1547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13"/>
            <p:cNvSpPr/>
            <p:nvPr/>
          </p:nvSpPr>
          <p:spPr>
            <a:xfrm>
              <a:off x="1371150" y="5103250"/>
              <a:ext cx="772250" cy="226875"/>
            </a:xfrm>
            <a:custGeom>
              <a:avLst/>
              <a:gdLst/>
              <a:ahLst/>
              <a:cxnLst/>
              <a:rect l="l" t="t" r="r" b="b"/>
              <a:pathLst>
                <a:path w="30890" h="9075" extrusionOk="0">
                  <a:moveTo>
                    <a:pt x="15478" y="6973"/>
                  </a:moveTo>
                  <a:cubicBezTo>
                    <a:pt x="9240" y="6839"/>
                    <a:pt x="3937" y="7640"/>
                    <a:pt x="1" y="8474"/>
                  </a:cubicBezTo>
                  <a:cubicBezTo>
                    <a:pt x="267" y="8073"/>
                    <a:pt x="501" y="7740"/>
                    <a:pt x="768" y="7406"/>
                  </a:cubicBezTo>
                  <a:cubicBezTo>
                    <a:pt x="901" y="7239"/>
                    <a:pt x="1068" y="7073"/>
                    <a:pt x="1201" y="6906"/>
                  </a:cubicBezTo>
                  <a:cubicBezTo>
                    <a:pt x="1301" y="6739"/>
                    <a:pt x="1468" y="6572"/>
                    <a:pt x="1602" y="6472"/>
                  </a:cubicBezTo>
                  <a:cubicBezTo>
                    <a:pt x="1902" y="6172"/>
                    <a:pt x="2235" y="5838"/>
                    <a:pt x="2569" y="5572"/>
                  </a:cubicBezTo>
                  <a:cubicBezTo>
                    <a:pt x="2903" y="5305"/>
                    <a:pt x="3236" y="5038"/>
                    <a:pt x="3603" y="4804"/>
                  </a:cubicBezTo>
                  <a:cubicBezTo>
                    <a:pt x="3970" y="4538"/>
                    <a:pt x="4370" y="4337"/>
                    <a:pt x="4737" y="4071"/>
                  </a:cubicBezTo>
                  <a:cubicBezTo>
                    <a:pt x="5104" y="3870"/>
                    <a:pt x="5471" y="3670"/>
                    <a:pt x="5905" y="3470"/>
                  </a:cubicBezTo>
                  <a:cubicBezTo>
                    <a:pt x="7473" y="2703"/>
                    <a:pt x="9140" y="2203"/>
                    <a:pt x="10808" y="1902"/>
                  </a:cubicBezTo>
                  <a:cubicBezTo>
                    <a:pt x="21916" y="1"/>
                    <a:pt x="29755" y="7740"/>
                    <a:pt x="30889" y="9074"/>
                  </a:cubicBezTo>
                  <a:cubicBezTo>
                    <a:pt x="26953" y="8073"/>
                    <a:pt x="21749" y="7073"/>
                    <a:pt x="15478" y="697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13"/>
            <p:cNvSpPr/>
            <p:nvPr/>
          </p:nvSpPr>
          <p:spPr>
            <a:xfrm>
              <a:off x="1455375" y="4673800"/>
              <a:ext cx="486200" cy="480350"/>
            </a:xfrm>
            <a:custGeom>
              <a:avLst/>
              <a:gdLst/>
              <a:ahLst/>
              <a:cxnLst/>
              <a:rect l="l" t="t" r="r" b="b"/>
              <a:pathLst>
                <a:path w="19448" h="19214" extrusionOk="0">
                  <a:moveTo>
                    <a:pt x="1" y="19214"/>
                  </a:moveTo>
                  <a:cubicBezTo>
                    <a:pt x="1" y="19214"/>
                    <a:pt x="6205" y="11141"/>
                    <a:pt x="4571" y="1735"/>
                  </a:cubicBezTo>
                  <a:cubicBezTo>
                    <a:pt x="4571" y="1735"/>
                    <a:pt x="12343" y="0"/>
                    <a:pt x="6539" y="12509"/>
                  </a:cubicBezTo>
                  <a:cubicBezTo>
                    <a:pt x="6539" y="12509"/>
                    <a:pt x="9607" y="5904"/>
                    <a:pt x="16079" y="6071"/>
                  </a:cubicBezTo>
                  <a:cubicBezTo>
                    <a:pt x="16079" y="6071"/>
                    <a:pt x="15345" y="11075"/>
                    <a:pt x="7606" y="14043"/>
                  </a:cubicBezTo>
                  <a:cubicBezTo>
                    <a:pt x="7606" y="14043"/>
                    <a:pt x="18514" y="9340"/>
                    <a:pt x="19448" y="16078"/>
                  </a:cubicBezTo>
                  <a:cubicBezTo>
                    <a:pt x="19448" y="16145"/>
                    <a:pt x="12376" y="13510"/>
                    <a:pt x="1" y="192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13"/>
            <p:cNvSpPr/>
            <p:nvPr/>
          </p:nvSpPr>
          <p:spPr>
            <a:xfrm>
              <a:off x="1645525" y="5019875"/>
              <a:ext cx="15025" cy="5850"/>
            </a:xfrm>
            <a:custGeom>
              <a:avLst/>
              <a:gdLst/>
              <a:ahLst/>
              <a:cxnLst/>
              <a:rect l="l" t="t" r="r" b="b"/>
              <a:pathLst>
                <a:path w="601" h="234" extrusionOk="0">
                  <a:moveTo>
                    <a:pt x="600" y="0"/>
                  </a:moveTo>
                  <a:lnTo>
                    <a:pt x="600" y="0"/>
                  </a:lnTo>
                  <a:cubicBezTo>
                    <a:pt x="574" y="9"/>
                    <a:pt x="548" y="18"/>
                    <a:pt x="523" y="28"/>
                  </a:cubicBezTo>
                  <a:lnTo>
                    <a:pt x="523" y="28"/>
                  </a:lnTo>
                  <a:cubicBezTo>
                    <a:pt x="548" y="19"/>
                    <a:pt x="574" y="10"/>
                    <a:pt x="600" y="0"/>
                  </a:cubicBezTo>
                  <a:close/>
                  <a:moveTo>
                    <a:pt x="523" y="28"/>
                  </a:moveTo>
                  <a:lnTo>
                    <a:pt x="523" y="28"/>
                  </a:lnTo>
                  <a:cubicBezTo>
                    <a:pt x="201" y="143"/>
                    <a:pt x="0" y="203"/>
                    <a:pt x="0" y="234"/>
                  </a:cubicBezTo>
                  <a:cubicBezTo>
                    <a:pt x="203" y="176"/>
                    <a:pt x="355" y="93"/>
                    <a:pt x="523" y="28"/>
                  </a:cubicBezTo>
                  <a:close/>
                </a:path>
              </a:pathLst>
            </a:custGeom>
            <a:solidFill>
              <a:srgbClr val="FB48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8" name="Google Shape;918;p13"/>
          <p:cNvGrpSpPr/>
          <p:nvPr/>
        </p:nvGrpSpPr>
        <p:grpSpPr>
          <a:xfrm flipH="1">
            <a:off x="7773197" y="4098555"/>
            <a:ext cx="570704" cy="603676"/>
            <a:chOff x="1306100" y="4444450"/>
            <a:chExt cx="837300" cy="885675"/>
          </a:xfrm>
        </p:grpSpPr>
        <p:sp>
          <p:nvSpPr>
            <p:cNvPr id="919" name="Google Shape;919;p13"/>
            <p:cNvSpPr/>
            <p:nvPr/>
          </p:nvSpPr>
          <p:spPr>
            <a:xfrm>
              <a:off x="1306100" y="4444450"/>
              <a:ext cx="226850" cy="771425"/>
            </a:xfrm>
            <a:custGeom>
              <a:avLst/>
              <a:gdLst/>
              <a:ahLst/>
              <a:cxnLst/>
              <a:rect l="l" t="t" r="r" b="b"/>
              <a:pathLst>
                <a:path w="9074" h="30857" extrusionOk="0">
                  <a:moveTo>
                    <a:pt x="2136" y="15479"/>
                  </a:moveTo>
                  <a:cubicBezTo>
                    <a:pt x="2236" y="9207"/>
                    <a:pt x="1468" y="3904"/>
                    <a:pt x="634" y="1"/>
                  </a:cubicBezTo>
                  <a:cubicBezTo>
                    <a:pt x="1001" y="234"/>
                    <a:pt x="1335" y="501"/>
                    <a:pt x="1669" y="735"/>
                  </a:cubicBezTo>
                  <a:cubicBezTo>
                    <a:pt x="1835" y="868"/>
                    <a:pt x="2002" y="1035"/>
                    <a:pt x="2169" y="1168"/>
                  </a:cubicBezTo>
                  <a:cubicBezTo>
                    <a:pt x="2336" y="1302"/>
                    <a:pt x="2502" y="1468"/>
                    <a:pt x="2636" y="1569"/>
                  </a:cubicBezTo>
                  <a:cubicBezTo>
                    <a:pt x="2903" y="1869"/>
                    <a:pt x="3236" y="2202"/>
                    <a:pt x="3503" y="2536"/>
                  </a:cubicBezTo>
                  <a:cubicBezTo>
                    <a:pt x="3803" y="2870"/>
                    <a:pt x="4037" y="3203"/>
                    <a:pt x="4304" y="3570"/>
                  </a:cubicBezTo>
                  <a:cubicBezTo>
                    <a:pt x="4537" y="3970"/>
                    <a:pt x="4737" y="4337"/>
                    <a:pt x="5004" y="4704"/>
                  </a:cubicBezTo>
                  <a:cubicBezTo>
                    <a:pt x="5204" y="5071"/>
                    <a:pt x="5405" y="5471"/>
                    <a:pt x="5638" y="5872"/>
                  </a:cubicBezTo>
                  <a:cubicBezTo>
                    <a:pt x="6372" y="7473"/>
                    <a:pt x="6872" y="9141"/>
                    <a:pt x="7172" y="10809"/>
                  </a:cubicBezTo>
                  <a:cubicBezTo>
                    <a:pt x="9074" y="21883"/>
                    <a:pt x="1335" y="29722"/>
                    <a:pt x="1" y="30856"/>
                  </a:cubicBezTo>
                  <a:cubicBezTo>
                    <a:pt x="1001" y="26920"/>
                    <a:pt x="2002" y="21716"/>
                    <a:pt x="2136" y="1547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13"/>
            <p:cNvSpPr/>
            <p:nvPr/>
          </p:nvSpPr>
          <p:spPr>
            <a:xfrm>
              <a:off x="1371150" y="5103250"/>
              <a:ext cx="772250" cy="226875"/>
            </a:xfrm>
            <a:custGeom>
              <a:avLst/>
              <a:gdLst/>
              <a:ahLst/>
              <a:cxnLst/>
              <a:rect l="l" t="t" r="r" b="b"/>
              <a:pathLst>
                <a:path w="30890" h="9075" extrusionOk="0">
                  <a:moveTo>
                    <a:pt x="15478" y="6973"/>
                  </a:moveTo>
                  <a:cubicBezTo>
                    <a:pt x="9240" y="6839"/>
                    <a:pt x="3937" y="7640"/>
                    <a:pt x="1" y="8474"/>
                  </a:cubicBezTo>
                  <a:cubicBezTo>
                    <a:pt x="267" y="8073"/>
                    <a:pt x="501" y="7740"/>
                    <a:pt x="768" y="7406"/>
                  </a:cubicBezTo>
                  <a:cubicBezTo>
                    <a:pt x="901" y="7239"/>
                    <a:pt x="1068" y="7073"/>
                    <a:pt x="1201" y="6906"/>
                  </a:cubicBezTo>
                  <a:cubicBezTo>
                    <a:pt x="1301" y="6739"/>
                    <a:pt x="1468" y="6572"/>
                    <a:pt x="1602" y="6472"/>
                  </a:cubicBezTo>
                  <a:cubicBezTo>
                    <a:pt x="1902" y="6172"/>
                    <a:pt x="2235" y="5838"/>
                    <a:pt x="2569" y="5572"/>
                  </a:cubicBezTo>
                  <a:cubicBezTo>
                    <a:pt x="2903" y="5305"/>
                    <a:pt x="3236" y="5038"/>
                    <a:pt x="3603" y="4804"/>
                  </a:cubicBezTo>
                  <a:cubicBezTo>
                    <a:pt x="3970" y="4538"/>
                    <a:pt x="4370" y="4337"/>
                    <a:pt x="4737" y="4071"/>
                  </a:cubicBezTo>
                  <a:cubicBezTo>
                    <a:pt x="5104" y="3870"/>
                    <a:pt x="5471" y="3670"/>
                    <a:pt x="5905" y="3470"/>
                  </a:cubicBezTo>
                  <a:cubicBezTo>
                    <a:pt x="7473" y="2703"/>
                    <a:pt x="9140" y="2203"/>
                    <a:pt x="10808" y="1902"/>
                  </a:cubicBezTo>
                  <a:cubicBezTo>
                    <a:pt x="21916" y="1"/>
                    <a:pt x="29755" y="7740"/>
                    <a:pt x="30889" y="9074"/>
                  </a:cubicBezTo>
                  <a:cubicBezTo>
                    <a:pt x="26953" y="8073"/>
                    <a:pt x="21749" y="7073"/>
                    <a:pt x="15478" y="697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13"/>
            <p:cNvSpPr/>
            <p:nvPr/>
          </p:nvSpPr>
          <p:spPr>
            <a:xfrm>
              <a:off x="1455375" y="4673800"/>
              <a:ext cx="486200" cy="480350"/>
            </a:xfrm>
            <a:custGeom>
              <a:avLst/>
              <a:gdLst/>
              <a:ahLst/>
              <a:cxnLst/>
              <a:rect l="l" t="t" r="r" b="b"/>
              <a:pathLst>
                <a:path w="19448" h="19214" extrusionOk="0">
                  <a:moveTo>
                    <a:pt x="1" y="19214"/>
                  </a:moveTo>
                  <a:cubicBezTo>
                    <a:pt x="1" y="19214"/>
                    <a:pt x="6205" y="11141"/>
                    <a:pt x="4571" y="1735"/>
                  </a:cubicBezTo>
                  <a:cubicBezTo>
                    <a:pt x="4571" y="1735"/>
                    <a:pt x="12343" y="0"/>
                    <a:pt x="6539" y="12509"/>
                  </a:cubicBezTo>
                  <a:cubicBezTo>
                    <a:pt x="6539" y="12509"/>
                    <a:pt x="9607" y="5904"/>
                    <a:pt x="16079" y="6071"/>
                  </a:cubicBezTo>
                  <a:cubicBezTo>
                    <a:pt x="16079" y="6071"/>
                    <a:pt x="15345" y="11075"/>
                    <a:pt x="7606" y="14043"/>
                  </a:cubicBezTo>
                  <a:cubicBezTo>
                    <a:pt x="7606" y="14043"/>
                    <a:pt x="18514" y="9340"/>
                    <a:pt x="19448" y="16078"/>
                  </a:cubicBezTo>
                  <a:cubicBezTo>
                    <a:pt x="19448" y="16145"/>
                    <a:pt x="12376" y="13510"/>
                    <a:pt x="1" y="192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13"/>
            <p:cNvSpPr/>
            <p:nvPr/>
          </p:nvSpPr>
          <p:spPr>
            <a:xfrm>
              <a:off x="1645525" y="5019875"/>
              <a:ext cx="15025" cy="5850"/>
            </a:xfrm>
            <a:custGeom>
              <a:avLst/>
              <a:gdLst/>
              <a:ahLst/>
              <a:cxnLst/>
              <a:rect l="l" t="t" r="r" b="b"/>
              <a:pathLst>
                <a:path w="601" h="234" extrusionOk="0">
                  <a:moveTo>
                    <a:pt x="600" y="0"/>
                  </a:moveTo>
                  <a:lnTo>
                    <a:pt x="600" y="0"/>
                  </a:lnTo>
                  <a:cubicBezTo>
                    <a:pt x="574" y="9"/>
                    <a:pt x="548" y="18"/>
                    <a:pt x="523" y="28"/>
                  </a:cubicBezTo>
                  <a:lnTo>
                    <a:pt x="523" y="28"/>
                  </a:lnTo>
                  <a:cubicBezTo>
                    <a:pt x="548" y="19"/>
                    <a:pt x="574" y="10"/>
                    <a:pt x="600" y="0"/>
                  </a:cubicBezTo>
                  <a:close/>
                  <a:moveTo>
                    <a:pt x="523" y="28"/>
                  </a:moveTo>
                  <a:lnTo>
                    <a:pt x="523" y="28"/>
                  </a:lnTo>
                  <a:cubicBezTo>
                    <a:pt x="201" y="143"/>
                    <a:pt x="0" y="203"/>
                    <a:pt x="0" y="234"/>
                  </a:cubicBezTo>
                  <a:cubicBezTo>
                    <a:pt x="203" y="176"/>
                    <a:pt x="355" y="93"/>
                    <a:pt x="523" y="28"/>
                  </a:cubicBezTo>
                  <a:close/>
                </a:path>
              </a:pathLst>
            </a:custGeom>
            <a:solidFill>
              <a:srgbClr val="FB48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3" name="Google Shape;923;p13"/>
          <p:cNvGrpSpPr/>
          <p:nvPr/>
        </p:nvGrpSpPr>
        <p:grpSpPr>
          <a:xfrm>
            <a:off x="958308" y="441245"/>
            <a:ext cx="1973170" cy="603660"/>
            <a:chOff x="2558675" y="1514025"/>
            <a:chExt cx="2475125" cy="757225"/>
          </a:xfrm>
        </p:grpSpPr>
        <p:sp>
          <p:nvSpPr>
            <p:cNvPr id="924" name="Google Shape;924;p13"/>
            <p:cNvSpPr/>
            <p:nvPr/>
          </p:nvSpPr>
          <p:spPr>
            <a:xfrm>
              <a:off x="3754525" y="1514025"/>
              <a:ext cx="76750" cy="364450"/>
            </a:xfrm>
            <a:custGeom>
              <a:avLst/>
              <a:gdLst/>
              <a:ahLst/>
              <a:cxnLst/>
              <a:rect l="l" t="t" r="r" b="b"/>
              <a:pathLst>
                <a:path w="3070" h="14578" extrusionOk="0">
                  <a:moveTo>
                    <a:pt x="1535" y="1"/>
                  </a:moveTo>
                  <a:cubicBezTo>
                    <a:pt x="701" y="1"/>
                    <a:pt x="0" y="3270"/>
                    <a:pt x="0" y="7306"/>
                  </a:cubicBezTo>
                  <a:cubicBezTo>
                    <a:pt x="0" y="11342"/>
                    <a:pt x="701" y="14578"/>
                    <a:pt x="1535" y="14578"/>
                  </a:cubicBezTo>
                  <a:cubicBezTo>
                    <a:pt x="2402" y="14578"/>
                    <a:pt x="3069" y="11342"/>
                    <a:pt x="3069" y="7306"/>
                  </a:cubicBezTo>
                  <a:cubicBezTo>
                    <a:pt x="3069" y="3270"/>
                    <a:pt x="2402" y="1"/>
                    <a:pt x="15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13"/>
            <p:cNvSpPr/>
            <p:nvPr/>
          </p:nvSpPr>
          <p:spPr>
            <a:xfrm>
              <a:off x="3754525" y="1905975"/>
              <a:ext cx="76750" cy="365275"/>
            </a:xfrm>
            <a:custGeom>
              <a:avLst/>
              <a:gdLst/>
              <a:ahLst/>
              <a:cxnLst/>
              <a:rect l="l" t="t" r="r" b="b"/>
              <a:pathLst>
                <a:path w="3070" h="14611" extrusionOk="0">
                  <a:moveTo>
                    <a:pt x="1535" y="0"/>
                  </a:moveTo>
                  <a:cubicBezTo>
                    <a:pt x="701" y="0"/>
                    <a:pt x="0" y="3269"/>
                    <a:pt x="0" y="7306"/>
                  </a:cubicBezTo>
                  <a:cubicBezTo>
                    <a:pt x="0" y="11342"/>
                    <a:pt x="701" y="14611"/>
                    <a:pt x="1535" y="14611"/>
                  </a:cubicBezTo>
                  <a:cubicBezTo>
                    <a:pt x="2402" y="14611"/>
                    <a:pt x="3069" y="11342"/>
                    <a:pt x="3069" y="7306"/>
                  </a:cubicBezTo>
                  <a:cubicBezTo>
                    <a:pt x="3069" y="3269"/>
                    <a:pt x="2402" y="0"/>
                    <a:pt x="15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13"/>
            <p:cNvSpPr/>
            <p:nvPr/>
          </p:nvSpPr>
          <p:spPr>
            <a:xfrm>
              <a:off x="3787875" y="1622050"/>
              <a:ext cx="287725" cy="263450"/>
            </a:xfrm>
            <a:custGeom>
              <a:avLst/>
              <a:gdLst/>
              <a:ahLst/>
              <a:cxnLst/>
              <a:rect l="l" t="t" r="r" b="b"/>
              <a:pathLst>
                <a:path w="11509" h="10538" extrusionOk="0">
                  <a:moveTo>
                    <a:pt x="10568" y="1"/>
                  </a:moveTo>
                  <a:cubicBezTo>
                    <a:pt x="9581" y="1"/>
                    <a:pt x="7138" y="1689"/>
                    <a:pt x="4671" y="4186"/>
                  </a:cubicBezTo>
                  <a:cubicBezTo>
                    <a:pt x="1802" y="7021"/>
                    <a:pt x="1" y="9823"/>
                    <a:pt x="601" y="10423"/>
                  </a:cubicBezTo>
                  <a:cubicBezTo>
                    <a:pt x="678" y="10500"/>
                    <a:pt x="791" y="10537"/>
                    <a:pt x="936" y="10537"/>
                  </a:cubicBezTo>
                  <a:cubicBezTo>
                    <a:pt x="1920" y="10537"/>
                    <a:pt x="4367" y="8826"/>
                    <a:pt x="6839" y="6354"/>
                  </a:cubicBezTo>
                  <a:cubicBezTo>
                    <a:pt x="9674" y="3518"/>
                    <a:pt x="11509" y="716"/>
                    <a:pt x="10908" y="116"/>
                  </a:cubicBezTo>
                  <a:cubicBezTo>
                    <a:pt x="10830" y="38"/>
                    <a:pt x="10716" y="1"/>
                    <a:pt x="105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13"/>
            <p:cNvSpPr/>
            <p:nvPr/>
          </p:nvSpPr>
          <p:spPr>
            <a:xfrm>
              <a:off x="3510175" y="1898950"/>
              <a:ext cx="288575" cy="264250"/>
            </a:xfrm>
            <a:custGeom>
              <a:avLst/>
              <a:gdLst/>
              <a:ahLst/>
              <a:cxnLst/>
              <a:rect l="l" t="t" r="r" b="b"/>
              <a:pathLst>
                <a:path w="11543" h="10570" extrusionOk="0">
                  <a:moveTo>
                    <a:pt x="10607" y="1"/>
                  </a:moveTo>
                  <a:cubicBezTo>
                    <a:pt x="9622" y="1"/>
                    <a:pt x="7172" y="1712"/>
                    <a:pt x="4671" y="4184"/>
                  </a:cubicBezTo>
                  <a:cubicBezTo>
                    <a:pt x="1835" y="7053"/>
                    <a:pt x="1" y="9855"/>
                    <a:pt x="601" y="10455"/>
                  </a:cubicBezTo>
                  <a:cubicBezTo>
                    <a:pt x="678" y="10532"/>
                    <a:pt x="791" y="10569"/>
                    <a:pt x="936" y="10569"/>
                  </a:cubicBezTo>
                  <a:cubicBezTo>
                    <a:pt x="1921" y="10569"/>
                    <a:pt x="4371" y="8858"/>
                    <a:pt x="6872" y="6386"/>
                  </a:cubicBezTo>
                  <a:cubicBezTo>
                    <a:pt x="9708" y="3517"/>
                    <a:pt x="11542" y="715"/>
                    <a:pt x="10942" y="115"/>
                  </a:cubicBezTo>
                  <a:cubicBezTo>
                    <a:pt x="10865" y="38"/>
                    <a:pt x="10752" y="1"/>
                    <a:pt x="106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13"/>
            <p:cNvSpPr/>
            <p:nvPr/>
          </p:nvSpPr>
          <p:spPr>
            <a:xfrm>
              <a:off x="3807050" y="1853425"/>
              <a:ext cx="364450" cy="77600"/>
            </a:xfrm>
            <a:custGeom>
              <a:avLst/>
              <a:gdLst/>
              <a:ahLst/>
              <a:cxnLst/>
              <a:rect l="l" t="t" r="r" b="b"/>
              <a:pathLst>
                <a:path w="14578" h="3104" extrusionOk="0">
                  <a:moveTo>
                    <a:pt x="7273" y="1"/>
                  </a:moveTo>
                  <a:cubicBezTo>
                    <a:pt x="3236" y="1"/>
                    <a:pt x="1" y="701"/>
                    <a:pt x="1" y="1569"/>
                  </a:cubicBezTo>
                  <a:cubicBezTo>
                    <a:pt x="1" y="2403"/>
                    <a:pt x="3236" y="3103"/>
                    <a:pt x="7273" y="3103"/>
                  </a:cubicBezTo>
                  <a:cubicBezTo>
                    <a:pt x="11309" y="3103"/>
                    <a:pt x="14578" y="2403"/>
                    <a:pt x="14578" y="1569"/>
                  </a:cubicBezTo>
                  <a:cubicBezTo>
                    <a:pt x="14578" y="701"/>
                    <a:pt x="11309" y="1"/>
                    <a:pt x="72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13"/>
            <p:cNvSpPr/>
            <p:nvPr/>
          </p:nvSpPr>
          <p:spPr>
            <a:xfrm>
              <a:off x="3414275" y="1853425"/>
              <a:ext cx="365275" cy="77600"/>
            </a:xfrm>
            <a:custGeom>
              <a:avLst/>
              <a:gdLst/>
              <a:ahLst/>
              <a:cxnLst/>
              <a:rect l="l" t="t" r="r" b="b"/>
              <a:pathLst>
                <a:path w="14611" h="3104" extrusionOk="0">
                  <a:moveTo>
                    <a:pt x="7306" y="1"/>
                  </a:moveTo>
                  <a:cubicBezTo>
                    <a:pt x="3270" y="1"/>
                    <a:pt x="1" y="701"/>
                    <a:pt x="1" y="1569"/>
                  </a:cubicBezTo>
                  <a:cubicBezTo>
                    <a:pt x="1" y="2403"/>
                    <a:pt x="3270" y="3103"/>
                    <a:pt x="7306" y="3103"/>
                  </a:cubicBezTo>
                  <a:cubicBezTo>
                    <a:pt x="11342" y="3103"/>
                    <a:pt x="14611" y="2403"/>
                    <a:pt x="14611" y="1569"/>
                  </a:cubicBezTo>
                  <a:cubicBezTo>
                    <a:pt x="14611" y="701"/>
                    <a:pt x="11342" y="1"/>
                    <a:pt x="73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13"/>
            <p:cNvSpPr/>
            <p:nvPr/>
          </p:nvSpPr>
          <p:spPr>
            <a:xfrm>
              <a:off x="3787875" y="1898925"/>
              <a:ext cx="287725" cy="264275"/>
            </a:xfrm>
            <a:custGeom>
              <a:avLst/>
              <a:gdLst/>
              <a:ahLst/>
              <a:cxnLst/>
              <a:rect l="l" t="t" r="r" b="b"/>
              <a:pathLst>
                <a:path w="11509" h="10571" extrusionOk="0">
                  <a:moveTo>
                    <a:pt x="907" y="0"/>
                  </a:moveTo>
                  <a:cubicBezTo>
                    <a:pt x="760" y="0"/>
                    <a:pt x="645" y="38"/>
                    <a:pt x="568" y="116"/>
                  </a:cubicBezTo>
                  <a:cubicBezTo>
                    <a:pt x="1" y="749"/>
                    <a:pt x="1835" y="3551"/>
                    <a:pt x="4671" y="6387"/>
                  </a:cubicBezTo>
                  <a:cubicBezTo>
                    <a:pt x="7143" y="8859"/>
                    <a:pt x="9589" y="10570"/>
                    <a:pt x="10574" y="10570"/>
                  </a:cubicBezTo>
                  <a:cubicBezTo>
                    <a:pt x="10718" y="10570"/>
                    <a:pt x="10831" y="10533"/>
                    <a:pt x="10908" y="10456"/>
                  </a:cubicBezTo>
                  <a:cubicBezTo>
                    <a:pt x="11509" y="9823"/>
                    <a:pt x="9674" y="7054"/>
                    <a:pt x="6839" y="4219"/>
                  </a:cubicBezTo>
                  <a:cubicBezTo>
                    <a:pt x="4342" y="1692"/>
                    <a:pt x="1895" y="0"/>
                    <a:pt x="9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13"/>
            <p:cNvSpPr/>
            <p:nvPr/>
          </p:nvSpPr>
          <p:spPr>
            <a:xfrm>
              <a:off x="3511000" y="1622050"/>
              <a:ext cx="287750" cy="264000"/>
            </a:xfrm>
            <a:custGeom>
              <a:avLst/>
              <a:gdLst/>
              <a:ahLst/>
              <a:cxnLst/>
              <a:rect l="l" t="t" r="r" b="b"/>
              <a:pathLst>
                <a:path w="11510" h="10560" extrusionOk="0">
                  <a:moveTo>
                    <a:pt x="907" y="1"/>
                  </a:moveTo>
                  <a:cubicBezTo>
                    <a:pt x="760" y="1"/>
                    <a:pt x="646" y="38"/>
                    <a:pt x="568" y="116"/>
                  </a:cubicBezTo>
                  <a:cubicBezTo>
                    <a:pt x="1" y="716"/>
                    <a:pt x="1836" y="3518"/>
                    <a:pt x="4671" y="6354"/>
                  </a:cubicBezTo>
                  <a:cubicBezTo>
                    <a:pt x="7159" y="8842"/>
                    <a:pt x="9596" y="10560"/>
                    <a:pt x="10584" y="10560"/>
                  </a:cubicBezTo>
                  <a:cubicBezTo>
                    <a:pt x="10722" y="10560"/>
                    <a:pt x="10831" y="10526"/>
                    <a:pt x="10909" y="10457"/>
                  </a:cubicBezTo>
                  <a:cubicBezTo>
                    <a:pt x="11509" y="9823"/>
                    <a:pt x="9675" y="7021"/>
                    <a:pt x="6839" y="4186"/>
                  </a:cubicBezTo>
                  <a:cubicBezTo>
                    <a:pt x="4313" y="1689"/>
                    <a:pt x="1889" y="1"/>
                    <a:pt x="9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13"/>
            <p:cNvSpPr/>
            <p:nvPr/>
          </p:nvSpPr>
          <p:spPr>
            <a:xfrm>
              <a:off x="3766200" y="1865100"/>
              <a:ext cx="54225" cy="54250"/>
            </a:xfrm>
            <a:custGeom>
              <a:avLst/>
              <a:gdLst/>
              <a:ahLst/>
              <a:cxnLst/>
              <a:rect l="l" t="t" r="r" b="b"/>
              <a:pathLst>
                <a:path w="2169" h="2170" extrusionOk="0">
                  <a:moveTo>
                    <a:pt x="1068" y="1"/>
                  </a:moveTo>
                  <a:cubicBezTo>
                    <a:pt x="467" y="1"/>
                    <a:pt x="0" y="501"/>
                    <a:pt x="0" y="1102"/>
                  </a:cubicBezTo>
                  <a:cubicBezTo>
                    <a:pt x="0" y="1702"/>
                    <a:pt x="467" y="2169"/>
                    <a:pt x="1068" y="2169"/>
                  </a:cubicBezTo>
                  <a:cubicBezTo>
                    <a:pt x="1668" y="2169"/>
                    <a:pt x="2168" y="1702"/>
                    <a:pt x="2168" y="1102"/>
                  </a:cubicBezTo>
                  <a:cubicBezTo>
                    <a:pt x="2168" y="501"/>
                    <a:pt x="1668" y="1"/>
                    <a:pt x="1068" y="1"/>
                  </a:cubicBezTo>
                  <a:close/>
                </a:path>
              </a:pathLst>
            </a:custGeom>
            <a:solidFill>
              <a:schemeClr val="accent1"/>
            </a:solidFill>
            <a:ln w="381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13"/>
            <p:cNvSpPr/>
            <p:nvPr/>
          </p:nvSpPr>
          <p:spPr>
            <a:xfrm>
              <a:off x="4122275" y="1639825"/>
              <a:ext cx="285225" cy="141425"/>
            </a:xfrm>
            <a:custGeom>
              <a:avLst/>
              <a:gdLst/>
              <a:ahLst/>
              <a:cxnLst/>
              <a:rect l="l" t="t" r="r" b="b"/>
              <a:pathLst>
                <a:path w="11409" h="5657" extrusionOk="0">
                  <a:moveTo>
                    <a:pt x="8068" y="1"/>
                  </a:moveTo>
                  <a:cubicBezTo>
                    <a:pt x="7049" y="1"/>
                    <a:pt x="5906" y="149"/>
                    <a:pt x="4804" y="606"/>
                  </a:cubicBezTo>
                  <a:cubicBezTo>
                    <a:pt x="1635" y="1873"/>
                    <a:pt x="1" y="5142"/>
                    <a:pt x="1" y="5142"/>
                  </a:cubicBezTo>
                  <a:cubicBezTo>
                    <a:pt x="1" y="5142"/>
                    <a:pt x="1487" y="5657"/>
                    <a:pt x="3393" y="5657"/>
                  </a:cubicBezTo>
                  <a:cubicBezTo>
                    <a:pt x="4399" y="5657"/>
                    <a:pt x="5522" y="5514"/>
                    <a:pt x="6605" y="5076"/>
                  </a:cubicBezTo>
                  <a:cubicBezTo>
                    <a:pt x="9741" y="3775"/>
                    <a:pt x="11409" y="506"/>
                    <a:pt x="11409" y="506"/>
                  </a:cubicBezTo>
                  <a:cubicBezTo>
                    <a:pt x="11409" y="506"/>
                    <a:pt x="9949" y="1"/>
                    <a:pt x="806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13"/>
            <p:cNvSpPr/>
            <p:nvPr/>
          </p:nvSpPr>
          <p:spPr>
            <a:xfrm>
              <a:off x="4122275" y="2010750"/>
              <a:ext cx="289400" cy="136550"/>
            </a:xfrm>
            <a:custGeom>
              <a:avLst/>
              <a:gdLst/>
              <a:ahLst/>
              <a:cxnLst/>
              <a:rect l="l" t="t" r="r" b="b"/>
              <a:pathLst>
                <a:path w="11576" h="5462" extrusionOk="0">
                  <a:moveTo>
                    <a:pt x="3742" y="1"/>
                  </a:moveTo>
                  <a:cubicBezTo>
                    <a:pt x="1663" y="1"/>
                    <a:pt x="1" y="646"/>
                    <a:pt x="1" y="646"/>
                  </a:cubicBezTo>
                  <a:cubicBezTo>
                    <a:pt x="1" y="646"/>
                    <a:pt x="1802" y="3815"/>
                    <a:pt x="4971" y="4983"/>
                  </a:cubicBezTo>
                  <a:cubicBezTo>
                    <a:pt x="5935" y="5338"/>
                    <a:pt x="6925" y="5462"/>
                    <a:pt x="7834" y="5462"/>
                  </a:cubicBezTo>
                  <a:cubicBezTo>
                    <a:pt x="9913" y="5462"/>
                    <a:pt x="11576" y="4816"/>
                    <a:pt x="11576" y="4816"/>
                  </a:cubicBezTo>
                  <a:cubicBezTo>
                    <a:pt x="11576" y="4816"/>
                    <a:pt x="9774" y="1647"/>
                    <a:pt x="6605" y="479"/>
                  </a:cubicBezTo>
                  <a:cubicBezTo>
                    <a:pt x="5641" y="124"/>
                    <a:pt x="4652" y="1"/>
                    <a:pt x="37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13"/>
            <p:cNvSpPr/>
            <p:nvPr/>
          </p:nvSpPr>
          <p:spPr>
            <a:xfrm>
              <a:off x="3171600" y="1639825"/>
              <a:ext cx="285225" cy="141425"/>
            </a:xfrm>
            <a:custGeom>
              <a:avLst/>
              <a:gdLst/>
              <a:ahLst/>
              <a:cxnLst/>
              <a:rect l="l" t="t" r="r" b="b"/>
              <a:pathLst>
                <a:path w="11409" h="5657" extrusionOk="0">
                  <a:moveTo>
                    <a:pt x="3342" y="1"/>
                  </a:moveTo>
                  <a:cubicBezTo>
                    <a:pt x="1460" y="1"/>
                    <a:pt x="1" y="506"/>
                    <a:pt x="1" y="506"/>
                  </a:cubicBezTo>
                  <a:cubicBezTo>
                    <a:pt x="1" y="506"/>
                    <a:pt x="1635" y="3775"/>
                    <a:pt x="4804" y="5076"/>
                  </a:cubicBezTo>
                  <a:cubicBezTo>
                    <a:pt x="5887" y="5514"/>
                    <a:pt x="7010" y="5657"/>
                    <a:pt x="8016" y="5657"/>
                  </a:cubicBezTo>
                  <a:cubicBezTo>
                    <a:pt x="9922" y="5657"/>
                    <a:pt x="11409" y="5142"/>
                    <a:pt x="11409" y="5142"/>
                  </a:cubicBezTo>
                  <a:cubicBezTo>
                    <a:pt x="11409" y="5142"/>
                    <a:pt x="9774" y="1873"/>
                    <a:pt x="6605" y="606"/>
                  </a:cubicBezTo>
                  <a:cubicBezTo>
                    <a:pt x="5504" y="149"/>
                    <a:pt x="4361" y="1"/>
                    <a:pt x="33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13"/>
            <p:cNvSpPr/>
            <p:nvPr/>
          </p:nvSpPr>
          <p:spPr>
            <a:xfrm>
              <a:off x="3167425" y="2010750"/>
              <a:ext cx="289400" cy="136550"/>
            </a:xfrm>
            <a:custGeom>
              <a:avLst/>
              <a:gdLst/>
              <a:ahLst/>
              <a:cxnLst/>
              <a:rect l="l" t="t" r="r" b="b"/>
              <a:pathLst>
                <a:path w="11576" h="5462" extrusionOk="0">
                  <a:moveTo>
                    <a:pt x="7834" y="1"/>
                  </a:moveTo>
                  <a:cubicBezTo>
                    <a:pt x="6925" y="1"/>
                    <a:pt x="5935" y="124"/>
                    <a:pt x="4971" y="479"/>
                  </a:cubicBezTo>
                  <a:cubicBezTo>
                    <a:pt x="1802" y="1647"/>
                    <a:pt x="1" y="4816"/>
                    <a:pt x="1" y="4816"/>
                  </a:cubicBezTo>
                  <a:cubicBezTo>
                    <a:pt x="1" y="4816"/>
                    <a:pt x="1664" y="5462"/>
                    <a:pt x="3742" y="5462"/>
                  </a:cubicBezTo>
                  <a:cubicBezTo>
                    <a:pt x="4652" y="5462"/>
                    <a:pt x="5641" y="5338"/>
                    <a:pt x="6606" y="4983"/>
                  </a:cubicBezTo>
                  <a:cubicBezTo>
                    <a:pt x="9774" y="3815"/>
                    <a:pt x="11576" y="646"/>
                    <a:pt x="11576" y="646"/>
                  </a:cubicBezTo>
                  <a:cubicBezTo>
                    <a:pt x="11576" y="646"/>
                    <a:pt x="9913" y="1"/>
                    <a:pt x="783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13"/>
            <p:cNvSpPr/>
            <p:nvPr/>
          </p:nvSpPr>
          <p:spPr>
            <a:xfrm>
              <a:off x="4350775" y="1709325"/>
              <a:ext cx="320250" cy="163900"/>
            </a:xfrm>
            <a:custGeom>
              <a:avLst/>
              <a:gdLst/>
              <a:ahLst/>
              <a:cxnLst/>
              <a:rect l="l" t="t" r="r" b="b"/>
              <a:pathLst>
                <a:path w="12810" h="6556" extrusionOk="0">
                  <a:moveTo>
                    <a:pt x="10715" y="0"/>
                  </a:moveTo>
                  <a:cubicBezTo>
                    <a:pt x="9824" y="0"/>
                    <a:pt x="8965" y="756"/>
                    <a:pt x="8540" y="1228"/>
                  </a:cubicBezTo>
                  <a:cubicBezTo>
                    <a:pt x="6839" y="3130"/>
                    <a:pt x="3336" y="6165"/>
                    <a:pt x="1" y="6532"/>
                  </a:cubicBezTo>
                  <a:cubicBezTo>
                    <a:pt x="1" y="6532"/>
                    <a:pt x="297" y="6556"/>
                    <a:pt x="813" y="6556"/>
                  </a:cubicBezTo>
                  <a:cubicBezTo>
                    <a:pt x="2583" y="6556"/>
                    <a:pt x="6942" y="6276"/>
                    <a:pt x="10842" y="3797"/>
                  </a:cubicBezTo>
                  <a:cubicBezTo>
                    <a:pt x="12043" y="2996"/>
                    <a:pt x="12810" y="1395"/>
                    <a:pt x="11809" y="461"/>
                  </a:cubicBezTo>
                  <a:cubicBezTo>
                    <a:pt x="11458" y="129"/>
                    <a:pt x="11084" y="0"/>
                    <a:pt x="107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13"/>
            <p:cNvSpPr/>
            <p:nvPr/>
          </p:nvSpPr>
          <p:spPr>
            <a:xfrm>
              <a:off x="4350775" y="1910575"/>
              <a:ext cx="320250" cy="164375"/>
            </a:xfrm>
            <a:custGeom>
              <a:avLst/>
              <a:gdLst/>
              <a:ahLst/>
              <a:cxnLst/>
              <a:rect l="l" t="t" r="r" b="b"/>
              <a:pathLst>
                <a:path w="12810" h="6575" extrusionOk="0">
                  <a:moveTo>
                    <a:pt x="655" y="0"/>
                  </a:moveTo>
                  <a:cubicBezTo>
                    <a:pt x="237" y="0"/>
                    <a:pt x="1" y="17"/>
                    <a:pt x="1" y="17"/>
                  </a:cubicBezTo>
                  <a:cubicBezTo>
                    <a:pt x="3336" y="417"/>
                    <a:pt x="6839" y="3452"/>
                    <a:pt x="8540" y="5320"/>
                  </a:cubicBezTo>
                  <a:cubicBezTo>
                    <a:pt x="8968" y="5795"/>
                    <a:pt x="9835" y="6575"/>
                    <a:pt x="10732" y="6575"/>
                  </a:cubicBezTo>
                  <a:cubicBezTo>
                    <a:pt x="11095" y="6575"/>
                    <a:pt x="11463" y="6447"/>
                    <a:pt x="11809" y="6121"/>
                  </a:cubicBezTo>
                  <a:cubicBezTo>
                    <a:pt x="12810" y="5154"/>
                    <a:pt x="12043" y="3586"/>
                    <a:pt x="10842" y="2785"/>
                  </a:cubicBezTo>
                  <a:cubicBezTo>
                    <a:pt x="6821" y="255"/>
                    <a:pt x="2311" y="0"/>
                    <a:pt x="65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13"/>
            <p:cNvSpPr/>
            <p:nvPr/>
          </p:nvSpPr>
          <p:spPr>
            <a:xfrm>
              <a:off x="4500875" y="1855925"/>
              <a:ext cx="256875" cy="69250"/>
            </a:xfrm>
            <a:custGeom>
              <a:avLst/>
              <a:gdLst/>
              <a:ahLst/>
              <a:cxnLst/>
              <a:rect l="l" t="t" r="r" b="b"/>
              <a:pathLst>
                <a:path w="10275" h="2770" extrusionOk="0">
                  <a:moveTo>
                    <a:pt x="8874" y="1"/>
                  </a:moveTo>
                  <a:cubicBezTo>
                    <a:pt x="8140" y="1"/>
                    <a:pt x="1" y="1369"/>
                    <a:pt x="1" y="1369"/>
                  </a:cubicBezTo>
                  <a:cubicBezTo>
                    <a:pt x="1" y="1369"/>
                    <a:pt x="8140" y="2770"/>
                    <a:pt x="8874" y="2770"/>
                  </a:cubicBezTo>
                  <a:cubicBezTo>
                    <a:pt x="9641" y="2770"/>
                    <a:pt x="10275" y="2136"/>
                    <a:pt x="10275" y="1369"/>
                  </a:cubicBezTo>
                  <a:cubicBezTo>
                    <a:pt x="10275" y="635"/>
                    <a:pt x="9641" y="1"/>
                    <a:pt x="88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13"/>
            <p:cNvSpPr/>
            <p:nvPr/>
          </p:nvSpPr>
          <p:spPr>
            <a:xfrm>
              <a:off x="2913075" y="1709325"/>
              <a:ext cx="320275" cy="163900"/>
            </a:xfrm>
            <a:custGeom>
              <a:avLst/>
              <a:gdLst/>
              <a:ahLst/>
              <a:cxnLst/>
              <a:rect l="l" t="t" r="r" b="b"/>
              <a:pathLst>
                <a:path w="12811" h="6556" extrusionOk="0">
                  <a:moveTo>
                    <a:pt x="2110" y="0"/>
                  </a:moveTo>
                  <a:cubicBezTo>
                    <a:pt x="1741" y="0"/>
                    <a:pt x="1363" y="129"/>
                    <a:pt x="1002" y="461"/>
                  </a:cubicBezTo>
                  <a:cubicBezTo>
                    <a:pt x="1" y="1395"/>
                    <a:pt x="768" y="2996"/>
                    <a:pt x="1969" y="3797"/>
                  </a:cubicBezTo>
                  <a:cubicBezTo>
                    <a:pt x="5869" y="6276"/>
                    <a:pt x="10228" y="6556"/>
                    <a:pt x="11998" y="6556"/>
                  </a:cubicBezTo>
                  <a:cubicBezTo>
                    <a:pt x="12514" y="6556"/>
                    <a:pt x="12810" y="6532"/>
                    <a:pt x="12810" y="6532"/>
                  </a:cubicBezTo>
                  <a:cubicBezTo>
                    <a:pt x="9474" y="6165"/>
                    <a:pt x="5972" y="3130"/>
                    <a:pt x="4271" y="1228"/>
                  </a:cubicBezTo>
                  <a:cubicBezTo>
                    <a:pt x="3846" y="756"/>
                    <a:pt x="3003" y="0"/>
                    <a:pt x="211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13"/>
            <p:cNvSpPr/>
            <p:nvPr/>
          </p:nvSpPr>
          <p:spPr>
            <a:xfrm>
              <a:off x="2913075" y="1910575"/>
              <a:ext cx="320275" cy="164375"/>
            </a:xfrm>
            <a:custGeom>
              <a:avLst/>
              <a:gdLst/>
              <a:ahLst/>
              <a:cxnLst/>
              <a:rect l="l" t="t" r="r" b="b"/>
              <a:pathLst>
                <a:path w="12811" h="6575" extrusionOk="0">
                  <a:moveTo>
                    <a:pt x="12156" y="0"/>
                  </a:moveTo>
                  <a:cubicBezTo>
                    <a:pt x="10500" y="0"/>
                    <a:pt x="5990" y="255"/>
                    <a:pt x="1969" y="2785"/>
                  </a:cubicBezTo>
                  <a:cubicBezTo>
                    <a:pt x="768" y="3586"/>
                    <a:pt x="1" y="5154"/>
                    <a:pt x="1002" y="6121"/>
                  </a:cubicBezTo>
                  <a:cubicBezTo>
                    <a:pt x="1357" y="6447"/>
                    <a:pt x="1729" y="6575"/>
                    <a:pt x="2093" y="6575"/>
                  </a:cubicBezTo>
                  <a:cubicBezTo>
                    <a:pt x="2993" y="6575"/>
                    <a:pt x="3843" y="5795"/>
                    <a:pt x="4271" y="5320"/>
                  </a:cubicBezTo>
                  <a:cubicBezTo>
                    <a:pt x="5972" y="3452"/>
                    <a:pt x="9474" y="417"/>
                    <a:pt x="12810" y="17"/>
                  </a:cubicBezTo>
                  <a:cubicBezTo>
                    <a:pt x="12810" y="17"/>
                    <a:pt x="12574" y="0"/>
                    <a:pt x="121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13"/>
            <p:cNvSpPr/>
            <p:nvPr/>
          </p:nvSpPr>
          <p:spPr>
            <a:xfrm>
              <a:off x="2827200" y="1855925"/>
              <a:ext cx="256025" cy="69250"/>
            </a:xfrm>
            <a:custGeom>
              <a:avLst/>
              <a:gdLst/>
              <a:ahLst/>
              <a:cxnLst/>
              <a:rect l="l" t="t" r="r" b="b"/>
              <a:pathLst>
                <a:path w="10241" h="2770" extrusionOk="0">
                  <a:moveTo>
                    <a:pt x="1368" y="1"/>
                  </a:moveTo>
                  <a:cubicBezTo>
                    <a:pt x="601" y="1"/>
                    <a:pt x="0" y="635"/>
                    <a:pt x="0" y="1369"/>
                  </a:cubicBezTo>
                  <a:cubicBezTo>
                    <a:pt x="0" y="2136"/>
                    <a:pt x="601" y="2770"/>
                    <a:pt x="1368" y="2770"/>
                  </a:cubicBezTo>
                  <a:cubicBezTo>
                    <a:pt x="2102" y="2770"/>
                    <a:pt x="10241" y="1369"/>
                    <a:pt x="10241" y="1369"/>
                  </a:cubicBezTo>
                  <a:cubicBezTo>
                    <a:pt x="10241" y="1369"/>
                    <a:pt x="2102" y="1"/>
                    <a:pt x="13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13"/>
            <p:cNvSpPr/>
            <p:nvPr/>
          </p:nvSpPr>
          <p:spPr>
            <a:xfrm>
              <a:off x="4831125" y="1840100"/>
              <a:ext cx="100100" cy="100100"/>
            </a:xfrm>
            <a:custGeom>
              <a:avLst/>
              <a:gdLst/>
              <a:ahLst/>
              <a:cxnLst/>
              <a:rect l="l" t="t" r="r" b="b"/>
              <a:pathLst>
                <a:path w="4004" h="4004" extrusionOk="0">
                  <a:moveTo>
                    <a:pt x="2002" y="0"/>
                  </a:moveTo>
                  <a:cubicBezTo>
                    <a:pt x="901" y="0"/>
                    <a:pt x="0" y="901"/>
                    <a:pt x="0" y="2002"/>
                  </a:cubicBezTo>
                  <a:cubicBezTo>
                    <a:pt x="0" y="3102"/>
                    <a:pt x="901" y="4003"/>
                    <a:pt x="2002" y="4003"/>
                  </a:cubicBezTo>
                  <a:cubicBezTo>
                    <a:pt x="3103" y="4003"/>
                    <a:pt x="4003" y="3102"/>
                    <a:pt x="4003" y="2002"/>
                  </a:cubicBezTo>
                  <a:cubicBezTo>
                    <a:pt x="4003" y="901"/>
                    <a:pt x="3103" y="0"/>
                    <a:pt x="20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13"/>
            <p:cNvSpPr/>
            <p:nvPr/>
          </p:nvSpPr>
          <p:spPr>
            <a:xfrm>
              <a:off x="4979550" y="1863450"/>
              <a:ext cx="54250" cy="54225"/>
            </a:xfrm>
            <a:custGeom>
              <a:avLst/>
              <a:gdLst/>
              <a:ahLst/>
              <a:cxnLst/>
              <a:rect l="l" t="t" r="r" b="b"/>
              <a:pathLst>
                <a:path w="2170" h="2169" extrusionOk="0">
                  <a:moveTo>
                    <a:pt x="1068" y="0"/>
                  </a:moveTo>
                  <a:cubicBezTo>
                    <a:pt x="501" y="0"/>
                    <a:pt x="1" y="501"/>
                    <a:pt x="1" y="1068"/>
                  </a:cubicBezTo>
                  <a:cubicBezTo>
                    <a:pt x="1" y="1668"/>
                    <a:pt x="501" y="2168"/>
                    <a:pt x="1068" y="2168"/>
                  </a:cubicBezTo>
                  <a:cubicBezTo>
                    <a:pt x="1669" y="2168"/>
                    <a:pt x="2169" y="1668"/>
                    <a:pt x="2169" y="1068"/>
                  </a:cubicBezTo>
                  <a:cubicBezTo>
                    <a:pt x="2169" y="467"/>
                    <a:pt x="1669" y="0"/>
                    <a:pt x="10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13"/>
            <p:cNvSpPr/>
            <p:nvPr/>
          </p:nvSpPr>
          <p:spPr>
            <a:xfrm>
              <a:off x="2661250" y="1840100"/>
              <a:ext cx="100075" cy="100100"/>
            </a:xfrm>
            <a:custGeom>
              <a:avLst/>
              <a:gdLst/>
              <a:ahLst/>
              <a:cxnLst/>
              <a:rect l="l" t="t" r="r" b="b"/>
              <a:pathLst>
                <a:path w="4003" h="4004" extrusionOk="0">
                  <a:moveTo>
                    <a:pt x="2001" y="0"/>
                  </a:moveTo>
                  <a:cubicBezTo>
                    <a:pt x="901" y="0"/>
                    <a:pt x="0" y="901"/>
                    <a:pt x="0" y="2002"/>
                  </a:cubicBezTo>
                  <a:cubicBezTo>
                    <a:pt x="0" y="3102"/>
                    <a:pt x="901" y="4003"/>
                    <a:pt x="2001" y="4003"/>
                  </a:cubicBezTo>
                  <a:cubicBezTo>
                    <a:pt x="3102" y="4003"/>
                    <a:pt x="4003" y="3102"/>
                    <a:pt x="4003" y="2002"/>
                  </a:cubicBezTo>
                  <a:cubicBezTo>
                    <a:pt x="4003" y="901"/>
                    <a:pt x="3102" y="0"/>
                    <a:pt x="20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13"/>
            <p:cNvSpPr/>
            <p:nvPr/>
          </p:nvSpPr>
          <p:spPr>
            <a:xfrm>
              <a:off x="2558675" y="1863450"/>
              <a:ext cx="54225" cy="54225"/>
            </a:xfrm>
            <a:custGeom>
              <a:avLst/>
              <a:gdLst/>
              <a:ahLst/>
              <a:cxnLst/>
              <a:rect l="l" t="t" r="r" b="b"/>
              <a:pathLst>
                <a:path w="2169" h="2169" extrusionOk="0">
                  <a:moveTo>
                    <a:pt x="1101" y="0"/>
                  </a:moveTo>
                  <a:cubicBezTo>
                    <a:pt x="500" y="0"/>
                    <a:pt x="0" y="467"/>
                    <a:pt x="0" y="1068"/>
                  </a:cubicBezTo>
                  <a:cubicBezTo>
                    <a:pt x="0" y="1668"/>
                    <a:pt x="500" y="2168"/>
                    <a:pt x="1101" y="2168"/>
                  </a:cubicBezTo>
                  <a:cubicBezTo>
                    <a:pt x="1668" y="2168"/>
                    <a:pt x="2168" y="1668"/>
                    <a:pt x="2168" y="1068"/>
                  </a:cubicBezTo>
                  <a:cubicBezTo>
                    <a:pt x="2168" y="501"/>
                    <a:pt x="1668" y="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18">
    <p:spTree>
      <p:nvGrpSpPr>
        <p:cNvPr id="1" name="Shape 19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84" name="Google Shape;1984;p24"/>
          <p:cNvGrpSpPr/>
          <p:nvPr/>
        </p:nvGrpSpPr>
        <p:grpSpPr>
          <a:xfrm>
            <a:off x="253035" y="208077"/>
            <a:ext cx="8663317" cy="4727357"/>
            <a:chOff x="253035" y="208077"/>
            <a:chExt cx="8663317" cy="4727357"/>
          </a:xfrm>
        </p:grpSpPr>
        <p:grpSp>
          <p:nvGrpSpPr>
            <p:cNvPr id="1985" name="Google Shape;1985;p24"/>
            <p:cNvGrpSpPr/>
            <p:nvPr/>
          </p:nvGrpSpPr>
          <p:grpSpPr>
            <a:xfrm>
              <a:off x="253035" y="208077"/>
              <a:ext cx="8490443" cy="4727357"/>
              <a:chOff x="253035" y="208077"/>
              <a:chExt cx="8490443" cy="4727357"/>
            </a:xfrm>
          </p:grpSpPr>
          <p:sp>
            <p:nvSpPr>
              <p:cNvPr id="1986" name="Google Shape;1986;p24"/>
              <p:cNvSpPr/>
              <p:nvPr/>
            </p:nvSpPr>
            <p:spPr>
              <a:xfrm>
                <a:off x="491096" y="299496"/>
                <a:ext cx="8252382" cy="4635938"/>
              </a:xfrm>
              <a:custGeom>
                <a:avLst/>
                <a:gdLst/>
                <a:ahLst/>
                <a:cxnLst/>
                <a:rect l="l" t="t" r="r" b="b"/>
                <a:pathLst>
                  <a:path w="267891" h="147924" extrusionOk="0">
                    <a:moveTo>
                      <a:pt x="4513" y="1"/>
                    </a:moveTo>
                    <a:cubicBezTo>
                      <a:pt x="2012" y="1"/>
                      <a:pt x="0" y="2025"/>
                      <a:pt x="0" y="4513"/>
                    </a:cubicBezTo>
                    <a:lnTo>
                      <a:pt x="0" y="143411"/>
                    </a:lnTo>
                    <a:cubicBezTo>
                      <a:pt x="0" y="145912"/>
                      <a:pt x="2024" y="147924"/>
                      <a:pt x="4513" y="147924"/>
                    </a:cubicBezTo>
                    <a:lnTo>
                      <a:pt x="263378" y="147924"/>
                    </a:lnTo>
                    <a:cubicBezTo>
                      <a:pt x="265867" y="147924"/>
                      <a:pt x="267891" y="145888"/>
                      <a:pt x="267891" y="143411"/>
                    </a:cubicBezTo>
                    <a:lnTo>
                      <a:pt x="267891" y="4513"/>
                    </a:lnTo>
                    <a:cubicBezTo>
                      <a:pt x="267891" y="2013"/>
                      <a:pt x="265867" y="1"/>
                      <a:pt x="263378" y="1"/>
                    </a:cubicBezTo>
                    <a:close/>
                  </a:path>
                </a:pathLst>
              </a:custGeom>
              <a:solidFill>
                <a:srgbClr val="434343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987" name="Google Shape;1987;p24"/>
              <p:cNvGrpSpPr/>
              <p:nvPr/>
            </p:nvGrpSpPr>
            <p:grpSpPr>
              <a:xfrm>
                <a:off x="253035" y="208077"/>
                <a:ext cx="8367593" cy="4635562"/>
                <a:chOff x="253035" y="208077"/>
                <a:chExt cx="8367593" cy="4635562"/>
              </a:xfrm>
            </p:grpSpPr>
            <p:sp>
              <p:nvSpPr>
                <p:cNvPr id="1988" name="Google Shape;1988;p24"/>
                <p:cNvSpPr/>
                <p:nvPr/>
              </p:nvSpPr>
              <p:spPr>
                <a:xfrm>
                  <a:off x="368215" y="208077"/>
                  <a:ext cx="8252413" cy="46355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7892" h="147912" extrusionOk="0">
                      <a:moveTo>
                        <a:pt x="4513" y="1"/>
                      </a:moveTo>
                      <a:cubicBezTo>
                        <a:pt x="2013" y="1"/>
                        <a:pt x="1" y="2025"/>
                        <a:pt x="1" y="4513"/>
                      </a:cubicBezTo>
                      <a:lnTo>
                        <a:pt x="1" y="143411"/>
                      </a:lnTo>
                      <a:cubicBezTo>
                        <a:pt x="1" y="145912"/>
                        <a:pt x="2025" y="147912"/>
                        <a:pt x="4513" y="147912"/>
                      </a:cubicBezTo>
                      <a:lnTo>
                        <a:pt x="263367" y="147912"/>
                      </a:lnTo>
                      <a:cubicBezTo>
                        <a:pt x="265855" y="147912"/>
                        <a:pt x="267879" y="145912"/>
                        <a:pt x="267891" y="143411"/>
                      </a:cubicBezTo>
                      <a:lnTo>
                        <a:pt x="267891" y="4513"/>
                      </a:lnTo>
                      <a:cubicBezTo>
                        <a:pt x="267891" y="2013"/>
                        <a:pt x="265867" y="1"/>
                        <a:pt x="263379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89" name="Google Shape;1989;p24"/>
                <p:cNvSpPr/>
                <p:nvPr/>
              </p:nvSpPr>
              <p:spPr>
                <a:xfrm>
                  <a:off x="546823" y="413699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5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01"/>
                        <a:pt x="4906" y="2572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90" name="Google Shape;1990;p24"/>
                <p:cNvSpPr/>
                <p:nvPr/>
              </p:nvSpPr>
              <p:spPr>
                <a:xfrm>
                  <a:off x="546823" y="664074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5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13"/>
                        <a:pt x="4906" y="2572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91" name="Google Shape;1991;p24"/>
                <p:cNvSpPr/>
                <p:nvPr/>
              </p:nvSpPr>
              <p:spPr>
                <a:xfrm>
                  <a:off x="546823" y="915201"/>
                  <a:ext cx="151160" cy="1612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44" extrusionOk="0">
                      <a:moveTo>
                        <a:pt x="2323" y="0"/>
                      </a:moveTo>
                      <a:cubicBezTo>
                        <a:pt x="1299" y="0"/>
                        <a:pt x="418" y="595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8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5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48"/>
                        <a:pt x="1311" y="5144"/>
                        <a:pt x="2323" y="5144"/>
                      </a:cubicBezTo>
                      <a:cubicBezTo>
                        <a:pt x="3739" y="5144"/>
                        <a:pt x="4906" y="4001"/>
                        <a:pt x="4906" y="2572"/>
                      </a:cubicBezTo>
                      <a:cubicBezTo>
                        <a:pt x="4906" y="1155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92" name="Google Shape;1992;p24"/>
                <p:cNvSpPr/>
                <p:nvPr/>
              </p:nvSpPr>
              <p:spPr>
                <a:xfrm>
                  <a:off x="546823" y="1165577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5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01"/>
                        <a:pt x="4906" y="2572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93" name="Google Shape;1993;p24"/>
                <p:cNvSpPr/>
                <p:nvPr/>
              </p:nvSpPr>
              <p:spPr>
                <a:xfrm>
                  <a:off x="546823" y="1415952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17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13"/>
                        <a:pt x="4906" y="2584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94" name="Google Shape;1994;p24"/>
                <p:cNvSpPr/>
                <p:nvPr/>
              </p:nvSpPr>
              <p:spPr>
                <a:xfrm>
                  <a:off x="546823" y="1667079"/>
                  <a:ext cx="151160" cy="1612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44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5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37"/>
                        <a:pt x="1311" y="5144"/>
                        <a:pt x="2323" y="5144"/>
                      </a:cubicBezTo>
                      <a:cubicBezTo>
                        <a:pt x="3739" y="5144"/>
                        <a:pt x="4906" y="4001"/>
                        <a:pt x="4906" y="2572"/>
                      </a:cubicBezTo>
                      <a:cubicBezTo>
                        <a:pt x="4906" y="1155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95" name="Google Shape;1995;p24"/>
                <p:cNvSpPr/>
                <p:nvPr/>
              </p:nvSpPr>
              <p:spPr>
                <a:xfrm>
                  <a:off x="546823" y="1917455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5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01"/>
                        <a:pt x="4906" y="2572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96" name="Google Shape;1996;p24"/>
                <p:cNvSpPr/>
                <p:nvPr/>
              </p:nvSpPr>
              <p:spPr>
                <a:xfrm>
                  <a:off x="546823" y="2167830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51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6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13"/>
                        <a:pt x="4906" y="2584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97" name="Google Shape;1997;p24"/>
                <p:cNvSpPr/>
                <p:nvPr/>
              </p:nvSpPr>
              <p:spPr>
                <a:xfrm>
                  <a:off x="546823" y="2418957"/>
                  <a:ext cx="151160" cy="1612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44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5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37"/>
                        <a:pt x="1311" y="5144"/>
                        <a:pt x="2323" y="5144"/>
                      </a:cubicBezTo>
                      <a:cubicBezTo>
                        <a:pt x="3739" y="5144"/>
                        <a:pt x="4906" y="4001"/>
                        <a:pt x="4906" y="2572"/>
                      </a:cubicBezTo>
                      <a:cubicBezTo>
                        <a:pt x="4906" y="1155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98" name="Google Shape;1998;p24"/>
                <p:cNvSpPr/>
                <p:nvPr/>
              </p:nvSpPr>
              <p:spPr>
                <a:xfrm>
                  <a:off x="546823" y="2669332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6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01"/>
                        <a:pt x="4906" y="2572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99" name="Google Shape;1999;p24"/>
                <p:cNvSpPr/>
                <p:nvPr/>
              </p:nvSpPr>
              <p:spPr>
                <a:xfrm>
                  <a:off x="546823" y="2919708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51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18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1"/>
                        <a:pt x="1311" y="5156"/>
                        <a:pt x="2323" y="5156"/>
                      </a:cubicBezTo>
                      <a:cubicBezTo>
                        <a:pt x="3739" y="5156"/>
                        <a:pt x="4906" y="4013"/>
                        <a:pt x="4906" y="2584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00" name="Google Shape;2000;p24"/>
                <p:cNvSpPr/>
                <p:nvPr/>
              </p:nvSpPr>
              <p:spPr>
                <a:xfrm>
                  <a:off x="546823" y="3170835"/>
                  <a:ext cx="151160" cy="1612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44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6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48"/>
                        <a:pt x="1311" y="5144"/>
                        <a:pt x="2323" y="5144"/>
                      </a:cubicBezTo>
                      <a:cubicBezTo>
                        <a:pt x="3739" y="5144"/>
                        <a:pt x="4906" y="4001"/>
                        <a:pt x="4906" y="2572"/>
                      </a:cubicBezTo>
                      <a:cubicBezTo>
                        <a:pt x="4906" y="1155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01" name="Google Shape;2001;p24"/>
                <p:cNvSpPr/>
                <p:nvPr/>
              </p:nvSpPr>
              <p:spPr>
                <a:xfrm>
                  <a:off x="546823" y="3421210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6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01"/>
                        <a:pt x="4906" y="2572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02" name="Google Shape;2002;p24"/>
                <p:cNvSpPr/>
                <p:nvPr/>
              </p:nvSpPr>
              <p:spPr>
                <a:xfrm>
                  <a:off x="546823" y="3671586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51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18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1"/>
                        <a:pt x="1311" y="5156"/>
                        <a:pt x="2323" y="5156"/>
                      </a:cubicBezTo>
                      <a:cubicBezTo>
                        <a:pt x="3739" y="5156"/>
                        <a:pt x="4906" y="4013"/>
                        <a:pt x="4906" y="2584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03" name="Google Shape;2003;p24"/>
                <p:cNvSpPr/>
                <p:nvPr/>
              </p:nvSpPr>
              <p:spPr>
                <a:xfrm>
                  <a:off x="546823" y="3922713"/>
                  <a:ext cx="151160" cy="1612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44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6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37"/>
                        <a:pt x="1311" y="5144"/>
                        <a:pt x="2323" y="5144"/>
                      </a:cubicBezTo>
                      <a:cubicBezTo>
                        <a:pt x="3739" y="5144"/>
                        <a:pt x="4906" y="4001"/>
                        <a:pt x="4906" y="2572"/>
                      </a:cubicBezTo>
                      <a:cubicBezTo>
                        <a:pt x="4906" y="1155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04" name="Google Shape;2004;p24"/>
                <p:cNvSpPr/>
                <p:nvPr/>
              </p:nvSpPr>
              <p:spPr>
                <a:xfrm>
                  <a:off x="546823" y="4173088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6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1"/>
                        <a:pt x="1311" y="5156"/>
                        <a:pt x="2323" y="5156"/>
                      </a:cubicBezTo>
                      <a:cubicBezTo>
                        <a:pt x="3739" y="5156"/>
                        <a:pt x="4906" y="4001"/>
                        <a:pt x="4906" y="2572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05" name="Google Shape;2005;p24"/>
                <p:cNvSpPr/>
                <p:nvPr/>
              </p:nvSpPr>
              <p:spPr>
                <a:xfrm>
                  <a:off x="546823" y="4423464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1"/>
                      </a:moveTo>
                      <a:cubicBezTo>
                        <a:pt x="1299" y="1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51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18"/>
                        <a:pt x="3132" y="3680"/>
                        <a:pt x="2799" y="3680"/>
                      </a:cubicBezTo>
                      <a:lnTo>
                        <a:pt x="25" y="3680"/>
                      </a:lnTo>
                      <a:cubicBezTo>
                        <a:pt x="418" y="4561"/>
                        <a:pt x="1311" y="5156"/>
                        <a:pt x="2323" y="5156"/>
                      </a:cubicBezTo>
                      <a:cubicBezTo>
                        <a:pt x="3739" y="5156"/>
                        <a:pt x="4906" y="4013"/>
                        <a:pt x="4906" y="2584"/>
                      </a:cubicBezTo>
                      <a:cubicBezTo>
                        <a:pt x="4906" y="1167"/>
                        <a:pt x="3751" y="1"/>
                        <a:pt x="232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06" name="Google Shape;2006;p24"/>
                <p:cNvSpPr/>
                <p:nvPr/>
              </p:nvSpPr>
              <p:spPr>
                <a:xfrm>
                  <a:off x="253035" y="459956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29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29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07" name="Google Shape;2007;p24"/>
                <p:cNvSpPr/>
                <p:nvPr/>
              </p:nvSpPr>
              <p:spPr>
                <a:xfrm>
                  <a:off x="253035" y="710708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74"/>
                        <a:pt x="1" y="596"/>
                      </a:cubicBezTo>
                      <a:lnTo>
                        <a:pt x="1" y="1608"/>
                      </a:lnTo>
                      <a:cubicBezTo>
                        <a:pt x="1" y="1941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41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74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08" name="Google Shape;2008;p24"/>
                <p:cNvSpPr/>
                <p:nvPr/>
              </p:nvSpPr>
              <p:spPr>
                <a:xfrm>
                  <a:off x="253035" y="961459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2"/>
                        <a:pt x="1" y="596"/>
                      </a:cubicBezTo>
                      <a:lnTo>
                        <a:pt x="1" y="1608"/>
                      </a:lnTo>
                      <a:cubicBezTo>
                        <a:pt x="1" y="1929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29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2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09" name="Google Shape;2009;p24"/>
                <p:cNvSpPr/>
                <p:nvPr/>
              </p:nvSpPr>
              <p:spPr>
                <a:xfrm>
                  <a:off x="253035" y="1212210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74"/>
                        <a:pt x="1" y="596"/>
                      </a:cubicBezTo>
                      <a:lnTo>
                        <a:pt x="1" y="1608"/>
                      </a:lnTo>
                      <a:cubicBezTo>
                        <a:pt x="1" y="1941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41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74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10" name="Google Shape;2010;p24"/>
                <p:cNvSpPr/>
                <p:nvPr/>
              </p:nvSpPr>
              <p:spPr>
                <a:xfrm>
                  <a:off x="253035" y="1462586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74"/>
                        <a:pt x="1" y="596"/>
                      </a:cubicBezTo>
                      <a:lnTo>
                        <a:pt x="1" y="1608"/>
                      </a:lnTo>
                      <a:cubicBezTo>
                        <a:pt x="1" y="1941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41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74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11" name="Google Shape;2011;p24"/>
                <p:cNvSpPr/>
                <p:nvPr/>
              </p:nvSpPr>
              <p:spPr>
                <a:xfrm>
                  <a:off x="253035" y="1713337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29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29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12" name="Google Shape;2012;p24"/>
                <p:cNvSpPr/>
                <p:nvPr/>
              </p:nvSpPr>
              <p:spPr>
                <a:xfrm>
                  <a:off x="253035" y="1963712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29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29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13" name="Google Shape;2013;p24"/>
                <p:cNvSpPr/>
                <p:nvPr/>
              </p:nvSpPr>
              <p:spPr>
                <a:xfrm>
                  <a:off x="253035" y="2214464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75"/>
                        <a:pt x="1" y="596"/>
                      </a:cubicBezTo>
                      <a:lnTo>
                        <a:pt x="1" y="1608"/>
                      </a:lnTo>
                      <a:cubicBezTo>
                        <a:pt x="1" y="1941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41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75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14" name="Google Shape;2014;p24"/>
                <p:cNvSpPr/>
                <p:nvPr/>
              </p:nvSpPr>
              <p:spPr>
                <a:xfrm>
                  <a:off x="253035" y="2465215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29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29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15" name="Google Shape;2015;p24"/>
                <p:cNvSpPr/>
                <p:nvPr/>
              </p:nvSpPr>
              <p:spPr>
                <a:xfrm>
                  <a:off x="253035" y="2715590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30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30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16" name="Google Shape;2016;p24"/>
                <p:cNvSpPr/>
                <p:nvPr/>
              </p:nvSpPr>
              <p:spPr>
                <a:xfrm>
                  <a:off x="253035" y="2966342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75"/>
                        <a:pt x="1" y="596"/>
                      </a:cubicBezTo>
                      <a:lnTo>
                        <a:pt x="1" y="1608"/>
                      </a:lnTo>
                      <a:cubicBezTo>
                        <a:pt x="1" y="1941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41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75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17" name="Google Shape;2017;p24"/>
                <p:cNvSpPr/>
                <p:nvPr/>
              </p:nvSpPr>
              <p:spPr>
                <a:xfrm>
                  <a:off x="253035" y="3217093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30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30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18" name="Google Shape;2018;p24"/>
                <p:cNvSpPr/>
                <p:nvPr/>
              </p:nvSpPr>
              <p:spPr>
                <a:xfrm>
                  <a:off x="253035" y="3467468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30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30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19" name="Google Shape;2019;p24"/>
                <p:cNvSpPr/>
                <p:nvPr/>
              </p:nvSpPr>
              <p:spPr>
                <a:xfrm>
                  <a:off x="253035" y="3718220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75"/>
                        <a:pt x="1" y="596"/>
                      </a:cubicBezTo>
                      <a:lnTo>
                        <a:pt x="1" y="1608"/>
                      </a:lnTo>
                      <a:cubicBezTo>
                        <a:pt x="1" y="1941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41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75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20" name="Google Shape;2020;p24"/>
                <p:cNvSpPr/>
                <p:nvPr/>
              </p:nvSpPr>
              <p:spPr>
                <a:xfrm>
                  <a:off x="253035" y="3968971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30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30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21" name="Google Shape;2021;p24"/>
                <p:cNvSpPr/>
                <p:nvPr/>
              </p:nvSpPr>
              <p:spPr>
                <a:xfrm>
                  <a:off x="253035" y="4219346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30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30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22" name="Google Shape;2022;p24"/>
                <p:cNvSpPr/>
                <p:nvPr/>
              </p:nvSpPr>
              <p:spPr>
                <a:xfrm>
                  <a:off x="253035" y="4470098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75"/>
                        <a:pt x="1" y="596"/>
                      </a:cubicBezTo>
                      <a:lnTo>
                        <a:pt x="1" y="1608"/>
                      </a:lnTo>
                      <a:cubicBezTo>
                        <a:pt x="1" y="1942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42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75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023" name="Google Shape;2023;p24"/>
            <p:cNvSpPr/>
            <p:nvPr/>
          </p:nvSpPr>
          <p:spPr>
            <a:xfrm>
              <a:off x="8416250" y="4369487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Google Shape;2024;p24"/>
            <p:cNvSpPr/>
            <p:nvPr/>
          </p:nvSpPr>
          <p:spPr>
            <a:xfrm>
              <a:off x="8416250" y="601552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2025;p24"/>
            <p:cNvSpPr/>
            <p:nvPr/>
          </p:nvSpPr>
          <p:spPr>
            <a:xfrm>
              <a:off x="8416250" y="1159600"/>
              <a:ext cx="500102" cy="306977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24"/>
            <p:cNvSpPr/>
            <p:nvPr/>
          </p:nvSpPr>
          <p:spPr>
            <a:xfrm>
              <a:off x="8416250" y="1717649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24"/>
            <p:cNvSpPr/>
            <p:nvPr/>
          </p:nvSpPr>
          <p:spPr>
            <a:xfrm>
              <a:off x="8416250" y="2275697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24"/>
            <p:cNvSpPr/>
            <p:nvPr/>
          </p:nvSpPr>
          <p:spPr>
            <a:xfrm>
              <a:off x="8416250" y="2833746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24"/>
            <p:cNvSpPr/>
            <p:nvPr/>
          </p:nvSpPr>
          <p:spPr>
            <a:xfrm>
              <a:off x="8416250" y="3391795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30" name="Google Shape;2030;p24"/>
          <p:cNvSpPr txBox="1">
            <a:spLocks noGrp="1"/>
          </p:cNvSpPr>
          <p:nvPr>
            <p:ph type="title"/>
          </p:nvPr>
        </p:nvSpPr>
        <p:spPr>
          <a:xfrm>
            <a:off x="800100" y="440182"/>
            <a:ext cx="7544100" cy="54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30">
    <p:spTree>
      <p:nvGrpSpPr>
        <p:cNvPr id="1" name="Shape 2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78" name="Google Shape;2178;p28"/>
          <p:cNvGrpSpPr/>
          <p:nvPr/>
        </p:nvGrpSpPr>
        <p:grpSpPr>
          <a:xfrm>
            <a:off x="253035" y="208077"/>
            <a:ext cx="8663317" cy="4727357"/>
            <a:chOff x="253035" y="208077"/>
            <a:chExt cx="8663317" cy="4727357"/>
          </a:xfrm>
        </p:grpSpPr>
        <p:grpSp>
          <p:nvGrpSpPr>
            <p:cNvPr id="2179" name="Google Shape;2179;p28"/>
            <p:cNvGrpSpPr/>
            <p:nvPr/>
          </p:nvGrpSpPr>
          <p:grpSpPr>
            <a:xfrm>
              <a:off x="253035" y="208077"/>
              <a:ext cx="8490443" cy="4727357"/>
              <a:chOff x="253035" y="208077"/>
              <a:chExt cx="8490443" cy="4727357"/>
            </a:xfrm>
          </p:grpSpPr>
          <p:sp>
            <p:nvSpPr>
              <p:cNvPr id="2180" name="Google Shape;2180;p28"/>
              <p:cNvSpPr/>
              <p:nvPr/>
            </p:nvSpPr>
            <p:spPr>
              <a:xfrm>
                <a:off x="491096" y="299496"/>
                <a:ext cx="8252382" cy="4635938"/>
              </a:xfrm>
              <a:custGeom>
                <a:avLst/>
                <a:gdLst/>
                <a:ahLst/>
                <a:cxnLst/>
                <a:rect l="l" t="t" r="r" b="b"/>
                <a:pathLst>
                  <a:path w="267891" h="147924" extrusionOk="0">
                    <a:moveTo>
                      <a:pt x="4513" y="1"/>
                    </a:moveTo>
                    <a:cubicBezTo>
                      <a:pt x="2012" y="1"/>
                      <a:pt x="0" y="2025"/>
                      <a:pt x="0" y="4513"/>
                    </a:cubicBezTo>
                    <a:lnTo>
                      <a:pt x="0" y="143411"/>
                    </a:lnTo>
                    <a:cubicBezTo>
                      <a:pt x="0" y="145912"/>
                      <a:pt x="2024" y="147924"/>
                      <a:pt x="4513" y="147924"/>
                    </a:cubicBezTo>
                    <a:lnTo>
                      <a:pt x="263378" y="147924"/>
                    </a:lnTo>
                    <a:cubicBezTo>
                      <a:pt x="265867" y="147924"/>
                      <a:pt x="267891" y="145888"/>
                      <a:pt x="267891" y="143411"/>
                    </a:cubicBezTo>
                    <a:lnTo>
                      <a:pt x="267891" y="4513"/>
                    </a:lnTo>
                    <a:cubicBezTo>
                      <a:pt x="267891" y="2013"/>
                      <a:pt x="265867" y="1"/>
                      <a:pt x="263378" y="1"/>
                    </a:cubicBezTo>
                    <a:close/>
                  </a:path>
                </a:pathLst>
              </a:custGeom>
              <a:solidFill>
                <a:srgbClr val="434343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181" name="Google Shape;2181;p28"/>
              <p:cNvGrpSpPr/>
              <p:nvPr/>
            </p:nvGrpSpPr>
            <p:grpSpPr>
              <a:xfrm>
                <a:off x="253035" y="208077"/>
                <a:ext cx="8367593" cy="4635562"/>
                <a:chOff x="253035" y="208077"/>
                <a:chExt cx="8367593" cy="4635562"/>
              </a:xfrm>
            </p:grpSpPr>
            <p:sp>
              <p:nvSpPr>
                <p:cNvPr id="2182" name="Google Shape;2182;p28"/>
                <p:cNvSpPr/>
                <p:nvPr/>
              </p:nvSpPr>
              <p:spPr>
                <a:xfrm>
                  <a:off x="368215" y="208077"/>
                  <a:ext cx="8252413" cy="46355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7892" h="147912" extrusionOk="0">
                      <a:moveTo>
                        <a:pt x="4513" y="1"/>
                      </a:moveTo>
                      <a:cubicBezTo>
                        <a:pt x="2013" y="1"/>
                        <a:pt x="1" y="2025"/>
                        <a:pt x="1" y="4513"/>
                      </a:cubicBezTo>
                      <a:lnTo>
                        <a:pt x="1" y="143411"/>
                      </a:lnTo>
                      <a:cubicBezTo>
                        <a:pt x="1" y="145912"/>
                        <a:pt x="2025" y="147912"/>
                        <a:pt x="4513" y="147912"/>
                      </a:cubicBezTo>
                      <a:lnTo>
                        <a:pt x="263367" y="147912"/>
                      </a:lnTo>
                      <a:cubicBezTo>
                        <a:pt x="265855" y="147912"/>
                        <a:pt x="267879" y="145912"/>
                        <a:pt x="267891" y="143411"/>
                      </a:cubicBezTo>
                      <a:lnTo>
                        <a:pt x="267891" y="4513"/>
                      </a:lnTo>
                      <a:cubicBezTo>
                        <a:pt x="267891" y="2013"/>
                        <a:pt x="265867" y="1"/>
                        <a:pt x="263379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83" name="Google Shape;2183;p28"/>
                <p:cNvSpPr/>
                <p:nvPr/>
              </p:nvSpPr>
              <p:spPr>
                <a:xfrm>
                  <a:off x="546823" y="413699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5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01"/>
                        <a:pt x="4906" y="2572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84" name="Google Shape;2184;p28"/>
                <p:cNvSpPr/>
                <p:nvPr/>
              </p:nvSpPr>
              <p:spPr>
                <a:xfrm>
                  <a:off x="546823" y="664074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5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13"/>
                        <a:pt x="4906" y="2572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85" name="Google Shape;2185;p28"/>
                <p:cNvSpPr/>
                <p:nvPr/>
              </p:nvSpPr>
              <p:spPr>
                <a:xfrm>
                  <a:off x="546823" y="915201"/>
                  <a:ext cx="151160" cy="1612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44" extrusionOk="0">
                      <a:moveTo>
                        <a:pt x="2323" y="0"/>
                      </a:moveTo>
                      <a:cubicBezTo>
                        <a:pt x="1299" y="0"/>
                        <a:pt x="418" y="595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8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5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48"/>
                        <a:pt x="1311" y="5144"/>
                        <a:pt x="2323" y="5144"/>
                      </a:cubicBezTo>
                      <a:cubicBezTo>
                        <a:pt x="3739" y="5144"/>
                        <a:pt x="4906" y="4001"/>
                        <a:pt x="4906" y="2572"/>
                      </a:cubicBezTo>
                      <a:cubicBezTo>
                        <a:pt x="4906" y="1155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86" name="Google Shape;2186;p28"/>
                <p:cNvSpPr/>
                <p:nvPr/>
              </p:nvSpPr>
              <p:spPr>
                <a:xfrm>
                  <a:off x="546823" y="1165577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5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01"/>
                        <a:pt x="4906" y="2572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87" name="Google Shape;2187;p28"/>
                <p:cNvSpPr/>
                <p:nvPr/>
              </p:nvSpPr>
              <p:spPr>
                <a:xfrm>
                  <a:off x="546823" y="1415952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17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13"/>
                        <a:pt x="4906" y="2584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88" name="Google Shape;2188;p28"/>
                <p:cNvSpPr/>
                <p:nvPr/>
              </p:nvSpPr>
              <p:spPr>
                <a:xfrm>
                  <a:off x="546823" y="1667079"/>
                  <a:ext cx="151160" cy="1612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44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5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37"/>
                        <a:pt x="1311" y="5144"/>
                        <a:pt x="2323" y="5144"/>
                      </a:cubicBezTo>
                      <a:cubicBezTo>
                        <a:pt x="3739" y="5144"/>
                        <a:pt x="4906" y="4001"/>
                        <a:pt x="4906" y="2572"/>
                      </a:cubicBezTo>
                      <a:cubicBezTo>
                        <a:pt x="4906" y="1155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89" name="Google Shape;2189;p28"/>
                <p:cNvSpPr/>
                <p:nvPr/>
              </p:nvSpPr>
              <p:spPr>
                <a:xfrm>
                  <a:off x="546823" y="1917455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5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01"/>
                        <a:pt x="4906" y="2572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90" name="Google Shape;2190;p28"/>
                <p:cNvSpPr/>
                <p:nvPr/>
              </p:nvSpPr>
              <p:spPr>
                <a:xfrm>
                  <a:off x="546823" y="2167830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51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6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13"/>
                        <a:pt x="4906" y="2584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91" name="Google Shape;2191;p28"/>
                <p:cNvSpPr/>
                <p:nvPr/>
              </p:nvSpPr>
              <p:spPr>
                <a:xfrm>
                  <a:off x="546823" y="2418957"/>
                  <a:ext cx="151160" cy="1612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44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5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37"/>
                        <a:pt x="1311" y="5144"/>
                        <a:pt x="2323" y="5144"/>
                      </a:cubicBezTo>
                      <a:cubicBezTo>
                        <a:pt x="3739" y="5144"/>
                        <a:pt x="4906" y="4001"/>
                        <a:pt x="4906" y="2572"/>
                      </a:cubicBezTo>
                      <a:cubicBezTo>
                        <a:pt x="4906" y="1155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92" name="Google Shape;2192;p28"/>
                <p:cNvSpPr/>
                <p:nvPr/>
              </p:nvSpPr>
              <p:spPr>
                <a:xfrm>
                  <a:off x="546823" y="2669332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6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01"/>
                        <a:pt x="4906" y="2572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93" name="Google Shape;2193;p28"/>
                <p:cNvSpPr/>
                <p:nvPr/>
              </p:nvSpPr>
              <p:spPr>
                <a:xfrm>
                  <a:off x="546823" y="2919708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51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18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1"/>
                        <a:pt x="1311" y="5156"/>
                        <a:pt x="2323" y="5156"/>
                      </a:cubicBezTo>
                      <a:cubicBezTo>
                        <a:pt x="3739" y="5156"/>
                        <a:pt x="4906" y="4013"/>
                        <a:pt x="4906" y="2584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94" name="Google Shape;2194;p28"/>
                <p:cNvSpPr/>
                <p:nvPr/>
              </p:nvSpPr>
              <p:spPr>
                <a:xfrm>
                  <a:off x="546823" y="3170835"/>
                  <a:ext cx="151160" cy="1612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44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6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48"/>
                        <a:pt x="1311" y="5144"/>
                        <a:pt x="2323" y="5144"/>
                      </a:cubicBezTo>
                      <a:cubicBezTo>
                        <a:pt x="3739" y="5144"/>
                        <a:pt x="4906" y="4001"/>
                        <a:pt x="4906" y="2572"/>
                      </a:cubicBezTo>
                      <a:cubicBezTo>
                        <a:pt x="4906" y="1155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95" name="Google Shape;2195;p28"/>
                <p:cNvSpPr/>
                <p:nvPr/>
              </p:nvSpPr>
              <p:spPr>
                <a:xfrm>
                  <a:off x="546823" y="3421210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6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01"/>
                        <a:pt x="4906" y="2572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96" name="Google Shape;2196;p28"/>
                <p:cNvSpPr/>
                <p:nvPr/>
              </p:nvSpPr>
              <p:spPr>
                <a:xfrm>
                  <a:off x="546823" y="3671586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51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18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1"/>
                        <a:pt x="1311" y="5156"/>
                        <a:pt x="2323" y="5156"/>
                      </a:cubicBezTo>
                      <a:cubicBezTo>
                        <a:pt x="3739" y="5156"/>
                        <a:pt x="4906" y="4013"/>
                        <a:pt x="4906" y="2584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97" name="Google Shape;2197;p28"/>
                <p:cNvSpPr/>
                <p:nvPr/>
              </p:nvSpPr>
              <p:spPr>
                <a:xfrm>
                  <a:off x="546823" y="3922713"/>
                  <a:ext cx="151160" cy="1612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44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6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37"/>
                        <a:pt x="1311" y="5144"/>
                        <a:pt x="2323" y="5144"/>
                      </a:cubicBezTo>
                      <a:cubicBezTo>
                        <a:pt x="3739" y="5144"/>
                        <a:pt x="4906" y="4001"/>
                        <a:pt x="4906" y="2572"/>
                      </a:cubicBezTo>
                      <a:cubicBezTo>
                        <a:pt x="4906" y="1155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98" name="Google Shape;2198;p28"/>
                <p:cNvSpPr/>
                <p:nvPr/>
              </p:nvSpPr>
              <p:spPr>
                <a:xfrm>
                  <a:off x="546823" y="4173088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6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1"/>
                        <a:pt x="1311" y="5156"/>
                        <a:pt x="2323" y="5156"/>
                      </a:cubicBezTo>
                      <a:cubicBezTo>
                        <a:pt x="3739" y="5156"/>
                        <a:pt x="4906" y="4001"/>
                        <a:pt x="4906" y="2572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99" name="Google Shape;2199;p28"/>
                <p:cNvSpPr/>
                <p:nvPr/>
              </p:nvSpPr>
              <p:spPr>
                <a:xfrm>
                  <a:off x="546823" y="4423464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1"/>
                      </a:moveTo>
                      <a:cubicBezTo>
                        <a:pt x="1299" y="1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51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18"/>
                        <a:pt x="3132" y="3680"/>
                        <a:pt x="2799" y="3680"/>
                      </a:cubicBezTo>
                      <a:lnTo>
                        <a:pt x="25" y="3680"/>
                      </a:lnTo>
                      <a:cubicBezTo>
                        <a:pt x="418" y="4561"/>
                        <a:pt x="1311" y="5156"/>
                        <a:pt x="2323" y="5156"/>
                      </a:cubicBezTo>
                      <a:cubicBezTo>
                        <a:pt x="3739" y="5156"/>
                        <a:pt x="4906" y="4013"/>
                        <a:pt x="4906" y="2584"/>
                      </a:cubicBezTo>
                      <a:cubicBezTo>
                        <a:pt x="4906" y="1167"/>
                        <a:pt x="3751" y="1"/>
                        <a:pt x="232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00" name="Google Shape;2200;p28"/>
                <p:cNvSpPr/>
                <p:nvPr/>
              </p:nvSpPr>
              <p:spPr>
                <a:xfrm>
                  <a:off x="253035" y="459956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29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29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01" name="Google Shape;2201;p28"/>
                <p:cNvSpPr/>
                <p:nvPr/>
              </p:nvSpPr>
              <p:spPr>
                <a:xfrm>
                  <a:off x="253035" y="710708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74"/>
                        <a:pt x="1" y="596"/>
                      </a:cubicBezTo>
                      <a:lnTo>
                        <a:pt x="1" y="1608"/>
                      </a:lnTo>
                      <a:cubicBezTo>
                        <a:pt x="1" y="1941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41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74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02" name="Google Shape;2202;p28"/>
                <p:cNvSpPr/>
                <p:nvPr/>
              </p:nvSpPr>
              <p:spPr>
                <a:xfrm>
                  <a:off x="253035" y="961459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2"/>
                        <a:pt x="1" y="596"/>
                      </a:cubicBezTo>
                      <a:lnTo>
                        <a:pt x="1" y="1608"/>
                      </a:lnTo>
                      <a:cubicBezTo>
                        <a:pt x="1" y="1929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29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2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03" name="Google Shape;2203;p28"/>
                <p:cNvSpPr/>
                <p:nvPr/>
              </p:nvSpPr>
              <p:spPr>
                <a:xfrm>
                  <a:off x="253035" y="1212210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74"/>
                        <a:pt x="1" y="596"/>
                      </a:cubicBezTo>
                      <a:lnTo>
                        <a:pt x="1" y="1608"/>
                      </a:lnTo>
                      <a:cubicBezTo>
                        <a:pt x="1" y="1941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41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74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04" name="Google Shape;2204;p28"/>
                <p:cNvSpPr/>
                <p:nvPr/>
              </p:nvSpPr>
              <p:spPr>
                <a:xfrm>
                  <a:off x="253035" y="1462586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74"/>
                        <a:pt x="1" y="596"/>
                      </a:cubicBezTo>
                      <a:lnTo>
                        <a:pt x="1" y="1608"/>
                      </a:lnTo>
                      <a:cubicBezTo>
                        <a:pt x="1" y="1941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41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74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05" name="Google Shape;2205;p28"/>
                <p:cNvSpPr/>
                <p:nvPr/>
              </p:nvSpPr>
              <p:spPr>
                <a:xfrm>
                  <a:off x="253035" y="1713337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29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29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06" name="Google Shape;2206;p28"/>
                <p:cNvSpPr/>
                <p:nvPr/>
              </p:nvSpPr>
              <p:spPr>
                <a:xfrm>
                  <a:off x="253035" y="1963712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29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29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07" name="Google Shape;2207;p28"/>
                <p:cNvSpPr/>
                <p:nvPr/>
              </p:nvSpPr>
              <p:spPr>
                <a:xfrm>
                  <a:off x="253035" y="2214464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75"/>
                        <a:pt x="1" y="596"/>
                      </a:cubicBezTo>
                      <a:lnTo>
                        <a:pt x="1" y="1608"/>
                      </a:lnTo>
                      <a:cubicBezTo>
                        <a:pt x="1" y="1941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41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75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08" name="Google Shape;2208;p28"/>
                <p:cNvSpPr/>
                <p:nvPr/>
              </p:nvSpPr>
              <p:spPr>
                <a:xfrm>
                  <a:off x="253035" y="2465215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29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29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09" name="Google Shape;2209;p28"/>
                <p:cNvSpPr/>
                <p:nvPr/>
              </p:nvSpPr>
              <p:spPr>
                <a:xfrm>
                  <a:off x="253035" y="2715590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30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30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10" name="Google Shape;2210;p28"/>
                <p:cNvSpPr/>
                <p:nvPr/>
              </p:nvSpPr>
              <p:spPr>
                <a:xfrm>
                  <a:off x="253035" y="2966342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75"/>
                        <a:pt x="1" y="596"/>
                      </a:cubicBezTo>
                      <a:lnTo>
                        <a:pt x="1" y="1608"/>
                      </a:lnTo>
                      <a:cubicBezTo>
                        <a:pt x="1" y="1941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41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75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11" name="Google Shape;2211;p28"/>
                <p:cNvSpPr/>
                <p:nvPr/>
              </p:nvSpPr>
              <p:spPr>
                <a:xfrm>
                  <a:off x="253035" y="3217093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30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30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12" name="Google Shape;2212;p28"/>
                <p:cNvSpPr/>
                <p:nvPr/>
              </p:nvSpPr>
              <p:spPr>
                <a:xfrm>
                  <a:off x="253035" y="3467468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30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30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13" name="Google Shape;2213;p28"/>
                <p:cNvSpPr/>
                <p:nvPr/>
              </p:nvSpPr>
              <p:spPr>
                <a:xfrm>
                  <a:off x="253035" y="3718220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75"/>
                        <a:pt x="1" y="596"/>
                      </a:cubicBezTo>
                      <a:lnTo>
                        <a:pt x="1" y="1608"/>
                      </a:lnTo>
                      <a:cubicBezTo>
                        <a:pt x="1" y="1941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41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75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14" name="Google Shape;2214;p28"/>
                <p:cNvSpPr/>
                <p:nvPr/>
              </p:nvSpPr>
              <p:spPr>
                <a:xfrm>
                  <a:off x="253035" y="3968971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30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30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15" name="Google Shape;2215;p28"/>
                <p:cNvSpPr/>
                <p:nvPr/>
              </p:nvSpPr>
              <p:spPr>
                <a:xfrm>
                  <a:off x="253035" y="4219346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30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30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16" name="Google Shape;2216;p28"/>
                <p:cNvSpPr/>
                <p:nvPr/>
              </p:nvSpPr>
              <p:spPr>
                <a:xfrm>
                  <a:off x="253035" y="4470098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75"/>
                        <a:pt x="1" y="596"/>
                      </a:cubicBezTo>
                      <a:lnTo>
                        <a:pt x="1" y="1608"/>
                      </a:lnTo>
                      <a:cubicBezTo>
                        <a:pt x="1" y="1942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42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75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217" name="Google Shape;2217;p28"/>
            <p:cNvSpPr/>
            <p:nvPr/>
          </p:nvSpPr>
          <p:spPr>
            <a:xfrm>
              <a:off x="8416250" y="4369487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28"/>
            <p:cNvSpPr/>
            <p:nvPr/>
          </p:nvSpPr>
          <p:spPr>
            <a:xfrm>
              <a:off x="8416250" y="601552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28"/>
            <p:cNvSpPr/>
            <p:nvPr/>
          </p:nvSpPr>
          <p:spPr>
            <a:xfrm>
              <a:off x="8416250" y="1159600"/>
              <a:ext cx="500102" cy="306977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28"/>
            <p:cNvSpPr/>
            <p:nvPr/>
          </p:nvSpPr>
          <p:spPr>
            <a:xfrm>
              <a:off x="8416250" y="1717649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28"/>
            <p:cNvSpPr/>
            <p:nvPr/>
          </p:nvSpPr>
          <p:spPr>
            <a:xfrm>
              <a:off x="8416250" y="2275697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28"/>
            <p:cNvSpPr/>
            <p:nvPr/>
          </p:nvSpPr>
          <p:spPr>
            <a:xfrm>
              <a:off x="8416250" y="2833746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28"/>
            <p:cNvSpPr/>
            <p:nvPr/>
          </p:nvSpPr>
          <p:spPr>
            <a:xfrm>
              <a:off x="8416250" y="3391795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24" name="Google Shape;2224;p28"/>
          <p:cNvSpPr txBox="1">
            <a:spLocks noGrp="1"/>
          </p:cNvSpPr>
          <p:nvPr>
            <p:ph type="title"/>
          </p:nvPr>
        </p:nvSpPr>
        <p:spPr>
          <a:xfrm>
            <a:off x="1094500" y="440175"/>
            <a:ext cx="6955200" cy="54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225" name="Google Shape;2225;p28"/>
          <p:cNvSpPr txBox="1">
            <a:spLocks noGrp="1"/>
          </p:cNvSpPr>
          <p:nvPr>
            <p:ph type="subTitle" idx="1"/>
          </p:nvPr>
        </p:nvSpPr>
        <p:spPr>
          <a:xfrm>
            <a:off x="4837461" y="1924325"/>
            <a:ext cx="2957700" cy="133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>
  <p:cSld name="CUSTOM_26">
    <p:spTree>
      <p:nvGrpSpPr>
        <p:cNvPr id="1" name="Shape 2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25" name="Google Shape;2325;p31"/>
          <p:cNvGrpSpPr/>
          <p:nvPr/>
        </p:nvGrpSpPr>
        <p:grpSpPr>
          <a:xfrm>
            <a:off x="253035" y="208077"/>
            <a:ext cx="8663317" cy="4727357"/>
            <a:chOff x="253035" y="208077"/>
            <a:chExt cx="8663317" cy="4727357"/>
          </a:xfrm>
        </p:grpSpPr>
        <p:grpSp>
          <p:nvGrpSpPr>
            <p:cNvPr id="2326" name="Google Shape;2326;p31"/>
            <p:cNvGrpSpPr/>
            <p:nvPr/>
          </p:nvGrpSpPr>
          <p:grpSpPr>
            <a:xfrm>
              <a:off x="253035" y="208077"/>
              <a:ext cx="8490443" cy="4727357"/>
              <a:chOff x="253035" y="208077"/>
              <a:chExt cx="8490443" cy="4727357"/>
            </a:xfrm>
          </p:grpSpPr>
          <p:sp>
            <p:nvSpPr>
              <p:cNvPr id="2327" name="Google Shape;2327;p31"/>
              <p:cNvSpPr/>
              <p:nvPr/>
            </p:nvSpPr>
            <p:spPr>
              <a:xfrm>
                <a:off x="491096" y="299496"/>
                <a:ext cx="8252382" cy="4635938"/>
              </a:xfrm>
              <a:custGeom>
                <a:avLst/>
                <a:gdLst/>
                <a:ahLst/>
                <a:cxnLst/>
                <a:rect l="l" t="t" r="r" b="b"/>
                <a:pathLst>
                  <a:path w="267891" h="147924" extrusionOk="0">
                    <a:moveTo>
                      <a:pt x="4513" y="1"/>
                    </a:moveTo>
                    <a:cubicBezTo>
                      <a:pt x="2012" y="1"/>
                      <a:pt x="0" y="2025"/>
                      <a:pt x="0" y="4513"/>
                    </a:cubicBezTo>
                    <a:lnTo>
                      <a:pt x="0" y="143411"/>
                    </a:lnTo>
                    <a:cubicBezTo>
                      <a:pt x="0" y="145912"/>
                      <a:pt x="2024" y="147924"/>
                      <a:pt x="4513" y="147924"/>
                    </a:cubicBezTo>
                    <a:lnTo>
                      <a:pt x="263378" y="147924"/>
                    </a:lnTo>
                    <a:cubicBezTo>
                      <a:pt x="265867" y="147924"/>
                      <a:pt x="267891" y="145888"/>
                      <a:pt x="267891" y="143411"/>
                    </a:cubicBezTo>
                    <a:lnTo>
                      <a:pt x="267891" y="4513"/>
                    </a:lnTo>
                    <a:cubicBezTo>
                      <a:pt x="267891" y="2013"/>
                      <a:pt x="265867" y="1"/>
                      <a:pt x="263378" y="1"/>
                    </a:cubicBezTo>
                    <a:close/>
                  </a:path>
                </a:pathLst>
              </a:custGeom>
              <a:solidFill>
                <a:srgbClr val="434343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328" name="Google Shape;2328;p31"/>
              <p:cNvGrpSpPr/>
              <p:nvPr/>
            </p:nvGrpSpPr>
            <p:grpSpPr>
              <a:xfrm>
                <a:off x="253035" y="208077"/>
                <a:ext cx="8367593" cy="4635562"/>
                <a:chOff x="253035" y="208077"/>
                <a:chExt cx="8367593" cy="4635562"/>
              </a:xfrm>
            </p:grpSpPr>
            <p:sp>
              <p:nvSpPr>
                <p:cNvPr id="2329" name="Google Shape;2329;p31"/>
                <p:cNvSpPr/>
                <p:nvPr/>
              </p:nvSpPr>
              <p:spPr>
                <a:xfrm>
                  <a:off x="368215" y="208077"/>
                  <a:ext cx="8252413" cy="46355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7892" h="147912" extrusionOk="0">
                      <a:moveTo>
                        <a:pt x="4513" y="1"/>
                      </a:moveTo>
                      <a:cubicBezTo>
                        <a:pt x="2013" y="1"/>
                        <a:pt x="1" y="2025"/>
                        <a:pt x="1" y="4513"/>
                      </a:cubicBezTo>
                      <a:lnTo>
                        <a:pt x="1" y="143411"/>
                      </a:lnTo>
                      <a:cubicBezTo>
                        <a:pt x="1" y="145912"/>
                        <a:pt x="2025" y="147912"/>
                        <a:pt x="4513" y="147912"/>
                      </a:cubicBezTo>
                      <a:lnTo>
                        <a:pt x="263367" y="147912"/>
                      </a:lnTo>
                      <a:cubicBezTo>
                        <a:pt x="265855" y="147912"/>
                        <a:pt x="267879" y="145912"/>
                        <a:pt x="267891" y="143411"/>
                      </a:cubicBezTo>
                      <a:lnTo>
                        <a:pt x="267891" y="4513"/>
                      </a:lnTo>
                      <a:cubicBezTo>
                        <a:pt x="267891" y="2013"/>
                        <a:pt x="265867" y="1"/>
                        <a:pt x="263379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30" name="Google Shape;2330;p31"/>
                <p:cNvSpPr/>
                <p:nvPr/>
              </p:nvSpPr>
              <p:spPr>
                <a:xfrm>
                  <a:off x="546823" y="413699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5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01"/>
                        <a:pt x="4906" y="2572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31" name="Google Shape;2331;p31"/>
                <p:cNvSpPr/>
                <p:nvPr/>
              </p:nvSpPr>
              <p:spPr>
                <a:xfrm>
                  <a:off x="546823" y="664074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5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13"/>
                        <a:pt x="4906" y="2572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32" name="Google Shape;2332;p31"/>
                <p:cNvSpPr/>
                <p:nvPr/>
              </p:nvSpPr>
              <p:spPr>
                <a:xfrm>
                  <a:off x="546823" y="915201"/>
                  <a:ext cx="151160" cy="1612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44" extrusionOk="0">
                      <a:moveTo>
                        <a:pt x="2323" y="0"/>
                      </a:moveTo>
                      <a:cubicBezTo>
                        <a:pt x="1299" y="0"/>
                        <a:pt x="418" y="595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8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5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48"/>
                        <a:pt x="1311" y="5144"/>
                        <a:pt x="2323" y="5144"/>
                      </a:cubicBezTo>
                      <a:cubicBezTo>
                        <a:pt x="3739" y="5144"/>
                        <a:pt x="4906" y="4001"/>
                        <a:pt x="4906" y="2572"/>
                      </a:cubicBezTo>
                      <a:cubicBezTo>
                        <a:pt x="4906" y="1155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33" name="Google Shape;2333;p31"/>
                <p:cNvSpPr/>
                <p:nvPr/>
              </p:nvSpPr>
              <p:spPr>
                <a:xfrm>
                  <a:off x="546823" y="1165577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5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01"/>
                        <a:pt x="4906" y="2572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34" name="Google Shape;2334;p31"/>
                <p:cNvSpPr/>
                <p:nvPr/>
              </p:nvSpPr>
              <p:spPr>
                <a:xfrm>
                  <a:off x="546823" y="1415952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17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13"/>
                        <a:pt x="4906" y="2584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35" name="Google Shape;2335;p31"/>
                <p:cNvSpPr/>
                <p:nvPr/>
              </p:nvSpPr>
              <p:spPr>
                <a:xfrm>
                  <a:off x="546823" y="1667079"/>
                  <a:ext cx="151160" cy="1612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44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5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37"/>
                        <a:pt x="1311" y="5144"/>
                        <a:pt x="2323" y="5144"/>
                      </a:cubicBezTo>
                      <a:cubicBezTo>
                        <a:pt x="3739" y="5144"/>
                        <a:pt x="4906" y="4001"/>
                        <a:pt x="4906" y="2572"/>
                      </a:cubicBezTo>
                      <a:cubicBezTo>
                        <a:pt x="4906" y="1155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36" name="Google Shape;2336;p31"/>
                <p:cNvSpPr/>
                <p:nvPr/>
              </p:nvSpPr>
              <p:spPr>
                <a:xfrm>
                  <a:off x="546823" y="1917455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5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01"/>
                        <a:pt x="4906" y="2572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37" name="Google Shape;2337;p31"/>
                <p:cNvSpPr/>
                <p:nvPr/>
              </p:nvSpPr>
              <p:spPr>
                <a:xfrm>
                  <a:off x="546823" y="2167830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51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6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13"/>
                        <a:pt x="4906" y="2584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38" name="Google Shape;2338;p31"/>
                <p:cNvSpPr/>
                <p:nvPr/>
              </p:nvSpPr>
              <p:spPr>
                <a:xfrm>
                  <a:off x="546823" y="2418957"/>
                  <a:ext cx="151160" cy="1612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44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5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37"/>
                        <a:pt x="1311" y="5144"/>
                        <a:pt x="2323" y="5144"/>
                      </a:cubicBezTo>
                      <a:cubicBezTo>
                        <a:pt x="3739" y="5144"/>
                        <a:pt x="4906" y="4001"/>
                        <a:pt x="4906" y="2572"/>
                      </a:cubicBezTo>
                      <a:cubicBezTo>
                        <a:pt x="4906" y="1155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39" name="Google Shape;2339;p31"/>
                <p:cNvSpPr/>
                <p:nvPr/>
              </p:nvSpPr>
              <p:spPr>
                <a:xfrm>
                  <a:off x="546823" y="2669332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6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01"/>
                        <a:pt x="4906" y="2572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40" name="Google Shape;2340;p31"/>
                <p:cNvSpPr/>
                <p:nvPr/>
              </p:nvSpPr>
              <p:spPr>
                <a:xfrm>
                  <a:off x="546823" y="2919708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51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18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1"/>
                        <a:pt x="1311" y="5156"/>
                        <a:pt x="2323" y="5156"/>
                      </a:cubicBezTo>
                      <a:cubicBezTo>
                        <a:pt x="3739" y="5156"/>
                        <a:pt x="4906" y="4013"/>
                        <a:pt x="4906" y="2584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41" name="Google Shape;2341;p31"/>
                <p:cNvSpPr/>
                <p:nvPr/>
              </p:nvSpPr>
              <p:spPr>
                <a:xfrm>
                  <a:off x="546823" y="3170835"/>
                  <a:ext cx="151160" cy="1612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44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6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48"/>
                        <a:pt x="1311" y="5144"/>
                        <a:pt x="2323" y="5144"/>
                      </a:cubicBezTo>
                      <a:cubicBezTo>
                        <a:pt x="3739" y="5144"/>
                        <a:pt x="4906" y="4001"/>
                        <a:pt x="4906" y="2572"/>
                      </a:cubicBezTo>
                      <a:cubicBezTo>
                        <a:pt x="4906" y="1155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42" name="Google Shape;2342;p31"/>
                <p:cNvSpPr/>
                <p:nvPr/>
              </p:nvSpPr>
              <p:spPr>
                <a:xfrm>
                  <a:off x="546823" y="3421210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6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01"/>
                        <a:pt x="4906" y="2572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43" name="Google Shape;2343;p31"/>
                <p:cNvSpPr/>
                <p:nvPr/>
              </p:nvSpPr>
              <p:spPr>
                <a:xfrm>
                  <a:off x="546823" y="3671586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51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18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1"/>
                        <a:pt x="1311" y="5156"/>
                        <a:pt x="2323" y="5156"/>
                      </a:cubicBezTo>
                      <a:cubicBezTo>
                        <a:pt x="3739" y="5156"/>
                        <a:pt x="4906" y="4013"/>
                        <a:pt x="4906" y="2584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44" name="Google Shape;2344;p31"/>
                <p:cNvSpPr/>
                <p:nvPr/>
              </p:nvSpPr>
              <p:spPr>
                <a:xfrm>
                  <a:off x="546823" y="3922713"/>
                  <a:ext cx="151160" cy="1612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44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6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37"/>
                        <a:pt x="1311" y="5144"/>
                        <a:pt x="2323" y="5144"/>
                      </a:cubicBezTo>
                      <a:cubicBezTo>
                        <a:pt x="3739" y="5144"/>
                        <a:pt x="4906" y="4001"/>
                        <a:pt x="4906" y="2572"/>
                      </a:cubicBezTo>
                      <a:cubicBezTo>
                        <a:pt x="4906" y="1155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45" name="Google Shape;2345;p31"/>
                <p:cNvSpPr/>
                <p:nvPr/>
              </p:nvSpPr>
              <p:spPr>
                <a:xfrm>
                  <a:off x="546823" y="4173088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6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1"/>
                        <a:pt x="1311" y="5156"/>
                        <a:pt x="2323" y="5156"/>
                      </a:cubicBezTo>
                      <a:cubicBezTo>
                        <a:pt x="3739" y="5156"/>
                        <a:pt x="4906" y="4001"/>
                        <a:pt x="4906" y="2572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46" name="Google Shape;2346;p31"/>
                <p:cNvSpPr/>
                <p:nvPr/>
              </p:nvSpPr>
              <p:spPr>
                <a:xfrm>
                  <a:off x="546823" y="4423464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1"/>
                      </a:moveTo>
                      <a:cubicBezTo>
                        <a:pt x="1299" y="1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51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18"/>
                        <a:pt x="3132" y="3680"/>
                        <a:pt x="2799" y="3680"/>
                      </a:cubicBezTo>
                      <a:lnTo>
                        <a:pt x="25" y="3680"/>
                      </a:lnTo>
                      <a:cubicBezTo>
                        <a:pt x="418" y="4561"/>
                        <a:pt x="1311" y="5156"/>
                        <a:pt x="2323" y="5156"/>
                      </a:cubicBezTo>
                      <a:cubicBezTo>
                        <a:pt x="3739" y="5156"/>
                        <a:pt x="4906" y="4013"/>
                        <a:pt x="4906" y="2584"/>
                      </a:cubicBezTo>
                      <a:cubicBezTo>
                        <a:pt x="4906" y="1167"/>
                        <a:pt x="3751" y="1"/>
                        <a:pt x="232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47" name="Google Shape;2347;p31"/>
                <p:cNvSpPr/>
                <p:nvPr/>
              </p:nvSpPr>
              <p:spPr>
                <a:xfrm>
                  <a:off x="253035" y="459956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29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29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48" name="Google Shape;2348;p31"/>
                <p:cNvSpPr/>
                <p:nvPr/>
              </p:nvSpPr>
              <p:spPr>
                <a:xfrm>
                  <a:off x="253035" y="710708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74"/>
                        <a:pt x="1" y="596"/>
                      </a:cubicBezTo>
                      <a:lnTo>
                        <a:pt x="1" y="1608"/>
                      </a:lnTo>
                      <a:cubicBezTo>
                        <a:pt x="1" y="1941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41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74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49" name="Google Shape;2349;p31"/>
                <p:cNvSpPr/>
                <p:nvPr/>
              </p:nvSpPr>
              <p:spPr>
                <a:xfrm>
                  <a:off x="253035" y="961459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2"/>
                        <a:pt x="1" y="596"/>
                      </a:cubicBezTo>
                      <a:lnTo>
                        <a:pt x="1" y="1608"/>
                      </a:lnTo>
                      <a:cubicBezTo>
                        <a:pt x="1" y="1929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29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2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50" name="Google Shape;2350;p31"/>
                <p:cNvSpPr/>
                <p:nvPr/>
              </p:nvSpPr>
              <p:spPr>
                <a:xfrm>
                  <a:off x="253035" y="1212210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74"/>
                        <a:pt x="1" y="596"/>
                      </a:cubicBezTo>
                      <a:lnTo>
                        <a:pt x="1" y="1608"/>
                      </a:lnTo>
                      <a:cubicBezTo>
                        <a:pt x="1" y="1941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41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74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51" name="Google Shape;2351;p31"/>
                <p:cNvSpPr/>
                <p:nvPr/>
              </p:nvSpPr>
              <p:spPr>
                <a:xfrm>
                  <a:off x="253035" y="1462586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74"/>
                        <a:pt x="1" y="596"/>
                      </a:cubicBezTo>
                      <a:lnTo>
                        <a:pt x="1" y="1608"/>
                      </a:lnTo>
                      <a:cubicBezTo>
                        <a:pt x="1" y="1941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41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74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52" name="Google Shape;2352;p31"/>
                <p:cNvSpPr/>
                <p:nvPr/>
              </p:nvSpPr>
              <p:spPr>
                <a:xfrm>
                  <a:off x="253035" y="1713337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29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29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53" name="Google Shape;2353;p31"/>
                <p:cNvSpPr/>
                <p:nvPr/>
              </p:nvSpPr>
              <p:spPr>
                <a:xfrm>
                  <a:off x="253035" y="1963712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29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29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54" name="Google Shape;2354;p31"/>
                <p:cNvSpPr/>
                <p:nvPr/>
              </p:nvSpPr>
              <p:spPr>
                <a:xfrm>
                  <a:off x="253035" y="2214464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75"/>
                        <a:pt x="1" y="596"/>
                      </a:cubicBezTo>
                      <a:lnTo>
                        <a:pt x="1" y="1608"/>
                      </a:lnTo>
                      <a:cubicBezTo>
                        <a:pt x="1" y="1941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41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75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55" name="Google Shape;2355;p31"/>
                <p:cNvSpPr/>
                <p:nvPr/>
              </p:nvSpPr>
              <p:spPr>
                <a:xfrm>
                  <a:off x="253035" y="2465215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29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29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56" name="Google Shape;2356;p31"/>
                <p:cNvSpPr/>
                <p:nvPr/>
              </p:nvSpPr>
              <p:spPr>
                <a:xfrm>
                  <a:off x="253035" y="2715590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30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30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57" name="Google Shape;2357;p31"/>
                <p:cNvSpPr/>
                <p:nvPr/>
              </p:nvSpPr>
              <p:spPr>
                <a:xfrm>
                  <a:off x="253035" y="2966342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75"/>
                        <a:pt x="1" y="596"/>
                      </a:cubicBezTo>
                      <a:lnTo>
                        <a:pt x="1" y="1608"/>
                      </a:lnTo>
                      <a:cubicBezTo>
                        <a:pt x="1" y="1941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41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75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58" name="Google Shape;2358;p31"/>
                <p:cNvSpPr/>
                <p:nvPr/>
              </p:nvSpPr>
              <p:spPr>
                <a:xfrm>
                  <a:off x="253035" y="3217093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30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30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59" name="Google Shape;2359;p31"/>
                <p:cNvSpPr/>
                <p:nvPr/>
              </p:nvSpPr>
              <p:spPr>
                <a:xfrm>
                  <a:off x="253035" y="3467468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30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30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60" name="Google Shape;2360;p31"/>
                <p:cNvSpPr/>
                <p:nvPr/>
              </p:nvSpPr>
              <p:spPr>
                <a:xfrm>
                  <a:off x="253035" y="3718220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75"/>
                        <a:pt x="1" y="596"/>
                      </a:cubicBezTo>
                      <a:lnTo>
                        <a:pt x="1" y="1608"/>
                      </a:lnTo>
                      <a:cubicBezTo>
                        <a:pt x="1" y="1941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41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75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61" name="Google Shape;2361;p31"/>
                <p:cNvSpPr/>
                <p:nvPr/>
              </p:nvSpPr>
              <p:spPr>
                <a:xfrm>
                  <a:off x="253035" y="3968971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30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30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62" name="Google Shape;2362;p31"/>
                <p:cNvSpPr/>
                <p:nvPr/>
              </p:nvSpPr>
              <p:spPr>
                <a:xfrm>
                  <a:off x="253035" y="4219346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30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30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63" name="Google Shape;2363;p31"/>
                <p:cNvSpPr/>
                <p:nvPr/>
              </p:nvSpPr>
              <p:spPr>
                <a:xfrm>
                  <a:off x="253035" y="4470098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75"/>
                        <a:pt x="1" y="596"/>
                      </a:cubicBezTo>
                      <a:lnTo>
                        <a:pt x="1" y="1608"/>
                      </a:lnTo>
                      <a:cubicBezTo>
                        <a:pt x="1" y="1942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42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75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364" name="Google Shape;2364;p31"/>
            <p:cNvSpPr/>
            <p:nvPr/>
          </p:nvSpPr>
          <p:spPr>
            <a:xfrm>
              <a:off x="8416250" y="4369487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5" name="Google Shape;2365;p31"/>
            <p:cNvSpPr/>
            <p:nvPr/>
          </p:nvSpPr>
          <p:spPr>
            <a:xfrm>
              <a:off x="8416250" y="601552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6" name="Google Shape;2366;p31"/>
            <p:cNvSpPr/>
            <p:nvPr/>
          </p:nvSpPr>
          <p:spPr>
            <a:xfrm>
              <a:off x="8416250" y="1159600"/>
              <a:ext cx="500102" cy="306977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7" name="Google Shape;2367;p31"/>
            <p:cNvSpPr/>
            <p:nvPr/>
          </p:nvSpPr>
          <p:spPr>
            <a:xfrm>
              <a:off x="8416250" y="1717649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8" name="Google Shape;2368;p31"/>
            <p:cNvSpPr/>
            <p:nvPr/>
          </p:nvSpPr>
          <p:spPr>
            <a:xfrm>
              <a:off x="8416250" y="2275697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9" name="Google Shape;2369;p31"/>
            <p:cNvSpPr/>
            <p:nvPr/>
          </p:nvSpPr>
          <p:spPr>
            <a:xfrm>
              <a:off x="8416250" y="2833746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0" name="Google Shape;2370;p31"/>
            <p:cNvSpPr/>
            <p:nvPr/>
          </p:nvSpPr>
          <p:spPr>
            <a:xfrm>
              <a:off x="8416250" y="3391795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71" name="Google Shape;2371;p31"/>
          <p:cNvSpPr txBox="1">
            <a:spLocks noGrp="1"/>
          </p:cNvSpPr>
          <p:nvPr>
            <p:ph type="title"/>
          </p:nvPr>
        </p:nvSpPr>
        <p:spPr>
          <a:xfrm flipH="1">
            <a:off x="1885825" y="1365114"/>
            <a:ext cx="5371800" cy="166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96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372" name="Google Shape;2372;p31"/>
          <p:cNvSpPr txBox="1">
            <a:spLocks noGrp="1"/>
          </p:cNvSpPr>
          <p:nvPr>
            <p:ph type="subTitle" idx="1"/>
          </p:nvPr>
        </p:nvSpPr>
        <p:spPr>
          <a:xfrm>
            <a:off x="2027700" y="3028914"/>
            <a:ext cx="5088600" cy="74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EFB729">
            <a:alpha val="62949"/>
          </a:srgb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00100" y="445025"/>
            <a:ext cx="7543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lsamiq Sans"/>
              <a:buNone/>
              <a:defRPr sz="3000" b="1">
                <a:solidFill>
                  <a:schemeClr val="dk1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chivo Black"/>
              <a:buNone/>
              <a:defRPr sz="3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chivo Black"/>
              <a:buNone/>
              <a:defRPr sz="3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chivo Black"/>
              <a:buNone/>
              <a:defRPr sz="3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chivo Black"/>
              <a:buNone/>
              <a:defRPr sz="3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chivo Black"/>
              <a:buNone/>
              <a:defRPr sz="3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chivo Black"/>
              <a:buNone/>
              <a:defRPr sz="3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chivo Black"/>
              <a:buNone/>
              <a:defRPr sz="3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chivo Black"/>
              <a:buNone/>
              <a:defRPr sz="3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00100" y="1152475"/>
            <a:ext cx="7543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ctor"/>
              <a:buChar char="●"/>
              <a:defRPr sz="1600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ctor"/>
              <a:buChar char="○"/>
              <a:defRPr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ctor"/>
              <a:buChar char="■"/>
              <a:defRPr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ctor"/>
              <a:buChar char="●"/>
              <a:defRPr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ctor"/>
              <a:buChar char="○"/>
              <a:defRPr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ctor"/>
              <a:buChar char="■"/>
              <a:defRPr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ctor"/>
              <a:buChar char="●"/>
              <a:defRPr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ctor"/>
              <a:buChar char="○"/>
              <a:defRPr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ctor"/>
              <a:buChar char="■"/>
              <a:defRPr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8" r:id="rId5"/>
    <p:sldLayoutId id="2147483659" r:id="rId6"/>
    <p:sldLayoutId id="2147483670" r:id="rId7"/>
    <p:sldLayoutId id="2147483674" r:id="rId8"/>
    <p:sldLayoutId id="2147483677" r:id="rId9"/>
    <p:sldLayoutId id="2147483678" r:id="rId10"/>
    <p:sldLayoutId id="214748368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5.png"/><Relationship Id="rId4" Type="http://schemas.openxmlformats.org/officeDocument/2006/relationships/slide" Target="slid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6.png"/><Relationship Id="rId4" Type="http://schemas.openxmlformats.org/officeDocument/2006/relationships/slide" Target="slid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7.png"/><Relationship Id="rId4" Type="http://schemas.openxmlformats.org/officeDocument/2006/relationships/slide" Target="slid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8.jpeg"/><Relationship Id="rId4" Type="http://schemas.openxmlformats.org/officeDocument/2006/relationships/slide" Target="slide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5" Type="http://schemas.openxmlformats.org/officeDocument/2006/relationships/slide" Target="slide3.xml"/><Relationship Id="rId4" Type="http://schemas.openxmlformats.org/officeDocument/2006/relationships/slide" Target="slide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openxmlformats.org/officeDocument/2006/relationships/slide" Target="slide10.xml"/><Relationship Id="rId4" Type="http://schemas.openxmlformats.org/officeDocument/2006/relationships/slide" Target="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3.xml"/><Relationship Id="rId4" Type="http://schemas.openxmlformats.org/officeDocument/2006/relationships/slide" Target="slide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slide" Target="slide3.xml"/><Relationship Id="rId5" Type="http://schemas.openxmlformats.org/officeDocument/2006/relationships/slide" Target="slide10.xml"/><Relationship Id="rId4" Type="http://schemas.openxmlformats.org/officeDocument/2006/relationships/slide" Target="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5" Type="http://schemas.openxmlformats.org/officeDocument/2006/relationships/slide" Target="slide3.xml"/><Relationship Id="rId4" Type="http://schemas.openxmlformats.org/officeDocument/2006/relationships/slide" Target="slide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slide" Target="slide3.xml"/><Relationship Id="rId4" Type="http://schemas.openxmlformats.org/officeDocument/2006/relationships/slide" Target="slid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37" name="Google Shape;2737;p40"/>
          <p:cNvGrpSpPr/>
          <p:nvPr/>
        </p:nvGrpSpPr>
        <p:grpSpPr>
          <a:xfrm rot="20639777">
            <a:off x="7446687" y="4084550"/>
            <a:ext cx="1330025" cy="696100"/>
            <a:chOff x="2514625" y="4662475"/>
            <a:chExt cx="1330025" cy="696100"/>
          </a:xfrm>
        </p:grpSpPr>
        <p:sp>
          <p:nvSpPr>
            <p:cNvPr id="2738" name="Google Shape;2738;p40"/>
            <p:cNvSpPr/>
            <p:nvPr/>
          </p:nvSpPr>
          <p:spPr>
            <a:xfrm>
              <a:off x="2514625" y="4910625"/>
              <a:ext cx="907650" cy="447950"/>
            </a:xfrm>
            <a:custGeom>
              <a:avLst/>
              <a:gdLst/>
              <a:ahLst/>
              <a:cxnLst/>
              <a:rect l="l" t="t" r="r" b="b"/>
              <a:pathLst>
                <a:path w="36306" h="17918" extrusionOk="0">
                  <a:moveTo>
                    <a:pt x="33865" y="1"/>
                  </a:moveTo>
                  <a:cubicBezTo>
                    <a:pt x="33565" y="1"/>
                    <a:pt x="33260" y="73"/>
                    <a:pt x="32978" y="225"/>
                  </a:cubicBezTo>
                  <a:cubicBezTo>
                    <a:pt x="31832" y="817"/>
                    <a:pt x="21739" y="5031"/>
                    <a:pt x="21480" y="5179"/>
                  </a:cubicBezTo>
                  <a:cubicBezTo>
                    <a:pt x="21480" y="5216"/>
                    <a:pt x="21406" y="5216"/>
                    <a:pt x="21406" y="5216"/>
                  </a:cubicBezTo>
                  <a:cubicBezTo>
                    <a:pt x="19003" y="6362"/>
                    <a:pt x="16526" y="7324"/>
                    <a:pt x="13901" y="8063"/>
                  </a:cubicBezTo>
                  <a:cubicBezTo>
                    <a:pt x="8429" y="9542"/>
                    <a:pt x="1775" y="12241"/>
                    <a:pt x="1183" y="12573"/>
                  </a:cubicBezTo>
                  <a:cubicBezTo>
                    <a:pt x="259" y="13054"/>
                    <a:pt x="0" y="14533"/>
                    <a:pt x="555" y="15938"/>
                  </a:cubicBezTo>
                  <a:cubicBezTo>
                    <a:pt x="1037" y="17095"/>
                    <a:pt x="2023" y="17917"/>
                    <a:pt x="2928" y="17917"/>
                  </a:cubicBezTo>
                  <a:cubicBezTo>
                    <a:pt x="3064" y="17917"/>
                    <a:pt x="3197" y="17899"/>
                    <a:pt x="3327" y="17860"/>
                  </a:cubicBezTo>
                  <a:cubicBezTo>
                    <a:pt x="3993" y="17675"/>
                    <a:pt x="10611" y="14903"/>
                    <a:pt x="15528" y="12204"/>
                  </a:cubicBezTo>
                  <a:cubicBezTo>
                    <a:pt x="17894" y="10910"/>
                    <a:pt x="20408" y="9838"/>
                    <a:pt x="22922" y="8987"/>
                  </a:cubicBezTo>
                  <a:lnTo>
                    <a:pt x="22996" y="8987"/>
                  </a:lnTo>
                  <a:cubicBezTo>
                    <a:pt x="23329" y="8913"/>
                    <a:pt x="33422" y="4847"/>
                    <a:pt x="34679" y="4477"/>
                  </a:cubicBezTo>
                  <a:cubicBezTo>
                    <a:pt x="35751" y="4144"/>
                    <a:pt x="36305" y="2998"/>
                    <a:pt x="35862" y="1963"/>
                  </a:cubicBezTo>
                  <a:lnTo>
                    <a:pt x="35566" y="1149"/>
                  </a:lnTo>
                  <a:cubicBezTo>
                    <a:pt x="35279" y="418"/>
                    <a:pt x="34586" y="1"/>
                    <a:pt x="338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9" name="Google Shape;2739;p40"/>
            <p:cNvSpPr/>
            <p:nvPr/>
          </p:nvSpPr>
          <p:spPr>
            <a:xfrm>
              <a:off x="2900025" y="4912550"/>
              <a:ext cx="517625" cy="282850"/>
            </a:xfrm>
            <a:custGeom>
              <a:avLst/>
              <a:gdLst/>
              <a:ahLst/>
              <a:cxnLst/>
              <a:rect l="l" t="t" r="r" b="b"/>
              <a:pathLst>
                <a:path w="20705" h="11314" extrusionOk="0">
                  <a:moveTo>
                    <a:pt x="18856" y="0"/>
                  </a:moveTo>
                  <a:cubicBezTo>
                    <a:pt x="17377" y="592"/>
                    <a:pt x="15824" y="1146"/>
                    <a:pt x="14272" y="1627"/>
                  </a:cubicBezTo>
                  <a:cubicBezTo>
                    <a:pt x="10907" y="3069"/>
                    <a:pt x="6286" y="4991"/>
                    <a:pt x="6101" y="5065"/>
                  </a:cubicBezTo>
                  <a:cubicBezTo>
                    <a:pt x="6101" y="5139"/>
                    <a:pt x="6064" y="5139"/>
                    <a:pt x="6064" y="5139"/>
                  </a:cubicBezTo>
                  <a:cubicBezTo>
                    <a:pt x="4142" y="6064"/>
                    <a:pt x="2182" y="6840"/>
                    <a:pt x="186" y="7505"/>
                  </a:cubicBezTo>
                  <a:cubicBezTo>
                    <a:pt x="1" y="8134"/>
                    <a:pt x="38" y="8910"/>
                    <a:pt x="371" y="9650"/>
                  </a:cubicBezTo>
                  <a:cubicBezTo>
                    <a:pt x="703" y="10389"/>
                    <a:pt x="1184" y="11018"/>
                    <a:pt x="1701" y="11313"/>
                  </a:cubicBezTo>
                  <a:cubicBezTo>
                    <a:pt x="3550" y="10389"/>
                    <a:pt x="5546" y="9576"/>
                    <a:pt x="7506" y="8910"/>
                  </a:cubicBezTo>
                  <a:lnTo>
                    <a:pt x="7580" y="8910"/>
                  </a:lnTo>
                  <a:cubicBezTo>
                    <a:pt x="7802" y="8873"/>
                    <a:pt x="12423" y="7025"/>
                    <a:pt x="15824" y="5694"/>
                  </a:cubicBezTo>
                  <a:cubicBezTo>
                    <a:pt x="17266" y="4954"/>
                    <a:pt x="18745" y="4252"/>
                    <a:pt x="20261" y="3660"/>
                  </a:cubicBezTo>
                  <a:cubicBezTo>
                    <a:pt x="20594" y="3143"/>
                    <a:pt x="20704" y="2551"/>
                    <a:pt x="20446" y="1923"/>
                  </a:cubicBezTo>
                  <a:lnTo>
                    <a:pt x="20150" y="1109"/>
                  </a:lnTo>
                  <a:cubicBezTo>
                    <a:pt x="19928" y="518"/>
                    <a:pt x="19410" y="148"/>
                    <a:pt x="188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0" name="Google Shape;2740;p40"/>
            <p:cNvSpPr/>
            <p:nvPr/>
          </p:nvSpPr>
          <p:spPr>
            <a:xfrm>
              <a:off x="3028500" y="4662750"/>
              <a:ext cx="815225" cy="561675"/>
            </a:xfrm>
            <a:custGeom>
              <a:avLst/>
              <a:gdLst/>
              <a:ahLst/>
              <a:cxnLst/>
              <a:rect l="l" t="t" r="r" b="b"/>
              <a:pathLst>
                <a:path w="32609" h="22467" extrusionOk="0">
                  <a:moveTo>
                    <a:pt x="18801" y="0"/>
                  </a:moveTo>
                  <a:cubicBezTo>
                    <a:pt x="16404" y="0"/>
                    <a:pt x="14074" y="390"/>
                    <a:pt x="12275" y="1119"/>
                  </a:cubicBezTo>
                  <a:cubicBezTo>
                    <a:pt x="3772" y="4595"/>
                    <a:pt x="1" y="11323"/>
                    <a:pt x="2219" y="16795"/>
                  </a:cubicBezTo>
                  <a:cubicBezTo>
                    <a:pt x="3705" y="20435"/>
                    <a:pt x="7895" y="22467"/>
                    <a:pt x="12811" y="22467"/>
                  </a:cubicBezTo>
                  <a:cubicBezTo>
                    <a:pt x="15233" y="22467"/>
                    <a:pt x="17833" y="21973"/>
                    <a:pt x="20372" y="20936"/>
                  </a:cubicBezTo>
                  <a:cubicBezTo>
                    <a:pt x="25806" y="18717"/>
                    <a:pt x="32609" y="10769"/>
                    <a:pt x="30354" y="5297"/>
                  </a:cubicBezTo>
                  <a:cubicBezTo>
                    <a:pt x="28865" y="1624"/>
                    <a:pt x="23695" y="0"/>
                    <a:pt x="18801" y="0"/>
                  </a:cubicBezTo>
                  <a:close/>
                </a:path>
              </a:pathLst>
            </a:custGeom>
            <a:solidFill>
              <a:srgbClr val="E2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1" name="Google Shape;2741;p40"/>
            <p:cNvSpPr/>
            <p:nvPr/>
          </p:nvSpPr>
          <p:spPr>
            <a:xfrm>
              <a:off x="3028500" y="4662750"/>
              <a:ext cx="815225" cy="561675"/>
            </a:xfrm>
            <a:custGeom>
              <a:avLst/>
              <a:gdLst/>
              <a:ahLst/>
              <a:cxnLst/>
              <a:rect l="l" t="t" r="r" b="b"/>
              <a:pathLst>
                <a:path w="32609" h="22467" extrusionOk="0">
                  <a:moveTo>
                    <a:pt x="18801" y="0"/>
                  </a:moveTo>
                  <a:cubicBezTo>
                    <a:pt x="16404" y="0"/>
                    <a:pt x="14074" y="390"/>
                    <a:pt x="12275" y="1119"/>
                  </a:cubicBezTo>
                  <a:cubicBezTo>
                    <a:pt x="3772" y="4595"/>
                    <a:pt x="1" y="11323"/>
                    <a:pt x="2219" y="16795"/>
                  </a:cubicBezTo>
                  <a:cubicBezTo>
                    <a:pt x="3705" y="20435"/>
                    <a:pt x="7895" y="22467"/>
                    <a:pt x="12811" y="22467"/>
                  </a:cubicBezTo>
                  <a:cubicBezTo>
                    <a:pt x="15233" y="22467"/>
                    <a:pt x="17833" y="21973"/>
                    <a:pt x="20372" y="20936"/>
                  </a:cubicBezTo>
                  <a:cubicBezTo>
                    <a:pt x="25806" y="18717"/>
                    <a:pt x="32609" y="10769"/>
                    <a:pt x="30354" y="5297"/>
                  </a:cubicBezTo>
                  <a:cubicBezTo>
                    <a:pt x="28865" y="1624"/>
                    <a:pt x="23695" y="0"/>
                    <a:pt x="188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2" name="Google Shape;2742;p40"/>
            <p:cNvSpPr/>
            <p:nvPr/>
          </p:nvSpPr>
          <p:spPr>
            <a:xfrm>
              <a:off x="3052550" y="4843225"/>
              <a:ext cx="230150" cy="375275"/>
            </a:xfrm>
            <a:custGeom>
              <a:avLst/>
              <a:gdLst/>
              <a:ahLst/>
              <a:cxnLst/>
              <a:rect l="l" t="t" r="r" b="b"/>
              <a:pathLst>
                <a:path w="9206" h="15011" extrusionOk="0">
                  <a:moveTo>
                    <a:pt x="2921" y="1"/>
                  </a:moveTo>
                  <a:lnTo>
                    <a:pt x="2921" y="1"/>
                  </a:lnTo>
                  <a:cubicBezTo>
                    <a:pt x="629" y="3069"/>
                    <a:pt x="0" y="6507"/>
                    <a:pt x="1257" y="9576"/>
                  </a:cubicBezTo>
                  <a:cubicBezTo>
                    <a:pt x="2440" y="12534"/>
                    <a:pt x="5435" y="14419"/>
                    <a:pt x="9206" y="15011"/>
                  </a:cubicBezTo>
                  <a:cubicBezTo>
                    <a:pt x="6987" y="13421"/>
                    <a:pt x="5139" y="11203"/>
                    <a:pt x="3956" y="8467"/>
                  </a:cubicBezTo>
                  <a:cubicBezTo>
                    <a:pt x="2810" y="5657"/>
                    <a:pt x="2477" y="2736"/>
                    <a:pt x="29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3" name="Google Shape;2743;p40"/>
            <p:cNvSpPr/>
            <p:nvPr/>
          </p:nvSpPr>
          <p:spPr>
            <a:xfrm>
              <a:off x="3197650" y="4662750"/>
              <a:ext cx="645150" cy="557600"/>
            </a:xfrm>
            <a:custGeom>
              <a:avLst/>
              <a:gdLst/>
              <a:ahLst/>
              <a:cxnLst/>
              <a:rect l="l" t="t" r="r" b="b"/>
              <a:pathLst>
                <a:path w="25806" h="22304" extrusionOk="0">
                  <a:moveTo>
                    <a:pt x="12035" y="0"/>
                  </a:moveTo>
                  <a:cubicBezTo>
                    <a:pt x="9638" y="0"/>
                    <a:pt x="7308" y="390"/>
                    <a:pt x="5509" y="1119"/>
                  </a:cubicBezTo>
                  <a:cubicBezTo>
                    <a:pt x="3808" y="1822"/>
                    <a:pt x="2293" y="2709"/>
                    <a:pt x="925" y="3633"/>
                  </a:cubicBezTo>
                  <a:cubicBezTo>
                    <a:pt x="0" y="6961"/>
                    <a:pt x="222" y="10695"/>
                    <a:pt x="1701" y="14244"/>
                  </a:cubicBezTo>
                  <a:cubicBezTo>
                    <a:pt x="3143" y="17793"/>
                    <a:pt x="5731" y="20566"/>
                    <a:pt x="8836" y="22304"/>
                  </a:cubicBezTo>
                  <a:cubicBezTo>
                    <a:pt x="10389" y="22008"/>
                    <a:pt x="12016" y="21601"/>
                    <a:pt x="13606" y="20936"/>
                  </a:cubicBezTo>
                  <a:cubicBezTo>
                    <a:pt x="19040" y="18680"/>
                    <a:pt x="25806" y="10732"/>
                    <a:pt x="23588" y="5297"/>
                  </a:cubicBezTo>
                  <a:cubicBezTo>
                    <a:pt x="22099" y="1624"/>
                    <a:pt x="16929" y="0"/>
                    <a:pt x="120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4" name="Google Shape;2744;p40"/>
            <p:cNvSpPr/>
            <p:nvPr/>
          </p:nvSpPr>
          <p:spPr>
            <a:xfrm>
              <a:off x="3294700" y="4662475"/>
              <a:ext cx="549950" cy="527375"/>
            </a:xfrm>
            <a:custGeom>
              <a:avLst/>
              <a:gdLst/>
              <a:ahLst/>
              <a:cxnLst/>
              <a:rect l="l" t="t" r="r" b="b"/>
              <a:pathLst>
                <a:path w="21998" h="21095" extrusionOk="0">
                  <a:moveTo>
                    <a:pt x="8102" y="0"/>
                  </a:moveTo>
                  <a:cubicBezTo>
                    <a:pt x="5724" y="0"/>
                    <a:pt x="3413" y="381"/>
                    <a:pt x="1627" y="1093"/>
                  </a:cubicBezTo>
                  <a:cubicBezTo>
                    <a:pt x="1405" y="1241"/>
                    <a:pt x="1183" y="1315"/>
                    <a:pt x="925" y="1426"/>
                  </a:cubicBezTo>
                  <a:cubicBezTo>
                    <a:pt x="0" y="4938"/>
                    <a:pt x="296" y="8857"/>
                    <a:pt x="1812" y="12591"/>
                  </a:cubicBezTo>
                  <a:cubicBezTo>
                    <a:pt x="3328" y="16399"/>
                    <a:pt x="6064" y="19283"/>
                    <a:pt x="9280" y="21095"/>
                  </a:cubicBezTo>
                  <a:cubicBezTo>
                    <a:pt x="14826" y="19098"/>
                    <a:pt x="21998" y="10891"/>
                    <a:pt x="19706" y="5308"/>
                  </a:cubicBezTo>
                  <a:cubicBezTo>
                    <a:pt x="18212" y="1623"/>
                    <a:pt x="13011" y="0"/>
                    <a:pt x="81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5" name="Google Shape;2745;p40"/>
            <p:cNvSpPr/>
            <p:nvPr/>
          </p:nvSpPr>
          <p:spPr>
            <a:xfrm>
              <a:off x="3390825" y="4662775"/>
              <a:ext cx="443675" cy="480850"/>
            </a:xfrm>
            <a:custGeom>
              <a:avLst/>
              <a:gdLst/>
              <a:ahLst/>
              <a:cxnLst/>
              <a:rect l="l" t="t" r="r" b="b"/>
              <a:pathLst>
                <a:path w="17747" h="19234" extrusionOk="0">
                  <a:moveTo>
                    <a:pt x="4414" y="1"/>
                  </a:moveTo>
                  <a:cubicBezTo>
                    <a:pt x="3189" y="1"/>
                    <a:pt x="1981" y="104"/>
                    <a:pt x="851" y="305"/>
                  </a:cubicBezTo>
                  <a:cubicBezTo>
                    <a:pt x="0" y="3706"/>
                    <a:pt x="333" y="7440"/>
                    <a:pt x="1849" y="11026"/>
                  </a:cubicBezTo>
                  <a:cubicBezTo>
                    <a:pt x="3291" y="14613"/>
                    <a:pt x="5842" y="17385"/>
                    <a:pt x="8873" y="19234"/>
                  </a:cubicBezTo>
                  <a:cubicBezTo>
                    <a:pt x="13495" y="15944"/>
                    <a:pt x="17746" y="9769"/>
                    <a:pt x="15898" y="5296"/>
                  </a:cubicBezTo>
                  <a:cubicBezTo>
                    <a:pt x="14391" y="1634"/>
                    <a:pt x="9276" y="1"/>
                    <a:pt x="4414" y="1"/>
                  </a:cubicBezTo>
                  <a:close/>
                </a:path>
              </a:pathLst>
            </a:custGeom>
            <a:solidFill>
              <a:srgbClr val="F9C2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6" name="Google Shape;2746;p40"/>
            <p:cNvSpPr/>
            <p:nvPr/>
          </p:nvSpPr>
          <p:spPr>
            <a:xfrm>
              <a:off x="3522075" y="4663000"/>
              <a:ext cx="298550" cy="401150"/>
            </a:xfrm>
            <a:custGeom>
              <a:avLst/>
              <a:gdLst/>
              <a:ahLst/>
              <a:cxnLst/>
              <a:rect l="l" t="t" r="r" b="b"/>
              <a:pathLst>
                <a:path w="11942" h="16046" extrusionOk="0">
                  <a:moveTo>
                    <a:pt x="333" y="0"/>
                  </a:moveTo>
                  <a:lnTo>
                    <a:pt x="333" y="0"/>
                  </a:lnTo>
                  <a:cubicBezTo>
                    <a:pt x="0" y="2921"/>
                    <a:pt x="444" y="5952"/>
                    <a:pt x="1627" y="8910"/>
                  </a:cubicBezTo>
                  <a:cubicBezTo>
                    <a:pt x="2847" y="11831"/>
                    <a:pt x="4769" y="14234"/>
                    <a:pt x="7099" y="16046"/>
                  </a:cubicBezTo>
                  <a:cubicBezTo>
                    <a:pt x="10056" y="12755"/>
                    <a:pt x="11942" y="8540"/>
                    <a:pt x="10611" y="5287"/>
                  </a:cubicBezTo>
                  <a:cubicBezTo>
                    <a:pt x="9280" y="1960"/>
                    <a:pt x="4880" y="296"/>
                    <a:pt x="33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7" name="Google Shape;2747;p40"/>
            <p:cNvSpPr/>
            <p:nvPr/>
          </p:nvSpPr>
          <p:spPr>
            <a:xfrm>
              <a:off x="3456450" y="4888275"/>
              <a:ext cx="62875" cy="55325"/>
            </a:xfrm>
            <a:custGeom>
              <a:avLst/>
              <a:gdLst/>
              <a:ahLst/>
              <a:cxnLst/>
              <a:rect l="l" t="t" r="r" b="b"/>
              <a:pathLst>
                <a:path w="2515" h="2213" extrusionOk="0">
                  <a:moveTo>
                    <a:pt x="1278" y="0"/>
                  </a:moveTo>
                  <a:cubicBezTo>
                    <a:pt x="1135" y="0"/>
                    <a:pt x="991" y="28"/>
                    <a:pt x="851" y="84"/>
                  </a:cubicBezTo>
                  <a:cubicBezTo>
                    <a:pt x="296" y="343"/>
                    <a:pt x="0" y="971"/>
                    <a:pt x="259" y="1526"/>
                  </a:cubicBezTo>
                  <a:cubicBezTo>
                    <a:pt x="425" y="1942"/>
                    <a:pt x="820" y="2212"/>
                    <a:pt x="1242" y="2212"/>
                  </a:cubicBezTo>
                  <a:cubicBezTo>
                    <a:pt x="1382" y="2212"/>
                    <a:pt x="1525" y="2182"/>
                    <a:pt x="1664" y="2117"/>
                  </a:cubicBezTo>
                  <a:cubicBezTo>
                    <a:pt x="2218" y="1896"/>
                    <a:pt x="2514" y="1267"/>
                    <a:pt x="2292" y="713"/>
                  </a:cubicBezTo>
                  <a:cubicBezTo>
                    <a:pt x="2099" y="243"/>
                    <a:pt x="1699" y="0"/>
                    <a:pt x="12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8" name="Google Shape;2748;p40"/>
            <p:cNvSpPr/>
            <p:nvPr/>
          </p:nvSpPr>
          <p:spPr>
            <a:xfrm>
              <a:off x="3168075" y="5012600"/>
              <a:ext cx="51775" cy="45800"/>
            </a:xfrm>
            <a:custGeom>
              <a:avLst/>
              <a:gdLst/>
              <a:ahLst/>
              <a:cxnLst/>
              <a:rect l="l" t="t" r="r" b="b"/>
              <a:pathLst>
                <a:path w="2071" h="1832" extrusionOk="0">
                  <a:moveTo>
                    <a:pt x="1031" y="0"/>
                  </a:moveTo>
                  <a:cubicBezTo>
                    <a:pt x="920" y="0"/>
                    <a:pt x="808" y="21"/>
                    <a:pt x="703" y="65"/>
                  </a:cubicBezTo>
                  <a:cubicBezTo>
                    <a:pt x="222" y="250"/>
                    <a:pt x="0" y="804"/>
                    <a:pt x="185" y="1285"/>
                  </a:cubicBezTo>
                  <a:cubicBezTo>
                    <a:pt x="326" y="1622"/>
                    <a:pt x="679" y="1831"/>
                    <a:pt x="1036" y="1831"/>
                  </a:cubicBezTo>
                  <a:cubicBezTo>
                    <a:pt x="1149" y="1831"/>
                    <a:pt x="1262" y="1810"/>
                    <a:pt x="1368" y="1766"/>
                  </a:cubicBezTo>
                  <a:cubicBezTo>
                    <a:pt x="1849" y="1581"/>
                    <a:pt x="2071" y="1026"/>
                    <a:pt x="1886" y="583"/>
                  </a:cubicBezTo>
                  <a:cubicBezTo>
                    <a:pt x="1745" y="216"/>
                    <a:pt x="1389" y="0"/>
                    <a:pt x="1031" y="0"/>
                  </a:cubicBezTo>
                  <a:close/>
                </a:path>
              </a:pathLst>
            </a:custGeom>
            <a:solidFill>
              <a:srgbClr val="F9C2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9" name="Google Shape;2749;p40"/>
            <p:cNvSpPr/>
            <p:nvPr/>
          </p:nvSpPr>
          <p:spPr>
            <a:xfrm>
              <a:off x="3144050" y="4925825"/>
              <a:ext cx="51775" cy="46475"/>
            </a:xfrm>
            <a:custGeom>
              <a:avLst/>
              <a:gdLst/>
              <a:ahLst/>
              <a:cxnLst/>
              <a:rect l="l" t="t" r="r" b="b"/>
              <a:pathLst>
                <a:path w="2071" h="1859" extrusionOk="0">
                  <a:moveTo>
                    <a:pt x="993" y="0"/>
                  </a:moveTo>
                  <a:cubicBezTo>
                    <a:pt x="883" y="0"/>
                    <a:pt x="773" y="20"/>
                    <a:pt x="666" y="61"/>
                  </a:cubicBezTo>
                  <a:cubicBezTo>
                    <a:pt x="222" y="246"/>
                    <a:pt x="0" y="800"/>
                    <a:pt x="185" y="1281"/>
                  </a:cubicBezTo>
                  <a:cubicBezTo>
                    <a:pt x="329" y="1626"/>
                    <a:pt x="696" y="1859"/>
                    <a:pt x="1060" y="1859"/>
                  </a:cubicBezTo>
                  <a:cubicBezTo>
                    <a:pt x="1165" y="1859"/>
                    <a:pt x="1269" y="1840"/>
                    <a:pt x="1368" y="1798"/>
                  </a:cubicBezTo>
                  <a:cubicBezTo>
                    <a:pt x="1849" y="1614"/>
                    <a:pt x="2070" y="1059"/>
                    <a:pt x="1886" y="578"/>
                  </a:cubicBezTo>
                  <a:cubicBezTo>
                    <a:pt x="1742" y="234"/>
                    <a:pt x="1375" y="0"/>
                    <a:pt x="9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0" name="Google Shape;2750;p40"/>
            <p:cNvSpPr/>
            <p:nvPr/>
          </p:nvSpPr>
          <p:spPr>
            <a:xfrm>
              <a:off x="3141275" y="4831850"/>
              <a:ext cx="51775" cy="46300"/>
            </a:xfrm>
            <a:custGeom>
              <a:avLst/>
              <a:gdLst/>
              <a:ahLst/>
              <a:cxnLst/>
              <a:rect l="l" t="t" r="r" b="b"/>
              <a:pathLst>
                <a:path w="2071" h="1852" extrusionOk="0">
                  <a:moveTo>
                    <a:pt x="1096" y="0"/>
                  </a:moveTo>
                  <a:cubicBezTo>
                    <a:pt x="971" y="0"/>
                    <a:pt x="838" y="28"/>
                    <a:pt x="703" y="86"/>
                  </a:cubicBezTo>
                  <a:cubicBezTo>
                    <a:pt x="222" y="271"/>
                    <a:pt x="0" y="825"/>
                    <a:pt x="185" y="1306"/>
                  </a:cubicBezTo>
                  <a:cubicBezTo>
                    <a:pt x="325" y="1643"/>
                    <a:pt x="679" y="1852"/>
                    <a:pt x="1052" y="1852"/>
                  </a:cubicBezTo>
                  <a:cubicBezTo>
                    <a:pt x="1170" y="1852"/>
                    <a:pt x="1290" y="1831"/>
                    <a:pt x="1405" y="1786"/>
                  </a:cubicBezTo>
                  <a:cubicBezTo>
                    <a:pt x="1849" y="1602"/>
                    <a:pt x="2071" y="1047"/>
                    <a:pt x="1886" y="603"/>
                  </a:cubicBezTo>
                  <a:cubicBezTo>
                    <a:pt x="1749" y="221"/>
                    <a:pt x="1451" y="0"/>
                    <a:pt x="10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1" name="Google Shape;2751;p40"/>
            <p:cNvSpPr/>
            <p:nvPr/>
          </p:nvSpPr>
          <p:spPr>
            <a:xfrm>
              <a:off x="3210575" y="5091150"/>
              <a:ext cx="51800" cy="45800"/>
            </a:xfrm>
            <a:custGeom>
              <a:avLst/>
              <a:gdLst/>
              <a:ahLst/>
              <a:cxnLst/>
              <a:rect l="l" t="t" r="r" b="b"/>
              <a:pathLst>
                <a:path w="2072" h="1832" extrusionOk="0">
                  <a:moveTo>
                    <a:pt x="1032" y="1"/>
                  </a:moveTo>
                  <a:cubicBezTo>
                    <a:pt x="920" y="1"/>
                    <a:pt x="809" y="22"/>
                    <a:pt x="703" y="66"/>
                  </a:cubicBezTo>
                  <a:cubicBezTo>
                    <a:pt x="223" y="250"/>
                    <a:pt x="1" y="805"/>
                    <a:pt x="186" y="1286"/>
                  </a:cubicBezTo>
                  <a:cubicBezTo>
                    <a:pt x="326" y="1623"/>
                    <a:pt x="680" y="1832"/>
                    <a:pt x="1053" y="1832"/>
                  </a:cubicBezTo>
                  <a:cubicBezTo>
                    <a:pt x="1171" y="1832"/>
                    <a:pt x="1290" y="1811"/>
                    <a:pt x="1406" y="1766"/>
                  </a:cubicBezTo>
                  <a:cubicBezTo>
                    <a:pt x="1850" y="1581"/>
                    <a:pt x="2071" y="1027"/>
                    <a:pt x="1887" y="583"/>
                  </a:cubicBezTo>
                  <a:cubicBezTo>
                    <a:pt x="1746" y="217"/>
                    <a:pt x="1390" y="1"/>
                    <a:pt x="10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2" name="Google Shape;2752;p40"/>
            <p:cNvSpPr/>
            <p:nvPr/>
          </p:nvSpPr>
          <p:spPr>
            <a:xfrm>
              <a:off x="3275275" y="5159550"/>
              <a:ext cx="51800" cy="45775"/>
            </a:xfrm>
            <a:custGeom>
              <a:avLst/>
              <a:gdLst/>
              <a:ahLst/>
              <a:cxnLst/>
              <a:rect l="l" t="t" r="r" b="b"/>
              <a:pathLst>
                <a:path w="2072" h="1831" extrusionOk="0">
                  <a:moveTo>
                    <a:pt x="1032" y="1"/>
                  </a:moveTo>
                  <a:cubicBezTo>
                    <a:pt x="920" y="1"/>
                    <a:pt x="809" y="22"/>
                    <a:pt x="703" y="65"/>
                  </a:cubicBezTo>
                  <a:cubicBezTo>
                    <a:pt x="223" y="250"/>
                    <a:pt x="1" y="805"/>
                    <a:pt x="186" y="1248"/>
                  </a:cubicBezTo>
                  <a:cubicBezTo>
                    <a:pt x="327" y="1615"/>
                    <a:pt x="683" y="1831"/>
                    <a:pt x="1057" y="1831"/>
                  </a:cubicBezTo>
                  <a:cubicBezTo>
                    <a:pt x="1173" y="1831"/>
                    <a:pt x="1292" y="1810"/>
                    <a:pt x="1406" y="1766"/>
                  </a:cubicBezTo>
                  <a:cubicBezTo>
                    <a:pt x="1886" y="1581"/>
                    <a:pt x="2071" y="1027"/>
                    <a:pt x="1886" y="583"/>
                  </a:cubicBezTo>
                  <a:cubicBezTo>
                    <a:pt x="1746" y="217"/>
                    <a:pt x="1390" y="1"/>
                    <a:pt x="10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3" name="Google Shape;2753;p40"/>
            <p:cNvSpPr/>
            <p:nvPr/>
          </p:nvSpPr>
          <p:spPr>
            <a:xfrm>
              <a:off x="3431500" y="4795025"/>
              <a:ext cx="61950" cy="54825"/>
            </a:xfrm>
            <a:custGeom>
              <a:avLst/>
              <a:gdLst/>
              <a:ahLst/>
              <a:cxnLst/>
              <a:rect l="l" t="t" r="r" b="b"/>
              <a:pathLst>
                <a:path w="2478" h="2193" extrusionOk="0">
                  <a:moveTo>
                    <a:pt x="1228" y="1"/>
                  </a:moveTo>
                  <a:cubicBezTo>
                    <a:pt x="1088" y="1"/>
                    <a:pt x="948" y="26"/>
                    <a:pt x="813" y="80"/>
                  </a:cubicBezTo>
                  <a:cubicBezTo>
                    <a:pt x="259" y="302"/>
                    <a:pt x="0" y="967"/>
                    <a:pt x="222" y="1522"/>
                  </a:cubicBezTo>
                  <a:cubicBezTo>
                    <a:pt x="390" y="1942"/>
                    <a:pt x="813" y="2193"/>
                    <a:pt x="1249" y="2193"/>
                  </a:cubicBezTo>
                  <a:cubicBezTo>
                    <a:pt x="1389" y="2193"/>
                    <a:pt x="1529" y="2167"/>
                    <a:pt x="1664" y="2113"/>
                  </a:cubicBezTo>
                  <a:cubicBezTo>
                    <a:pt x="2218" y="1892"/>
                    <a:pt x="2477" y="1226"/>
                    <a:pt x="2255" y="671"/>
                  </a:cubicBezTo>
                  <a:cubicBezTo>
                    <a:pt x="2087" y="251"/>
                    <a:pt x="1664" y="1"/>
                    <a:pt x="12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4" name="Google Shape;2754;p40"/>
            <p:cNvSpPr/>
            <p:nvPr/>
          </p:nvSpPr>
          <p:spPr>
            <a:xfrm>
              <a:off x="3422250" y="4701675"/>
              <a:ext cx="61950" cy="54825"/>
            </a:xfrm>
            <a:custGeom>
              <a:avLst/>
              <a:gdLst/>
              <a:ahLst/>
              <a:cxnLst/>
              <a:rect l="l" t="t" r="r" b="b"/>
              <a:pathLst>
                <a:path w="2478" h="2193" extrusionOk="0">
                  <a:moveTo>
                    <a:pt x="1228" y="1"/>
                  </a:moveTo>
                  <a:cubicBezTo>
                    <a:pt x="1089" y="1"/>
                    <a:pt x="948" y="26"/>
                    <a:pt x="814" y="80"/>
                  </a:cubicBezTo>
                  <a:cubicBezTo>
                    <a:pt x="259" y="302"/>
                    <a:pt x="0" y="930"/>
                    <a:pt x="222" y="1522"/>
                  </a:cubicBezTo>
                  <a:cubicBezTo>
                    <a:pt x="390" y="1942"/>
                    <a:pt x="813" y="2193"/>
                    <a:pt x="1250" y="2193"/>
                  </a:cubicBezTo>
                  <a:cubicBezTo>
                    <a:pt x="1389" y="2193"/>
                    <a:pt x="1530" y="2167"/>
                    <a:pt x="1664" y="2113"/>
                  </a:cubicBezTo>
                  <a:cubicBezTo>
                    <a:pt x="2219" y="1891"/>
                    <a:pt x="2477" y="1226"/>
                    <a:pt x="2256" y="671"/>
                  </a:cubicBezTo>
                  <a:cubicBezTo>
                    <a:pt x="2087" y="251"/>
                    <a:pt x="1664" y="1"/>
                    <a:pt x="12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5" name="Google Shape;2755;p40"/>
            <p:cNvSpPr/>
            <p:nvPr/>
          </p:nvSpPr>
          <p:spPr>
            <a:xfrm>
              <a:off x="3504500" y="4971700"/>
              <a:ext cx="61025" cy="55075"/>
            </a:xfrm>
            <a:custGeom>
              <a:avLst/>
              <a:gdLst/>
              <a:ahLst/>
              <a:cxnLst/>
              <a:rect l="l" t="t" r="r" b="b"/>
              <a:pathLst>
                <a:path w="2441" h="2203" extrusionOk="0">
                  <a:moveTo>
                    <a:pt x="1203" y="0"/>
                  </a:moveTo>
                  <a:cubicBezTo>
                    <a:pt x="1072" y="0"/>
                    <a:pt x="940" y="24"/>
                    <a:pt x="814" y="74"/>
                  </a:cubicBezTo>
                  <a:cubicBezTo>
                    <a:pt x="259" y="296"/>
                    <a:pt x="1" y="962"/>
                    <a:pt x="223" y="1516"/>
                  </a:cubicBezTo>
                  <a:cubicBezTo>
                    <a:pt x="389" y="1932"/>
                    <a:pt x="805" y="2202"/>
                    <a:pt x="1236" y="2202"/>
                  </a:cubicBezTo>
                  <a:cubicBezTo>
                    <a:pt x="1380" y="2202"/>
                    <a:pt x="1526" y="2172"/>
                    <a:pt x="1664" y="2108"/>
                  </a:cubicBezTo>
                  <a:cubicBezTo>
                    <a:pt x="2219" y="1886"/>
                    <a:pt x="2441" y="1294"/>
                    <a:pt x="2256" y="703"/>
                  </a:cubicBezTo>
                  <a:cubicBezTo>
                    <a:pt x="2084" y="274"/>
                    <a:pt x="1648" y="0"/>
                    <a:pt x="12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6" name="Google Shape;2756;p40"/>
            <p:cNvSpPr/>
            <p:nvPr/>
          </p:nvSpPr>
          <p:spPr>
            <a:xfrm>
              <a:off x="3562725" y="5044575"/>
              <a:ext cx="62875" cy="54825"/>
            </a:xfrm>
            <a:custGeom>
              <a:avLst/>
              <a:gdLst/>
              <a:ahLst/>
              <a:cxnLst/>
              <a:rect l="l" t="t" r="r" b="b"/>
              <a:pathLst>
                <a:path w="2515" h="2193" extrusionOk="0">
                  <a:moveTo>
                    <a:pt x="1261" y="1"/>
                  </a:moveTo>
                  <a:cubicBezTo>
                    <a:pt x="1124" y="1"/>
                    <a:pt x="985" y="26"/>
                    <a:pt x="851" y="80"/>
                  </a:cubicBezTo>
                  <a:cubicBezTo>
                    <a:pt x="297" y="302"/>
                    <a:pt x="1" y="967"/>
                    <a:pt x="260" y="1522"/>
                  </a:cubicBezTo>
                  <a:cubicBezTo>
                    <a:pt x="428" y="1942"/>
                    <a:pt x="830" y="2193"/>
                    <a:pt x="1256" y="2193"/>
                  </a:cubicBezTo>
                  <a:cubicBezTo>
                    <a:pt x="1392" y="2193"/>
                    <a:pt x="1530" y="2167"/>
                    <a:pt x="1665" y="2113"/>
                  </a:cubicBezTo>
                  <a:cubicBezTo>
                    <a:pt x="2219" y="1892"/>
                    <a:pt x="2515" y="1300"/>
                    <a:pt x="2293" y="672"/>
                  </a:cubicBezTo>
                  <a:cubicBezTo>
                    <a:pt x="2097" y="251"/>
                    <a:pt x="1688" y="1"/>
                    <a:pt x="12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7" name="Google Shape;2757;p40"/>
            <p:cNvSpPr/>
            <p:nvPr/>
          </p:nvSpPr>
          <p:spPr>
            <a:xfrm>
              <a:off x="3336300" y="5129750"/>
              <a:ext cx="91525" cy="84125"/>
            </a:xfrm>
            <a:custGeom>
              <a:avLst/>
              <a:gdLst/>
              <a:ahLst/>
              <a:cxnLst/>
              <a:rect l="l" t="t" r="r" b="b"/>
              <a:pathLst>
                <a:path w="3661" h="3365" extrusionOk="0">
                  <a:moveTo>
                    <a:pt x="0" y="0"/>
                  </a:moveTo>
                  <a:lnTo>
                    <a:pt x="0" y="0"/>
                  </a:lnTo>
                  <a:cubicBezTo>
                    <a:pt x="1035" y="1220"/>
                    <a:pt x="2218" y="2330"/>
                    <a:pt x="3623" y="3365"/>
                  </a:cubicBezTo>
                  <a:cubicBezTo>
                    <a:pt x="3475" y="2182"/>
                    <a:pt x="3512" y="1479"/>
                    <a:pt x="3660" y="222"/>
                  </a:cubicBezTo>
                  <a:lnTo>
                    <a:pt x="3660" y="222"/>
                  </a:lnTo>
                  <a:cubicBezTo>
                    <a:pt x="3300" y="241"/>
                    <a:pt x="2978" y="250"/>
                    <a:pt x="2678" y="250"/>
                  </a:cubicBezTo>
                  <a:cubicBezTo>
                    <a:pt x="1775" y="250"/>
                    <a:pt x="1054" y="167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8" name="Google Shape;2758;p40"/>
            <p:cNvSpPr/>
            <p:nvPr/>
          </p:nvSpPr>
          <p:spPr>
            <a:xfrm>
              <a:off x="3262350" y="5013300"/>
              <a:ext cx="87825" cy="106300"/>
            </a:xfrm>
            <a:custGeom>
              <a:avLst/>
              <a:gdLst/>
              <a:ahLst/>
              <a:cxnLst/>
              <a:rect l="l" t="t" r="r" b="b"/>
              <a:pathLst>
                <a:path w="3513" h="4252" extrusionOk="0">
                  <a:moveTo>
                    <a:pt x="0" y="0"/>
                  </a:moveTo>
                  <a:lnTo>
                    <a:pt x="0" y="0"/>
                  </a:lnTo>
                  <a:cubicBezTo>
                    <a:pt x="666" y="1516"/>
                    <a:pt x="1479" y="2921"/>
                    <a:pt x="2588" y="4252"/>
                  </a:cubicBezTo>
                  <a:cubicBezTo>
                    <a:pt x="2847" y="3032"/>
                    <a:pt x="3069" y="2366"/>
                    <a:pt x="3513" y="1183"/>
                  </a:cubicBezTo>
                  <a:cubicBezTo>
                    <a:pt x="2108" y="887"/>
                    <a:pt x="1368" y="6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9" name="Google Shape;2759;p40"/>
            <p:cNvSpPr/>
            <p:nvPr/>
          </p:nvSpPr>
          <p:spPr>
            <a:xfrm>
              <a:off x="3230000" y="4885750"/>
              <a:ext cx="73050" cy="120175"/>
            </a:xfrm>
            <a:custGeom>
              <a:avLst/>
              <a:gdLst/>
              <a:ahLst/>
              <a:cxnLst/>
              <a:rect l="l" t="t" r="r" b="b"/>
              <a:pathLst>
                <a:path w="2922" h="4807" extrusionOk="0">
                  <a:moveTo>
                    <a:pt x="0" y="0"/>
                  </a:moveTo>
                  <a:lnTo>
                    <a:pt x="0" y="0"/>
                  </a:lnTo>
                  <a:cubicBezTo>
                    <a:pt x="185" y="1738"/>
                    <a:pt x="555" y="3291"/>
                    <a:pt x="1183" y="4806"/>
                  </a:cubicBezTo>
                  <a:cubicBezTo>
                    <a:pt x="1775" y="3623"/>
                    <a:pt x="2182" y="3032"/>
                    <a:pt x="2921" y="1997"/>
                  </a:cubicBezTo>
                  <a:cubicBezTo>
                    <a:pt x="1701" y="1368"/>
                    <a:pt x="1073" y="887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0" name="Google Shape;2760;p40"/>
            <p:cNvSpPr/>
            <p:nvPr/>
          </p:nvSpPr>
          <p:spPr>
            <a:xfrm>
              <a:off x="3227225" y="4749875"/>
              <a:ext cx="61950" cy="123875"/>
            </a:xfrm>
            <a:custGeom>
              <a:avLst/>
              <a:gdLst/>
              <a:ahLst/>
              <a:cxnLst/>
              <a:rect l="l" t="t" r="r" b="b"/>
              <a:pathLst>
                <a:path w="2478" h="4955" extrusionOk="0">
                  <a:moveTo>
                    <a:pt x="259" y="0"/>
                  </a:moveTo>
                  <a:cubicBezTo>
                    <a:pt x="37" y="1738"/>
                    <a:pt x="0" y="3365"/>
                    <a:pt x="74" y="4955"/>
                  </a:cubicBezTo>
                  <a:cubicBezTo>
                    <a:pt x="925" y="4030"/>
                    <a:pt x="1479" y="3513"/>
                    <a:pt x="2478" y="2662"/>
                  </a:cubicBezTo>
                  <a:cubicBezTo>
                    <a:pt x="1516" y="1701"/>
                    <a:pt x="1036" y="1110"/>
                    <a:pt x="2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1" name="Google Shape;2761;p40"/>
            <p:cNvSpPr/>
            <p:nvPr/>
          </p:nvSpPr>
          <p:spPr>
            <a:xfrm>
              <a:off x="3645925" y="4968000"/>
              <a:ext cx="71175" cy="64725"/>
            </a:xfrm>
            <a:custGeom>
              <a:avLst/>
              <a:gdLst/>
              <a:ahLst/>
              <a:cxnLst/>
              <a:rect l="l" t="t" r="r" b="b"/>
              <a:pathLst>
                <a:path w="2847" h="2589" extrusionOk="0">
                  <a:moveTo>
                    <a:pt x="0" y="1"/>
                  </a:moveTo>
                  <a:lnTo>
                    <a:pt x="0" y="1"/>
                  </a:lnTo>
                  <a:cubicBezTo>
                    <a:pt x="777" y="925"/>
                    <a:pt x="1701" y="1775"/>
                    <a:pt x="2773" y="2588"/>
                  </a:cubicBezTo>
                  <a:cubicBezTo>
                    <a:pt x="2699" y="1664"/>
                    <a:pt x="2699" y="1147"/>
                    <a:pt x="2847" y="185"/>
                  </a:cubicBezTo>
                  <a:lnTo>
                    <a:pt x="2847" y="185"/>
                  </a:lnTo>
                  <a:cubicBezTo>
                    <a:pt x="2589" y="194"/>
                    <a:pt x="2358" y="198"/>
                    <a:pt x="2142" y="198"/>
                  </a:cubicBezTo>
                  <a:cubicBezTo>
                    <a:pt x="1396" y="198"/>
                    <a:pt x="831" y="144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2" name="Google Shape;2762;p40"/>
            <p:cNvSpPr/>
            <p:nvPr/>
          </p:nvSpPr>
          <p:spPr>
            <a:xfrm>
              <a:off x="3589525" y="4879275"/>
              <a:ext cx="67500" cy="82275"/>
            </a:xfrm>
            <a:custGeom>
              <a:avLst/>
              <a:gdLst/>
              <a:ahLst/>
              <a:cxnLst/>
              <a:rect l="l" t="t" r="r" b="b"/>
              <a:pathLst>
                <a:path w="2700" h="3291" extrusionOk="0">
                  <a:moveTo>
                    <a:pt x="1" y="0"/>
                  </a:moveTo>
                  <a:lnTo>
                    <a:pt x="1" y="0"/>
                  </a:lnTo>
                  <a:cubicBezTo>
                    <a:pt x="482" y="1146"/>
                    <a:pt x="1147" y="2256"/>
                    <a:pt x="1997" y="3291"/>
                  </a:cubicBezTo>
                  <a:cubicBezTo>
                    <a:pt x="2182" y="2366"/>
                    <a:pt x="2330" y="1849"/>
                    <a:pt x="2700" y="925"/>
                  </a:cubicBezTo>
                  <a:cubicBezTo>
                    <a:pt x="1628" y="629"/>
                    <a:pt x="1036" y="444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3" name="Google Shape;2763;p40"/>
            <p:cNvSpPr/>
            <p:nvPr/>
          </p:nvSpPr>
          <p:spPr>
            <a:xfrm>
              <a:off x="3565500" y="4781300"/>
              <a:ext cx="56400" cy="92450"/>
            </a:xfrm>
            <a:custGeom>
              <a:avLst/>
              <a:gdLst/>
              <a:ahLst/>
              <a:cxnLst/>
              <a:rect l="l" t="t" r="r" b="b"/>
              <a:pathLst>
                <a:path w="2256" h="3698" extrusionOk="0">
                  <a:moveTo>
                    <a:pt x="1" y="0"/>
                  </a:moveTo>
                  <a:cubicBezTo>
                    <a:pt x="149" y="1294"/>
                    <a:pt x="407" y="2514"/>
                    <a:pt x="888" y="3698"/>
                  </a:cubicBezTo>
                  <a:cubicBezTo>
                    <a:pt x="1332" y="2773"/>
                    <a:pt x="1627" y="2293"/>
                    <a:pt x="2256" y="1516"/>
                  </a:cubicBezTo>
                  <a:cubicBezTo>
                    <a:pt x="1295" y="999"/>
                    <a:pt x="777" y="666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4" name="Google Shape;2764;p40"/>
            <p:cNvSpPr/>
            <p:nvPr/>
          </p:nvSpPr>
          <p:spPr>
            <a:xfrm>
              <a:off x="3561800" y="4676850"/>
              <a:ext cx="49025" cy="95225"/>
            </a:xfrm>
            <a:custGeom>
              <a:avLst/>
              <a:gdLst/>
              <a:ahLst/>
              <a:cxnLst/>
              <a:rect l="l" t="t" r="r" b="b"/>
              <a:pathLst>
                <a:path w="1961" h="3809" extrusionOk="0">
                  <a:moveTo>
                    <a:pt x="223" y="1"/>
                  </a:moveTo>
                  <a:cubicBezTo>
                    <a:pt x="38" y="1332"/>
                    <a:pt x="1" y="2589"/>
                    <a:pt x="112" y="3809"/>
                  </a:cubicBezTo>
                  <a:cubicBezTo>
                    <a:pt x="740" y="3069"/>
                    <a:pt x="1147" y="2700"/>
                    <a:pt x="1960" y="2034"/>
                  </a:cubicBezTo>
                  <a:cubicBezTo>
                    <a:pt x="1221" y="1295"/>
                    <a:pt x="777" y="851"/>
                    <a:pt x="2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65" name="Google Shape;2765;p40"/>
          <p:cNvGrpSpPr/>
          <p:nvPr/>
        </p:nvGrpSpPr>
        <p:grpSpPr>
          <a:xfrm rot="20583314">
            <a:off x="7529461" y="3790794"/>
            <a:ext cx="979750" cy="1135725"/>
            <a:chOff x="2102400" y="4214850"/>
            <a:chExt cx="979750" cy="1135725"/>
          </a:xfrm>
        </p:grpSpPr>
        <p:sp>
          <p:nvSpPr>
            <p:cNvPr id="2766" name="Google Shape;2766;p40"/>
            <p:cNvSpPr/>
            <p:nvPr/>
          </p:nvSpPr>
          <p:spPr>
            <a:xfrm>
              <a:off x="2102400" y="4559100"/>
              <a:ext cx="648850" cy="791475"/>
            </a:xfrm>
            <a:custGeom>
              <a:avLst/>
              <a:gdLst/>
              <a:ahLst/>
              <a:cxnLst/>
              <a:rect l="l" t="t" r="r" b="b"/>
              <a:pathLst>
                <a:path w="25954" h="31659" extrusionOk="0">
                  <a:moveTo>
                    <a:pt x="23099" y="1"/>
                  </a:moveTo>
                  <a:cubicBezTo>
                    <a:pt x="22490" y="1"/>
                    <a:pt x="21892" y="303"/>
                    <a:pt x="21554" y="866"/>
                  </a:cubicBezTo>
                  <a:cubicBezTo>
                    <a:pt x="20852" y="1975"/>
                    <a:pt x="14382" y="10737"/>
                    <a:pt x="14197" y="10996"/>
                  </a:cubicBezTo>
                  <a:lnTo>
                    <a:pt x="14160" y="11033"/>
                  </a:lnTo>
                  <a:cubicBezTo>
                    <a:pt x="12681" y="13325"/>
                    <a:pt x="11017" y="15432"/>
                    <a:pt x="9169" y="17392"/>
                  </a:cubicBezTo>
                  <a:cubicBezTo>
                    <a:pt x="5287" y="21459"/>
                    <a:pt x="887" y="27115"/>
                    <a:pt x="555" y="27744"/>
                  </a:cubicBezTo>
                  <a:cubicBezTo>
                    <a:pt x="0" y="28668"/>
                    <a:pt x="555" y="30036"/>
                    <a:pt x="1775" y="30923"/>
                  </a:cubicBezTo>
                  <a:cubicBezTo>
                    <a:pt x="2441" y="31402"/>
                    <a:pt x="3202" y="31658"/>
                    <a:pt x="3871" y="31658"/>
                  </a:cubicBezTo>
                  <a:cubicBezTo>
                    <a:pt x="4390" y="31658"/>
                    <a:pt x="4853" y="31505"/>
                    <a:pt x="5176" y="31182"/>
                  </a:cubicBezTo>
                  <a:cubicBezTo>
                    <a:pt x="5657" y="30664"/>
                    <a:pt x="9945" y="24971"/>
                    <a:pt x="12792" y="20054"/>
                  </a:cubicBezTo>
                  <a:cubicBezTo>
                    <a:pt x="14123" y="17761"/>
                    <a:pt x="15676" y="15580"/>
                    <a:pt x="17450" y="13547"/>
                  </a:cubicBezTo>
                  <a:lnTo>
                    <a:pt x="17487" y="13510"/>
                  </a:lnTo>
                  <a:cubicBezTo>
                    <a:pt x="17709" y="13251"/>
                    <a:pt x="24327" y="4637"/>
                    <a:pt x="25214" y="3639"/>
                  </a:cubicBezTo>
                  <a:cubicBezTo>
                    <a:pt x="25954" y="2862"/>
                    <a:pt x="25843" y="1568"/>
                    <a:pt x="24955" y="940"/>
                  </a:cubicBezTo>
                  <a:lnTo>
                    <a:pt x="24216" y="385"/>
                  </a:lnTo>
                  <a:cubicBezTo>
                    <a:pt x="23884" y="125"/>
                    <a:pt x="23489" y="1"/>
                    <a:pt x="230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7" name="Google Shape;2767;p40"/>
            <p:cNvSpPr/>
            <p:nvPr/>
          </p:nvSpPr>
          <p:spPr>
            <a:xfrm>
              <a:off x="2359325" y="4557975"/>
              <a:ext cx="385450" cy="465500"/>
            </a:xfrm>
            <a:custGeom>
              <a:avLst/>
              <a:gdLst/>
              <a:ahLst/>
              <a:cxnLst/>
              <a:rect l="l" t="t" r="r" b="b"/>
              <a:pathLst>
                <a:path w="15418" h="18620" extrusionOk="0">
                  <a:moveTo>
                    <a:pt x="12846" y="0"/>
                  </a:moveTo>
                  <a:cubicBezTo>
                    <a:pt x="12638" y="0"/>
                    <a:pt x="12432" y="33"/>
                    <a:pt x="12238" y="97"/>
                  </a:cubicBezTo>
                  <a:cubicBezTo>
                    <a:pt x="11277" y="1391"/>
                    <a:pt x="10242" y="2648"/>
                    <a:pt x="9133" y="3832"/>
                  </a:cubicBezTo>
                  <a:cubicBezTo>
                    <a:pt x="7025" y="6789"/>
                    <a:pt x="4031" y="10819"/>
                    <a:pt x="3883" y="11004"/>
                  </a:cubicBezTo>
                  <a:lnTo>
                    <a:pt x="3846" y="11041"/>
                  </a:lnTo>
                  <a:cubicBezTo>
                    <a:pt x="2663" y="12815"/>
                    <a:pt x="1369" y="14516"/>
                    <a:pt x="1" y="16069"/>
                  </a:cubicBezTo>
                  <a:cubicBezTo>
                    <a:pt x="260" y="16734"/>
                    <a:pt x="703" y="17363"/>
                    <a:pt x="1332" y="17880"/>
                  </a:cubicBezTo>
                  <a:cubicBezTo>
                    <a:pt x="1997" y="18398"/>
                    <a:pt x="2700" y="18620"/>
                    <a:pt x="3365" y="18620"/>
                  </a:cubicBezTo>
                  <a:cubicBezTo>
                    <a:pt x="4511" y="16882"/>
                    <a:pt x="5768" y="15145"/>
                    <a:pt x="7173" y="13592"/>
                  </a:cubicBezTo>
                  <a:lnTo>
                    <a:pt x="7210" y="13555"/>
                  </a:lnTo>
                  <a:cubicBezTo>
                    <a:pt x="7358" y="13370"/>
                    <a:pt x="10390" y="9377"/>
                    <a:pt x="12645" y="6530"/>
                  </a:cubicBezTo>
                  <a:cubicBezTo>
                    <a:pt x="13495" y="5125"/>
                    <a:pt x="14420" y="3795"/>
                    <a:pt x="15418" y="2501"/>
                  </a:cubicBezTo>
                  <a:cubicBezTo>
                    <a:pt x="15418" y="1909"/>
                    <a:pt x="15196" y="1354"/>
                    <a:pt x="14678" y="911"/>
                  </a:cubicBezTo>
                  <a:lnTo>
                    <a:pt x="13939" y="356"/>
                  </a:lnTo>
                  <a:cubicBezTo>
                    <a:pt x="13626" y="115"/>
                    <a:pt x="13234" y="0"/>
                    <a:pt x="12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8" name="Google Shape;2768;p40"/>
            <p:cNvSpPr/>
            <p:nvPr/>
          </p:nvSpPr>
          <p:spPr>
            <a:xfrm>
              <a:off x="2387999" y="4216025"/>
              <a:ext cx="694150" cy="682250"/>
            </a:xfrm>
            <a:custGeom>
              <a:avLst/>
              <a:gdLst/>
              <a:ahLst/>
              <a:cxnLst/>
              <a:rect l="l" t="t" r="r" b="b"/>
              <a:pathLst>
                <a:path w="27766" h="27290" extrusionOk="0">
                  <a:moveTo>
                    <a:pt x="18769" y="0"/>
                  </a:moveTo>
                  <a:cubicBezTo>
                    <a:pt x="13961" y="0"/>
                    <a:pt x="8016" y="3396"/>
                    <a:pt x="5361" y="6936"/>
                  </a:cubicBezTo>
                  <a:cubicBezTo>
                    <a:pt x="370" y="13591"/>
                    <a:pt x="0" y="21983"/>
                    <a:pt x="4732" y="25569"/>
                  </a:cubicBezTo>
                  <a:cubicBezTo>
                    <a:pt x="6263" y="26717"/>
                    <a:pt x="8081" y="27289"/>
                    <a:pt x="10027" y="27289"/>
                  </a:cubicBezTo>
                  <a:cubicBezTo>
                    <a:pt x="14096" y="27289"/>
                    <a:pt x="18727" y="24790"/>
                    <a:pt x="22478" y="19839"/>
                  </a:cubicBezTo>
                  <a:cubicBezTo>
                    <a:pt x="26027" y="15106"/>
                    <a:pt x="27765" y="4792"/>
                    <a:pt x="23070" y="1279"/>
                  </a:cubicBezTo>
                  <a:cubicBezTo>
                    <a:pt x="21878" y="385"/>
                    <a:pt x="20388" y="0"/>
                    <a:pt x="187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9" name="Google Shape;2769;p40"/>
            <p:cNvSpPr/>
            <p:nvPr/>
          </p:nvSpPr>
          <p:spPr>
            <a:xfrm>
              <a:off x="2415725" y="4626950"/>
              <a:ext cx="331825" cy="271225"/>
            </a:xfrm>
            <a:custGeom>
              <a:avLst/>
              <a:gdLst/>
              <a:ahLst/>
              <a:cxnLst/>
              <a:rect l="l" t="t" r="r" b="b"/>
              <a:pathLst>
                <a:path w="13273" h="10849" extrusionOk="0">
                  <a:moveTo>
                    <a:pt x="370" y="0"/>
                  </a:moveTo>
                  <a:cubicBezTo>
                    <a:pt x="0" y="3771"/>
                    <a:pt x="1072" y="7173"/>
                    <a:pt x="3623" y="9132"/>
                  </a:cubicBezTo>
                  <a:cubicBezTo>
                    <a:pt x="5149" y="10271"/>
                    <a:pt x="6975" y="10848"/>
                    <a:pt x="8927" y="10848"/>
                  </a:cubicBezTo>
                  <a:cubicBezTo>
                    <a:pt x="10332" y="10848"/>
                    <a:pt x="11802" y="10549"/>
                    <a:pt x="13273" y="9945"/>
                  </a:cubicBezTo>
                  <a:cubicBezTo>
                    <a:pt x="10537" y="9613"/>
                    <a:pt x="7801" y="8578"/>
                    <a:pt x="5361" y="6766"/>
                  </a:cubicBezTo>
                  <a:cubicBezTo>
                    <a:pt x="3069" y="4954"/>
                    <a:pt x="1368" y="2588"/>
                    <a:pt x="3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0" name="Google Shape;2770;p40"/>
            <p:cNvSpPr/>
            <p:nvPr/>
          </p:nvSpPr>
          <p:spPr>
            <a:xfrm>
              <a:off x="2459150" y="4215100"/>
              <a:ext cx="623000" cy="590250"/>
            </a:xfrm>
            <a:custGeom>
              <a:avLst/>
              <a:gdLst/>
              <a:ahLst/>
              <a:cxnLst/>
              <a:rect l="l" t="t" r="r" b="b"/>
              <a:pathLst>
                <a:path w="24920" h="23610" extrusionOk="0">
                  <a:moveTo>
                    <a:pt x="15923" y="0"/>
                  </a:moveTo>
                  <a:cubicBezTo>
                    <a:pt x="11115" y="0"/>
                    <a:pt x="5170" y="3396"/>
                    <a:pt x="2515" y="6936"/>
                  </a:cubicBezTo>
                  <a:cubicBezTo>
                    <a:pt x="1480" y="8304"/>
                    <a:pt x="666" y="9746"/>
                    <a:pt x="1" y="11151"/>
                  </a:cubicBezTo>
                  <a:cubicBezTo>
                    <a:pt x="888" y="14589"/>
                    <a:pt x="2885" y="17768"/>
                    <a:pt x="5953" y="20097"/>
                  </a:cubicBezTo>
                  <a:cubicBezTo>
                    <a:pt x="9022" y="22390"/>
                    <a:pt x="12534" y="23610"/>
                    <a:pt x="16009" y="23610"/>
                  </a:cubicBezTo>
                  <a:cubicBezTo>
                    <a:pt x="17266" y="22538"/>
                    <a:pt x="18449" y="21281"/>
                    <a:pt x="19558" y="19802"/>
                  </a:cubicBezTo>
                  <a:cubicBezTo>
                    <a:pt x="23181" y="15143"/>
                    <a:pt x="24919" y="4829"/>
                    <a:pt x="20224" y="1279"/>
                  </a:cubicBezTo>
                  <a:cubicBezTo>
                    <a:pt x="19032" y="385"/>
                    <a:pt x="17542" y="0"/>
                    <a:pt x="159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1" name="Google Shape;2771;p40"/>
            <p:cNvSpPr/>
            <p:nvPr/>
          </p:nvSpPr>
          <p:spPr>
            <a:xfrm>
              <a:off x="2516450" y="4214850"/>
              <a:ext cx="565700" cy="511950"/>
            </a:xfrm>
            <a:custGeom>
              <a:avLst/>
              <a:gdLst/>
              <a:ahLst/>
              <a:cxnLst/>
              <a:rect l="l" t="t" r="r" b="b"/>
              <a:pathLst>
                <a:path w="22628" h="20478" extrusionOk="0">
                  <a:moveTo>
                    <a:pt x="13630" y="0"/>
                  </a:moveTo>
                  <a:cubicBezTo>
                    <a:pt x="8673" y="0"/>
                    <a:pt x="2509" y="3637"/>
                    <a:pt x="1" y="7316"/>
                  </a:cubicBezTo>
                  <a:cubicBezTo>
                    <a:pt x="925" y="10902"/>
                    <a:pt x="3033" y="14266"/>
                    <a:pt x="6286" y="16706"/>
                  </a:cubicBezTo>
                  <a:cubicBezTo>
                    <a:pt x="9502" y="19183"/>
                    <a:pt x="13200" y="20403"/>
                    <a:pt x="16860" y="20477"/>
                  </a:cubicBezTo>
                  <a:cubicBezTo>
                    <a:pt x="17008" y="20292"/>
                    <a:pt x="17192" y="20107"/>
                    <a:pt x="17303" y="19886"/>
                  </a:cubicBezTo>
                  <a:cubicBezTo>
                    <a:pt x="20889" y="15153"/>
                    <a:pt x="22627" y="4839"/>
                    <a:pt x="17932" y="1289"/>
                  </a:cubicBezTo>
                  <a:cubicBezTo>
                    <a:pt x="16739" y="388"/>
                    <a:pt x="15249" y="0"/>
                    <a:pt x="136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2" name="Google Shape;2772;p40"/>
            <p:cNvSpPr/>
            <p:nvPr/>
          </p:nvSpPr>
          <p:spPr>
            <a:xfrm>
              <a:off x="2583000" y="4215125"/>
              <a:ext cx="480650" cy="428475"/>
            </a:xfrm>
            <a:custGeom>
              <a:avLst/>
              <a:gdLst/>
              <a:ahLst/>
              <a:cxnLst/>
              <a:rect l="l" t="t" r="r" b="b"/>
              <a:pathLst>
                <a:path w="19226" h="17139" extrusionOk="0">
                  <a:moveTo>
                    <a:pt x="11026" y="1"/>
                  </a:moveTo>
                  <a:cubicBezTo>
                    <a:pt x="7362" y="1"/>
                    <a:pt x="3030" y="1990"/>
                    <a:pt x="1" y="4532"/>
                  </a:cubicBezTo>
                  <a:cubicBezTo>
                    <a:pt x="999" y="7933"/>
                    <a:pt x="3069" y="11076"/>
                    <a:pt x="6175" y="13442"/>
                  </a:cubicBezTo>
                  <a:cubicBezTo>
                    <a:pt x="9207" y="15808"/>
                    <a:pt x="12756" y="17028"/>
                    <a:pt x="16268" y="17139"/>
                  </a:cubicBezTo>
                  <a:cubicBezTo>
                    <a:pt x="18634" y="11963"/>
                    <a:pt x="19226" y="4273"/>
                    <a:pt x="15307" y="1278"/>
                  </a:cubicBezTo>
                  <a:cubicBezTo>
                    <a:pt x="14121" y="386"/>
                    <a:pt x="12638" y="1"/>
                    <a:pt x="110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3" name="Google Shape;2773;p40"/>
            <p:cNvSpPr/>
            <p:nvPr/>
          </p:nvSpPr>
          <p:spPr>
            <a:xfrm>
              <a:off x="2681900" y="4214950"/>
              <a:ext cx="366975" cy="312200"/>
            </a:xfrm>
            <a:custGeom>
              <a:avLst/>
              <a:gdLst/>
              <a:ahLst/>
              <a:cxnLst/>
              <a:rect l="l" t="t" r="r" b="b"/>
              <a:pathLst>
                <a:path w="14679" h="12488" extrusionOk="0">
                  <a:moveTo>
                    <a:pt x="7033" y="0"/>
                  </a:moveTo>
                  <a:cubicBezTo>
                    <a:pt x="4794" y="0"/>
                    <a:pt x="2297" y="739"/>
                    <a:pt x="1" y="1877"/>
                  </a:cubicBezTo>
                  <a:cubicBezTo>
                    <a:pt x="1110" y="4613"/>
                    <a:pt x="2958" y="7053"/>
                    <a:pt x="5472" y="8975"/>
                  </a:cubicBezTo>
                  <a:cubicBezTo>
                    <a:pt x="8023" y="10898"/>
                    <a:pt x="10907" y="12044"/>
                    <a:pt x="13754" y="12488"/>
                  </a:cubicBezTo>
                  <a:cubicBezTo>
                    <a:pt x="14678" y="8162"/>
                    <a:pt x="14234" y="3467"/>
                    <a:pt x="11314" y="1285"/>
                  </a:cubicBezTo>
                  <a:cubicBezTo>
                    <a:pt x="10135" y="386"/>
                    <a:pt x="8651" y="0"/>
                    <a:pt x="703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4" name="Google Shape;2774;p40"/>
            <p:cNvSpPr/>
            <p:nvPr/>
          </p:nvSpPr>
          <p:spPr>
            <a:xfrm>
              <a:off x="2741975" y="4479300"/>
              <a:ext cx="61025" cy="53600"/>
            </a:xfrm>
            <a:custGeom>
              <a:avLst/>
              <a:gdLst/>
              <a:ahLst/>
              <a:cxnLst/>
              <a:rect l="l" t="t" r="r" b="b"/>
              <a:pathLst>
                <a:path w="2441" h="2144" extrusionOk="0">
                  <a:moveTo>
                    <a:pt x="1215" y="1"/>
                  </a:moveTo>
                  <a:cubicBezTo>
                    <a:pt x="869" y="1"/>
                    <a:pt x="521" y="143"/>
                    <a:pt x="297" y="435"/>
                  </a:cubicBezTo>
                  <a:cubicBezTo>
                    <a:pt x="1" y="878"/>
                    <a:pt x="75" y="1581"/>
                    <a:pt x="555" y="1950"/>
                  </a:cubicBezTo>
                  <a:cubicBezTo>
                    <a:pt x="730" y="2082"/>
                    <a:pt x="946" y="2144"/>
                    <a:pt x="1165" y="2144"/>
                  </a:cubicBezTo>
                  <a:cubicBezTo>
                    <a:pt x="1501" y="2144"/>
                    <a:pt x="1847" y="1997"/>
                    <a:pt x="2071" y="1729"/>
                  </a:cubicBezTo>
                  <a:cubicBezTo>
                    <a:pt x="2441" y="1248"/>
                    <a:pt x="2330" y="546"/>
                    <a:pt x="1849" y="176"/>
                  </a:cubicBezTo>
                  <a:cubicBezTo>
                    <a:pt x="1661" y="60"/>
                    <a:pt x="1438" y="1"/>
                    <a:pt x="12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5" name="Google Shape;2775;p40"/>
            <p:cNvSpPr/>
            <p:nvPr/>
          </p:nvSpPr>
          <p:spPr>
            <a:xfrm>
              <a:off x="2553425" y="4736650"/>
              <a:ext cx="52725" cy="46800"/>
            </a:xfrm>
            <a:custGeom>
              <a:avLst/>
              <a:gdLst/>
              <a:ahLst/>
              <a:cxnLst/>
              <a:rect l="l" t="t" r="r" b="b"/>
              <a:pathLst>
                <a:path w="2109" h="1872" extrusionOk="0">
                  <a:moveTo>
                    <a:pt x="1063" y="1"/>
                  </a:moveTo>
                  <a:cubicBezTo>
                    <a:pt x="780" y="1"/>
                    <a:pt x="510" y="138"/>
                    <a:pt x="334" y="382"/>
                  </a:cubicBezTo>
                  <a:cubicBezTo>
                    <a:pt x="1" y="788"/>
                    <a:pt x="75" y="1343"/>
                    <a:pt x="518" y="1676"/>
                  </a:cubicBezTo>
                  <a:cubicBezTo>
                    <a:pt x="682" y="1809"/>
                    <a:pt x="869" y="1871"/>
                    <a:pt x="1056" y="1871"/>
                  </a:cubicBezTo>
                  <a:cubicBezTo>
                    <a:pt x="1335" y="1871"/>
                    <a:pt x="1613" y="1734"/>
                    <a:pt x="1812" y="1491"/>
                  </a:cubicBezTo>
                  <a:cubicBezTo>
                    <a:pt x="2108" y="1084"/>
                    <a:pt x="2034" y="492"/>
                    <a:pt x="1628" y="197"/>
                  </a:cubicBezTo>
                  <a:cubicBezTo>
                    <a:pt x="1449" y="63"/>
                    <a:pt x="1253" y="1"/>
                    <a:pt x="1063" y="1"/>
                  </a:cubicBezTo>
                  <a:close/>
                </a:path>
              </a:pathLst>
            </a:custGeom>
            <a:solidFill>
              <a:srgbClr val="F9C2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6" name="Google Shape;2776;p40"/>
            <p:cNvSpPr/>
            <p:nvPr/>
          </p:nvSpPr>
          <p:spPr>
            <a:xfrm>
              <a:off x="2631075" y="4782875"/>
              <a:ext cx="52700" cy="46775"/>
            </a:xfrm>
            <a:custGeom>
              <a:avLst/>
              <a:gdLst/>
              <a:ahLst/>
              <a:cxnLst/>
              <a:rect l="l" t="t" r="r" b="b"/>
              <a:pathLst>
                <a:path w="2108" h="1871" extrusionOk="0">
                  <a:moveTo>
                    <a:pt x="1052" y="0"/>
                  </a:moveTo>
                  <a:cubicBezTo>
                    <a:pt x="773" y="0"/>
                    <a:pt x="495" y="138"/>
                    <a:pt x="296" y="381"/>
                  </a:cubicBezTo>
                  <a:cubicBezTo>
                    <a:pt x="0" y="788"/>
                    <a:pt x="74" y="1342"/>
                    <a:pt x="481" y="1675"/>
                  </a:cubicBezTo>
                  <a:cubicBezTo>
                    <a:pt x="659" y="1809"/>
                    <a:pt x="856" y="1871"/>
                    <a:pt x="1046" y="1871"/>
                  </a:cubicBezTo>
                  <a:cubicBezTo>
                    <a:pt x="1329" y="1871"/>
                    <a:pt x="1598" y="1733"/>
                    <a:pt x="1775" y="1490"/>
                  </a:cubicBezTo>
                  <a:cubicBezTo>
                    <a:pt x="2108" y="1084"/>
                    <a:pt x="2034" y="492"/>
                    <a:pt x="1590" y="196"/>
                  </a:cubicBezTo>
                  <a:cubicBezTo>
                    <a:pt x="1427" y="63"/>
                    <a:pt x="1239" y="0"/>
                    <a:pt x="1052" y="0"/>
                  </a:cubicBezTo>
                  <a:close/>
                </a:path>
              </a:pathLst>
            </a:custGeom>
            <a:solidFill>
              <a:srgbClr val="F9C2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7" name="Google Shape;2777;p40"/>
            <p:cNvSpPr/>
            <p:nvPr/>
          </p:nvSpPr>
          <p:spPr>
            <a:xfrm>
              <a:off x="2721650" y="4808400"/>
              <a:ext cx="52700" cy="46750"/>
            </a:xfrm>
            <a:custGeom>
              <a:avLst/>
              <a:gdLst/>
              <a:ahLst/>
              <a:cxnLst/>
              <a:rect l="l" t="t" r="r" b="b"/>
              <a:pathLst>
                <a:path w="2108" h="1870" extrusionOk="0">
                  <a:moveTo>
                    <a:pt x="1056" y="1"/>
                  </a:moveTo>
                  <a:cubicBezTo>
                    <a:pt x="789" y="1"/>
                    <a:pt x="524" y="125"/>
                    <a:pt x="333" y="358"/>
                  </a:cubicBezTo>
                  <a:cubicBezTo>
                    <a:pt x="0" y="802"/>
                    <a:pt x="111" y="1357"/>
                    <a:pt x="518" y="1689"/>
                  </a:cubicBezTo>
                  <a:cubicBezTo>
                    <a:pt x="684" y="1810"/>
                    <a:pt x="875" y="1869"/>
                    <a:pt x="1065" y="1869"/>
                  </a:cubicBezTo>
                  <a:cubicBezTo>
                    <a:pt x="1341" y="1869"/>
                    <a:pt x="1615" y="1745"/>
                    <a:pt x="1812" y="1504"/>
                  </a:cubicBezTo>
                  <a:cubicBezTo>
                    <a:pt x="2108" y="1061"/>
                    <a:pt x="2034" y="469"/>
                    <a:pt x="1627" y="210"/>
                  </a:cubicBezTo>
                  <a:cubicBezTo>
                    <a:pt x="1454" y="69"/>
                    <a:pt x="1254" y="1"/>
                    <a:pt x="1056" y="1"/>
                  </a:cubicBezTo>
                  <a:close/>
                </a:path>
              </a:pathLst>
            </a:custGeom>
            <a:solidFill>
              <a:srgbClr val="F9C2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8" name="Google Shape;2778;p40"/>
            <p:cNvSpPr/>
            <p:nvPr/>
          </p:nvSpPr>
          <p:spPr>
            <a:xfrm>
              <a:off x="2488725" y="4675400"/>
              <a:ext cx="52725" cy="45725"/>
            </a:xfrm>
            <a:custGeom>
              <a:avLst/>
              <a:gdLst/>
              <a:ahLst/>
              <a:cxnLst/>
              <a:rect l="l" t="t" r="r" b="b"/>
              <a:pathLst>
                <a:path w="2109" h="1829" extrusionOk="0">
                  <a:moveTo>
                    <a:pt x="1075" y="0"/>
                  </a:moveTo>
                  <a:cubicBezTo>
                    <a:pt x="784" y="0"/>
                    <a:pt x="499" y="130"/>
                    <a:pt x="297" y="355"/>
                  </a:cubicBezTo>
                  <a:cubicBezTo>
                    <a:pt x="1" y="761"/>
                    <a:pt x="75" y="1316"/>
                    <a:pt x="518" y="1649"/>
                  </a:cubicBezTo>
                  <a:cubicBezTo>
                    <a:pt x="685" y="1769"/>
                    <a:pt x="875" y="1828"/>
                    <a:pt x="1065" y="1828"/>
                  </a:cubicBezTo>
                  <a:cubicBezTo>
                    <a:pt x="1341" y="1828"/>
                    <a:pt x="1616" y="1704"/>
                    <a:pt x="1812" y="1464"/>
                  </a:cubicBezTo>
                  <a:cubicBezTo>
                    <a:pt x="2108" y="1020"/>
                    <a:pt x="2034" y="465"/>
                    <a:pt x="1628" y="170"/>
                  </a:cubicBezTo>
                  <a:cubicBezTo>
                    <a:pt x="1454" y="54"/>
                    <a:pt x="1263" y="0"/>
                    <a:pt x="1075" y="0"/>
                  </a:cubicBezTo>
                  <a:close/>
                </a:path>
              </a:pathLst>
            </a:custGeom>
            <a:solidFill>
              <a:srgbClr val="F9C2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9" name="Google Shape;2779;p40"/>
            <p:cNvSpPr/>
            <p:nvPr/>
          </p:nvSpPr>
          <p:spPr>
            <a:xfrm>
              <a:off x="2438825" y="4594725"/>
              <a:ext cx="53625" cy="46650"/>
            </a:xfrm>
            <a:custGeom>
              <a:avLst/>
              <a:gdLst/>
              <a:ahLst/>
              <a:cxnLst/>
              <a:rect l="l" t="t" r="r" b="b"/>
              <a:pathLst>
                <a:path w="2145" h="1866" extrusionOk="0">
                  <a:moveTo>
                    <a:pt x="1080" y="0"/>
                  </a:moveTo>
                  <a:cubicBezTo>
                    <a:pt x="805" y="0"/>
                    <a:pt x="530" y="124"/>
                    <a:pt x="333" y="365"/>
                  </a:cubicBezTo>
                  <a:cubicBezTo>
                    <a:pt x="0" y="809"/>
                    <a:pt x="111" y="1363"/>
                    <a:pt x="518" y="1659"/>
                  </a:cubicBezTo>
                  <a:cubicBezTo>
                    <a:pt x="688" y="1798"/>
                    <a:pt x="883" y="1866"/>
                    <a:pt x="1077" y="1866"/>
                  </a:cubicBezTo>
                  <a:cubicBezTo>
                    <a:pt x="1349" y="1866"/>
                    <a:pt x="1618" y="1733"/>
                    <a:pt x="1812" y="1474"/>
                  </a:cubicBezTo>
                  <a:cubicBezTo>
                    <a:pt x="2145" y="1068"/>
                    <a:pt x="2034" y="513"/>
                    <a:pt x="1627" y="180"/>
                  </a:cubicBezTo>
                  <a:cubicBezTo>
                    <a:pt x="1461" y="59"/>
                    <a:pt x="1270" y="0"/>
                    <a:pt x="1080" y="0"/>
                  </a:cubicBezTo>
                  <a:close/>
                </a:path>
              </a:pathLst>
            </a:custGeom>
            <a:solidFill>
              <a:srgbClr val="F9C2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0" name="Google Shape;2780;p40"/>
            <p:cNvSpPr/>
            <p:nvPr/>
          </p:nvSpPr>
          <p:spPr>
            <a:xfrm>
              <a:off x="2825175" y="4528750"/>
              <a:ext cx="61025" cy="53625"/>
            </a:xfrm>
            <a:custGeom>
              <a:avLst/>
              <a:gdLst/>
              <a:ahLst/>
              <a:cxnLst/>
              <a:rect l="l" t="t" r="r" b="b"/>
              <a:pathLst>
                <a:path w="2441" h="2145" extrusionOk="0">
                  <a:moveTo>
                    <a:pt x="1211" y="1"/>
                  </a:moveTo>
                  <a:cubicBezTo>
                    <a:pt x="866" y="1"/>
                    <a:pt x="520" y="147"/>
                    <a:pt x="296" y="416"/>
                  </a:cubicBezTo>
                  <a:cubicBezTo>
                    <a:pt x="0" y="897"/>
                    <a:pt x="74" y="1599"/>
                    <a:pt x="555" y="1969"/>
                  </a:cubicBezTo>
                  <a:cubicBezTo>
                    <a:pt x="729" y="2085"/>
                    <a:pt x="943" y="2144"/>
                    <a:pt x="1161" y="2144"/>
                  </a:cubicBezTo>
                  <a:cubicBezTo>
                    <a:pt x="1498" y="2144"/>
                    <a:pt x="1846" y="2002"/>
                    <a:pt x="2071" y="1710"/>
                  </a:cubicBezTo>
                  <a:cubicBezTo>
                    <a:pt x="2440" y="1229"/>
                    <a:pt x="2329" y="527"/>
                    <a:pt x="1849" y="194"/>
                  </a:cubicBezTo>
                  <a:cubicBezTo>
                    <a:pt x="1659" y="63"/>
                    <a:pt x="1435" y="1"/>
                    <a:pt x="12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1" name="Google Shape;2781;p40"/>
            <p:cNvSpPr/>
            <p:nvPr/>
          </p:nvSpPr>
          <p:spPr>
            <a:xfrm>
              <a:off x="2912975" y="4561100"/>
              <a:ext cx="61025" cy="53625"/>
            </a:xfrm>
            <a:custGeom>
              <a:avLst/>
              <a:gdLst/>
              <a:ahLst/>
              <a:cxnLst/>
              <a:rect l="l" t="t" r="r" b="b"/>
              <a:pathLst>
                <a:path w="2441" h="2145" extrusionOk="0">
                  <a:moveTo>
                    <a:pt x="1211" y="1"/>
                  </a:moveTo>
                  <a:cubicBezTo>
                    <a:pt x="866" y="1"/>
                    <a:pt x="520" y="147"/>
                    <a:pt x="296" y="416"/>
                  </a:cubicBezTo>
                  <a:cubicBezTo>
                    <a:pt x="0" y="897"/>
                    <a:pt x="74" y="1599"/>
                    <a:pt x="518" y="1969"/>
                  </a:cubicBezTo>
                  <a:cubicBezTo>
                    <a:pt x="707" y="2085"/>
                    <a:pt x="929" y="2144"/>
                    <a:pt x="1153" y="2144"/>
                  </a:cubicBezTo>
                  <a:cubicBezTo>
                    <a:pt x="1499" y="2144"/>
                    <a:pt x="1846" y="2002"/>
                    <a:pt x="2071" y="1710"/>
                  </a:cubicBezTo>
                  <a:cubicBezTo>
                    <a:pt x="2440" y="1229"/>
                    <a:pt x="2330" y="527"/>
                    <a:pt x="1849" y="194"/>
                  </a:cubicBezTo>
                  <a:cubicBezTo>
                    <a:pt x="1659" y="63"/>
                    <a:pt x="1435" y="1"/>
                    <a:pt x="12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2" name="Google Shape;2782;p40"/>
            <p:cNvSpPr/>
            <p:nvPr/>
          </p:nvSpPr>
          <p:spPr>
            <a:xfrm>
              <a:off x="2670825" y="4412300"/>
              <a:ext cx="62875" cy="54075"/>
            </a:xfrm>
            <a:custGeom>
              <a:avLst/>
              <a:gdLst/>
              <a:ahLst/>
              <a:cxnLst/>
              <a:rect l="l" t="t" r="r" b="b"/>
              <a:pathLst>
                <a:path w="2515" h="2163" extrusionOk="0">
                  <a:moveTo>
                    <a:pt x="1284" y="1"/>
                  </a:moveTo>
                  <a:cubicBezTo>
                    <a:pt x="940" y="1"/>
                    <a:pt x="594" y="147"/>
                    <a:pt x="370" y="416"/>
                  </a:cubicBezTo>
                  <a:cubicBezTo>
                    <a:pt x="0" y="896"/>
                    <a:pt x="111" y="1562"/>
                    <a:pt x="629" y="1932"/>
                  </a:cubicBezTo>
                  <a:cubicBezTo>
                    <a:pt x="813" y="2086"/>
                    <a:pt x="1043" y="2163"/>
                    <a:pt x="1275" y="2163"/>
                  </a:cubicBezTo>
                  <a:cubicBezTo>
                    <a:pt x="1600" y="2163"/>
                    <a:pt x="1929" y="2012"/>
                    <a:pt x="2144" y="1710"/>
                  </a:cubicBezTo>
                  <a:cubicBezTo>
                    <a:pt x="2514" y="1266"/>
                    <a:pt x="2403" y="564"/>
                    <a:pt x="1923" y="194"/>
                  </a:cubicBezTo>
                  <a:cubicBezTo>
                    <a:pt x="1733" y="63"/>
                    <a:pt x="1509" y="1"/>
                    <a:pt x="12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3" name="Google Shape;2783;p40"/>
            <p:cNvSpPr/>
            <p:nvPr/>
          </p:nvSpPr>
          <p:spPr>
            <a:xfrm>
              <a:off x="2615350" y="4336050"/>
              <a:ext cx="62875" cy="54275"/>
            </a:xfrm>
            <a:custGeom>
              <a:avLst/>
              <a:gdLst/>
              <a:ahLst/>
              <a:cxnLst/>
              <a:rect l="l" t="t" r="r" b="b"/>
              <a:pathLst>
                <a:path w="2515" h="2171" extrusionOk="0">
                  <a:moveTo>
                    <a:pt x="1289" y="0"/>
                  </a:moveTo>
                  <a:cubicBezTo>
                    <a:pt x="943" y="0"/>
                    <a:pt x="595" y="142"/>
                    <a:pt x="371" y="434"/>
                  </a:cubicBezTo>
                  <a:cubicBezTo>
                    <a:pt x="1" y="878"/>
                    <a:pt x="112" y="1580"/>
                    <a:pt x="629" y="1950"/>
                  </a:cubicBezTo>
                  <a:cubicBezTo>
                    <a:pt x="808" y="2099"/>
                    <a:pt x="1029" y="2170"/>
                    <a:pt x="1254" y="2170"/>
                  </a:cubicBezTo>
                  <a:cubicBezTo>
                    <a:pt x="1586" y="2170"/>
                    <a:pt x="1925" y="2015"/>
                    <a:pt x="2145" y="1728"/>
                  </a:cubicBezTo>
                  <a:cubicBezTo>
                    <a:pt x="2515" y="1248"/>
                    <a:pt x="2404" y="545"/>
                    <a:pt x="1923" y="175"/>
                  </a:cubicBezTo>
                  <a:cubicBezTo>
                    <a:pt x="1735" y="59"/>
                    <a:pt x="1512" y="0"/>
                    <a:pt x="12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4" name="Google Shape;2784;p40"/>
            <p:cNvSpPr/>
            <p:nvPr/>
          </p:nvSpPr>
          <p:spPr>
            <a:xfrm>
              <a:off x="2467475" y="4490150"/>
              <a:ext cx="75825" cy="108175"/>
            </a:xfrm>
            <a:custGeom>
              <a:avLst/>
              <a:gdLst/>
              <a:ahLst/>
              <a:cxnLst/>
              <a:rect l="l" t="t" r="r" b="b"/>
              <a:pathLst>
                <a:path w="3033" h="4327" extrusionOk="0">
                  <a:moveTo>
                    <a:pt x="1" y="1"/>
                  </a:moveTo>
                  <a:lnTo>
                    <a:pt x="1" y="1"/>
                  </a:lnTo>
                  <a:cubicBezTo>
                    <a:pt x="666" y="1590"/>
                    <a:pt x="1442" y="3069"/>
                    <a:pt x="2330" y="4326"/>
                  </a:cubicBezTo>
                  <a:cubicBezTo>
                    <a:pt x="2478" y="2921"/>
                    <a:pt x="2588" y="2108"/>
                    <a:pt x="3032" y="777"/>
                  </a:cubicBezTo>
                  <a:cubicBezTo>
                    <a:pt x="1812" y="555"/>
                    <a:pt x="1110" y="407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5" name="Google Shape;2785;p40"/>
            <p:cNvSpPr/>
            <p:nvPr/>
          </p:nvSpPr>
          <p:spPr>
            <a:xfrm>
              <a:off x="2534025" y="4606600"/>
              <a:ext cx="85050" cy="92475"/>
            </a:xfrm>
            <a:custGeom>
              <a:avLst/>
              <a:gdLst/>
              <a:ahLst/>
              <a:cxnLst/>
              <a:rect l="l" t="t" r="r" b="b"/>
              <a:pathLst>
                <a:path w="3402" h="3699" extrusionOk="0">
                  <a:moveTo>
                    <a:pt x="3180" y="1"/>
                  </a:moveTo>
                  <a:lnTo>
                    <a:pt x="3180" y="1"/>
                  </a:lnTo>
                  <a:cubicBezTo>
                    <a:pt x="2419" y="91"/>
                    <a:pt x="1861" y="139"/>
                    <a:pt x="1268" y="139"/>
                  </a:cubicBezTo>
                  <a:cubicBezTo>
                    <a:pt x="882" y="139"/>
                    <a:pt x="482" y="119"/>
                    <a:pt x="0" y="75"/>
                  </a:cubicBezTo>
                  <a:lnTo>
                    <a:pt x="0" y="75"/>
                  </a:lnTo>
                  <a:cubicBezTo>
                    <a:pt x="999" y="1480"/>
                    <a:pt x="2108" y="2663"/>
                    <a:pt x="3402" y="3698"/>
                  </a:cubicBezTo>
                  <a:cubicBezTo>
                    <a:pt x="3180" y="2256"/>
                    <a:pt x="3143" y="1443"/>
                    <a:pt x="31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6" name="Google Shape;2786;p40"/>
            <p:cNvSpPr/>
            <p:nvPr/>
          </p:nvSpPr>
          <p:spPr>
            <a:xfrm>
              <a:off x="2626450" y="4679625"/>
              <a:ext cx="108175" cy="83225"/>
            </a:xfrm>
            <a:custGeom>
              <a:avLst/>
              <a:gdLst/>
              <a:ahLst/>
              <a:cxnLst/>
              <a:rect l="l" t="t" r="r" b="b"/>
              <a:pathLst>
                <a:path w="4327" h="3329" extrusionOk="0">
                  <a:moveTo>
                    <a:pt x="3180" y="1"/>
                  </a:moveTo>
                  <a:cubicBezTo>
                    <a:pt x="1960" y="481"/>
                    <a:pt x="1294" y="666"/>
                    <a:pt x="1" y="962"/>
                  </a:cubicBezTo>
                  <a:cubicBezTo>
                    <a:pt x="1294" y="1923"/>
                    <a:pt x="2773" y="2700"/>
                    <a:pt x="4326" y="3328"/>
                  </a:cubicBezTo>
                  <a:cubicBezTo>
                    <a:pt x="3735" y="2071"/>
                    <a:pt x="3513" y="1332"/>
                    <a:pt x="31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7" name="Google Shape;2787;p40"/>
            <p:cNvSpPr/>
            <p:nvPr/>
          </p:nvSpPr>
          <p:spPr>
            <a:xfrm>
              <a:off x="2746600" y="4723075"/>
              <a:ext cx="120175" cy="70275"/>
            </a:xfrm>
            <a:custGeom>
              <a:avLst/>
              <a:gdLst/>
              <a:ahLst/>
              <a:cxnLst/>
              <a:rect l="l" t="t" r="r" b="b"/>
              <a:pathLst>
                <a:path w="4807" h="2811" extrusionOk="0">
                  <a:moveTo>
                    <a:pt x="2810" y="0"/>
                  </a:moveTo>
                  <a:cubicBezTo>
                    <a:pt x="1738" y="777"/>
                    <a:pt x="1147" y="1146"/>
                    <a:pt x="1" y="1775"/>
                  </a:cubicBezTo>
                  <a:cubicBezTo>
                    <a:pt x="1480" y="2256"/>
                    <a:pt x="3069" y="2588"/>
                    <a:pt x="4807" y="2810"/>
                  </a:cubicBezTo>
                  <a:cubicBezTo>
                    <a:pt x="3920" y="1849"/>
                    <a:pt x="3513" y="1220"/>
                    <a:pt x="281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8" name="Google Shape;2788;p40"/>
            <p:cNvSpPr/>
            <p:nvPr/>
          </p:nvSpPr>
          <p:spPr>
            <a:xfrm>
              <a:off x="2716100" y="4256325"/>
              <a:ext cx="59175" cy="84125"/>
            </a:xfrm>
            <a:custGeom>
              <a:avLst/>
              <a:gdLst/>
              <a:ahLst/>
              <a:cxnLst/>
              <a:rect l="l" t="t" r="r" b="b"/>
              <a:pathLst>
                <a:path w="2367" h="3365" extrusionOk="0">
                  <a:moveTo>
                    <a:pt x="1" y="0"/>
                  </a:moveTo>
                  <a:cubicBezTo>
                    <a:pt x="518" y="1257"/>
                    <a:pt x="1110" y="2366"/>
                    <a:pt x="1812" y="3364"/>
                  </a:cubicBezTo>
                  <a:cubicBezTo>
                    <a:pt x="1886" y="2329"/>
                    <a:pt x="2034" y="1664"/>
                    <a:pt x="2367" y="592"/>
                  </a:cubicBezTo>
                  <a:cubicBezTo>
                    <a:pt x="1406" y="481"/>
                    <a:pt x="888" y="333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9" name="Google Shape;2789;p40"/>
            <p:cNvSpPr/>
            <p:nvPr/>
          </p:nvSpPr>
          <p:spPr>
            <a:xfrm>
              <a:off x="2766950" y="4346900"/>
              <a:ext cx="65625" cy="71175"/>
            </a:xfrm>
            <a:custGeom>
              <a:avLst/>
              <a:gdLst/>
              <a:ahLst/>
              <a:cxnLst/>
              <a:rect l="l" t="t" r="r" b="b"/>
              <a:pathLst>
                <a:path w="2625" h="2847" extrusionOk="0">
                  <a:moveTo>
                    <a:pt x="2440" y="0"/>
                  </a:moveTo>
                  <a:lnTo>
                    <a:pt x="2440" y="0"/>
                  </a:lnTo>
                  <a:cubicBezTo>
                    <a:pt x="1831" y="71"/>
                    <a:pt x="1385" y="96"/>
                    <a:pt x="904" y="96"/>
                  </a:cubicBezTo>
                  <a:cubicBezTo>
                    <a:pt x="627" y="96"/>
                    <a:pt x="338" y="88"/>
                    <a:pt x="0" y="74"/>
                  </a:cubicBezTo>
                  <a:lnTo>
                    <a:pt x="0" y="74"/>
                  </a:lnTo>
                  <a:cubicBezTo>
                    <a:pt x="776" y="1146"/>
                    <a:pt x="1664" y="2071"/>
                    <a:pt x="2625" y="2847"/>
                  </a:cubicBezTo>
                  <a:cubicBezTo>
                    <a:pt x="2440" y="1701"/>
                    <a:pt x="2403" y="1109"/>
                    <a:pt x="24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0" name="Google Shape;2790;p40"/>
            <p:cNvSpPr/>
            <p:nvPr/>
          </p:nvSpPr>
          <p:spPr>
            <a:xfrm>
              <a:off x="2837175" y="4403275"/>
              <a:ext cx="85075" cy="63800"/>
            </a:xfrm>
            <a:custGeom>
              <a:avLst/>
              <a:gdLst/>
              <a:ahLst/>
              <a:cxnLst/>
              <a:rect l="l" t="t" r="r" b="b"/>
              <a:pathLst>
                <a:path w="3403" h="2552" extrusionOk="0">
                  <a:moveTo>
                    <a:pt x="2515" y="0"/>
                  </a:moveTo>
                  <a:cubicBezTo>
                    <a:pt x="1554" y="370"/>
                    <a:pt x="1036" y="518"/>
                    <a:pt x="1" y="740"/>
                  </a:cubicBezTo>
                  <a:cubicBezTo>
                    <a:pt x="1036" y="1479"/>
                    <a:pt x="2145" y="2071"/>
                    <a:pt x="3402" y="2551"/>
                  </a:cubicBezTo>
                  <a:cubicBezTo>
                    <a:pt x="2922" y="1553"/>
                    <a:pt x="2737" y="999"/>
                    <a:pt x="25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1" name="Google Shape;2791;p40"/>
            <p:cNvSpPr/>
            <p:nvPr/>
          </p:nvSpPr>
          <p:spPr>
            <a:xfrm>
              <a:off x="2931450" y="4436550"/>
              <a:ext cx="92450" cy="54550"/>
            </a:xfrm>
            <a:custGeom>
              <a:avLst/>
              <a:gdLst/>
              <a:ahLst/>
              <a:cxnLst/>
              <a:rect l="l" t="t" r="r" b="b"/>
              <a:pathLst>
                <a:path w="3698" h="2182" extrusionOk="0">
                  <a:moveTo>
                    <a:pt x="2145" y="0"/>
                  </a:moveTo>
                  <a:cubicBezTo>
                    <a:pt x="1369" y="592"/>
                    <a:pt x="851" y="888"/>
                    <a:pt x="1" y="1331"/>
                  </a:cubicBezTo>
                  <a:cubicBezTo>
                    <a:pt x="1147" y="1701"/>
                    <a:pt x="2330" y="1997"/>
                    <a:pt x="3698" y="2182"/>
                  </a:cubicBezTo>
                  <a:cubicBezTo>
                    <a:pt x="2995" y="1405"/>
                    <a:pt x="2663" y="888"/>
                    <a:pt x="21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" name="Google Shape;247;p34"/>
          <p:cNvGrpSpPr/>
          <p:nvPr/>
        </p:nvGrpSpPr>
        <p:grpSpPr>
          <a:xfrm>
            <a:off x="5465450" y="1594458"/>
            <a:ext cx="2348161" cy="3009549"/>
            <a:chOff x="6082625" y="2134000"/>
            <a:chExt cx="2348161" cy="3009549"/>
          </a:xfrm>
        </p:grpSpPr>
        <p:sp>
          <p:nvSpPr>
            <p:cNvPr id="60" name="Google Shape;248;p34"/>
            <p:cNvSpPr/>
            <p:nvPr/>
          </p:nvSpPr>
          <p:spPr>
            <a:xfrm>
              <a:off x="6082625" y="2134000"/>
              <a:ext cx="2348161" cy="3009549"/>
            </a:xfrm>
            <a:custGeom>
              <a:avLst/>
              <a:gdLst/>
              <a:ahLst/>
              <a:cxnLst/>
              <a:rect l="l" t="t" r="r" b="b"/>
              <a:pathLst>
                <a:path w="37726" h="48352" extrusionOk="0">
                  <a:moveTo>
                    <a:pt x="33246" y="13039"/>
                  </a:moveTo>
                  <a:lnTo>
                    <a:pt x="33554" y="13133"/>
                  </a:lnTo>
                  <a:lnTo>
                    <a:pt x="33554" y="13133"/>
                  </a:lnTo>
                  <a:lnTo>
                    <a:pt x="33462" y="13316"/>
                  </a:lnTo>
                  <a:lnTo>
                    <a:pt x="33246" y="13039"/>
                  </a:lnTo>
                  <a:close/>
                  <a:moveTo>
                    <a:pt x="4955" y="16645"/>
                  </a:moveTo>
                  <a:lnTo>
                    <a:pt x="4842" y="16982"/>
                  </a:lnTo>
                  <a:lnTo>
                    <a:pt x="4687" y="16835"/>
                  </a:lnTo>
                  <a:lnTo>
                    <a:pt x="4955" y="16645"/>
                  </a:lnTo>
                  <a:close/>
                  <a:moveTo>
                    <a:pt x="7030" y="17847"/>
                  </a:moveTo>
                  <a:cubicBezTo>
                    <a:pt x="7315" y="18106"/>
                    <a:pt x="7609" y="18357"/>
                    <a:pt x="7920" y="18573"/>
                  </a:cubicBezTo>
                  <a:cubicBezTo>
                    <a:pt x="8232" y="18789"/>
                    <a:pt x="8552" y="18980"/>
                    <a:pt x="8872" y="19144"/>
                  </a:cubicBezTo>
                  <a:lnTo>
                    <a:pt x="8863" y="19299"/>
                  </a:lnTo>
                  <a:cubicBezTo>
                    <a:pt x="8154" y="19066"/>
                    <a:pt x="7497" y="18789"/>
                    <a:pt x="6796" y="18469"/>
                  </a:cubicBezTo>
                  <a:lnTo>
                    <a:pt x="7030" y="17847"/>
                  </a:lnTo>
                  <a:close/>
                  <a:moveTo>
                    <a:pt x="28076" y="34448"/>
                  </a:moveTo>
                  <a:cubicBezTo>
                    <a:pt x="28785" y="36446"/>
                    <a:pt x="29537" y="38426"/>
                    <a:pt x="30324" y="40388"/>
                  </a:cubicBezTo>
                  <a:cubicBezTo>
                    <a:pt x="28586" y="41331"/>
                    <a:pt x="27090" y="41763"/>
                    <a:pt x="26165" y="41962"/>
                  </a:cubicBezTo>
                  <a:cubicBezTo>
                    <a:pt x="25456" y="39602"/>
                    <a:pt x="24816" y="37215"/>
                    <a:pt x="24254" y="34820"/>
                  </a:cubicBezTo>
                  <a:cubicBezTo>
                    <a:pt x="24470" y="34708"/>
                    <a:pt x="24738" y="34561"/>
                    <a:pt x="24833" y="34535"/>
                  </a:cubicBezTo>
                  <a:lnTo>
                    <a:pt x="25023" y="34535"/>
                  </a:lnTo>
                  <a:cubicBezTo>
                    <a:pt x="25214" y="34535"/>
                    <a:pt x="25438" y="34543"/>
                    <a:pt x="25672" y="34552"/>
                  </a:cubicBezTo>
                  <a:cubicBezTo>
                    <a:pt x="25957" y="34569"/>
                    <a:pt x="26277" y="34578"/>
                    <a:pt x="26606" y="34578"/>
                  </a:cubicBezTo>
                  <a:cubicBezTo>
                    <a:pt x="27168" y="34578"/>
                    <a:pt x="27643" y="34535"/>
                    <a:pt x="28076" y="34448"/>
                  </a:cubicBezTo>
                  <a:close/>
                  <a:moveTo>
                    <a:pt x="15071" y="35010"/>
                  </a:moveTo>
                  <a:cubicBezTo>
                    <a:pt x="15175" y="35019"/>
                    <a:pt x="15486" y="35157"/>
                    <a:pt x="15720" y="35252"/>
                  </a:cubicBezTo>
                  <a:cubicBezTo>
                    <a:pt x="15893" y="35330"/>
                    <a:pt x="16100" y="35417"/>
                    <a:pt x="16325" y="35503"/>
                  </a:cubicBezTo>
                  <a:cubicBezTo>
                    <a:pt x="16014" y="37907"/>
                    <a:pt x="15625" y="40310"/>
                    <a:pt x="15158" y="42688"/>
                  </a:cubicBezTo>
                  <a:lnTo>
                    <a:pt x="15158" y="42688"/>
                  </a:lnTo>
                  <a:cubicBezTo>
                    <a:pt x="14215" y="42592"/>
                    <a:pt x="12688" y="42306"/>
                    <a:pt x="10860" y="41547"/>
                  </a:cubicBezTo>
                  <a:cubicBezTo>
                    <a:pt x="11466" y="39472"/>
                    <a:pt x="12019" y="37379"/>
                    <a:pt x="12538" y="35270"/>
                  </a:cubicBezTo>
                  <a:cubicBezTo>
                    <a:pt x="13143" y="35270"/>
                    <a:pt x="13722" y="35183"/>
                    <a:pt x="14241" y="35114"/>
                  </a:cubicBezTo>
                  <a:cubicBezTo>
                    <a:pt x="14552" y="35062"/>
                    <a:pt x="14846" y="35028"/>
                    <a:pt x="15071" y="35010"/>
                  </a:cubicBezTo>
                  <a:close/>
                  <a:moveTo>
                    <a:pt x="22628" y="0"/>
                  </a:moveTo>
                  <a:cubicBezTo>
                    <a:pt x="21997" y="0"/>
                    <a:pt x="21141" y="61"/>
                    <a:pt x="20302" y="329"/>
                  </a:cubicBezTo>
                  <a:cubicBezTo>
                    <a:pt x="20155" y="312"/>
                    <a:pt x="20008" y="303"/>
                    <a:pt x="19853" y="303"/>
                  </a:cubicBezTo>
                  <a:cubicBezTo>
                    <a:pt x="19325" y="303"/>
                    <a:pt x="18815" y="424"/>
                    <a:pt x="18331" y="666"/>
                  </a:cubicBezTo>
                  <a:cubicBezTo>
                    <a:pt x="17881" y="441"/>
                    <a:pt x="17397" y="329"/>
                    <a:pt x="16887" y="329"/>
                  </a:cubicBezTo>
                  <a:cubicBezTo>
                    <a:pt x="16688" y="329"/>
                    <a:pt x="16489" y="346"/>
                    <a:pt x="16299" y="381"/>
                  </a:cubicBezTo>
                  <a:cubicBezTo>
                    <a:pt x="16221" y="363"/>
                    <a:pt x="16152" y="337"/>
                    <a:pt x="16074" y="320"/>
                  </a:cubicBezTo>
                  <a:cubicBezTo>
                    <a:pt x="15754" y="225"/>
                    <a:pt x="15071" y="139"/>
                    <a:pt x="14215" y="35"/>
                  </a:cubicBezTo>
                  <a:cubicBezTo>
                    <a:pt x="14204" y="33"/>
                    <a:pt x="14187" y="33"/>
                    <a:pt x="14166" y="33"/>
                  </a:cubicBezTo>
                  <a:cubicBezTo>
                    <a:pt x="13819" y="33"/>
                    <a:pt x="12243" y="235"/>
                    <a:pt x="12226" y="675"/>
                  </a:cubicBezTo>
                  <a:cubicBezTo>
                    <a:pt x="12209" y="1219"/>
                    <a:pt x="12572" y="1583"/>
                    <a:pt x="12572" y="1583"/>
                  </a:cubicBezTo>
                  <a:cubicBezTo>
                    <a:pt x="12702" y="1799"/>
                    <a:pt x="12840" y="2015"/>
                    <a:pt x="12987" y="2240"/>
                  </a:cubicBezTo>
                  <a:cubicBezTo>
                    <a:pt x="12434" y="2767"/>
                    <a:pt x="11993" y="3312"/>
                    <a:pt x="11725" y="3718"/>
                  </a:cubicBezTo>
                  <a:lnTo>
                    <a:pt x="11630" y="3865"/>
                  </a:lnTo>
                  <a:cubicBezTo>
                    <a:pt x="11517" y="4030"/>
                    <a:pt x="11422" y="4177"/>
                    <a:pt x="11336" y="4254"/>
                  </a:cubicBezTo>
                  <a:cubicBezTo>
                    <a:pt x="11293" y="4298"/>
                    <a:pt x="11206" y="4350"/>
                    <a:pt x="11120" y="4401"/>
                  </a:cubicBezTo>
                  <a:cubicBezTo>
                    <a:pt x="10947" y="4514"/>
                    <a:pt x="10739" y="4643"/>
                    <a:pt x="10540" y="4842"/>
                  </a:cubicBezTo>
                  <a:cubicBezTo>
                    <a:pt x="10099" y="5283"/>
                    <a:pt x="9909" y="5811"/>
                    <a:pt x="9762" y="6243"/>
                  </a:cubicBezTo>
                  <a:cubicBezTo>
                    <a:pt x="9693" y="6433"/>
                    <a:pt x="9598" y="6736"/>
                    <a:pt x="9520" y="6788"/>
                  </a:cubicBezTo>
                  <a:cubicBezTo>
                    <a:pt x="9494" y="6814"/>
                    <a:pt x="9408" y="6857"/>
                    <a:pt x="9347" y="6892"/>
                  </a:cubicBezTo>
                  <a:cubicBezTo>
                    <a:pt x="9174" y="6978"/>
                    <a:pt x="8932" y="7099"/>
                    <a:pt x="8716" y="7307"/>
                  </a:cubicBezTo>
                  <a:cubicBezTo>
                    <a:pt x="8145" y="7825"/>
                    <a:pt x="8007" y="8483"/>
                    <a:pt x="7912" y="8958"/>
                  </a:cubicBezTo>
                  <a:cubicBezTo>
                    <a:pt x="7877" y="9157"/>
                    <a:pt x="7834" y="9356"/>
                    <a:pt x="7782" y="9442"/>
                  </a:cubicBezTo>
                  <a:cubicBezTo>
                    <a:pt x="7739" y="9520"/>
                    <a:pt x="7575" y="9659"/>
                    <a:pt x="7445" y="9780"/>
                  </a:cubicBezTo>
                  <a:cubicBezTo>
                    <a:pt x="7056" y="10117"/>
                    <a:pt x="6476" y="10627"/>
                    <a:pt x="6373" y="11483"/>
                  </a:cubicBezTo>
                  <a:cubicBezTo>
                    <a:pt x="6321" y="11933"/>
                    <a:pt x="6433" y="12322"/>
                    <a:pt x="6520" y="12607"/>
                  </a:cubicBezTo>
                  <a:cubicBezTo>
                    <a:pt x="6537" y="12676"/>
                    <a:pt x="6563" y="12763"/>
                    <a:pt x="6580" y="12832"/>
                  </a:cubicBezTo>
                  <a:cubicBezTo>
                    <a:pt x="6572" y="12832"/>
                    <a:pt x="6572" y="12840"/>
                    <a:pt x="6563" y="12840"/>
                  </a:cubicBezTo>
                  <a:cubicBezTo>
                    <a:pt x="6451" y="12728"/>
                    <a:pt x="6329" y="12616"/>
                    <a:pt x="6200" y="12512"/>
                  </a:cubicBezTo>
                  <a:cubicBezTo>
                    <a:pt x="6157" y="12477"/>
                    <a:pt x="6105" y="12434"/>
                    <a:pt x="6061" y="12399"/>
                  </a:cubicBezTo>
                  <a:cubicBezTo>
                    <a:pt x="5932" y="12296"/>
                    <a:pt x="5802" y="12192"/>
                    <a:pt x="5742" y="12114"/>
                  </a:cubicBezTo>
                  <a:cubicBezTo>
                    <a:pt x="5672" y="12028"/>
                    <a:pt x="5612" y="11933"/>
                    <a:pt x="5586" y="11872"/>
                  </a:cubicBezTo>
                  <a:cubicBezTo>
                    <a:pt x="5413" y="11483"/>
                    <a:pt x="5041" y="11224"/>
                    <a:pt x="4600" y="11172"/>
                  </a:cubicBezTo>
                  <a:cubicBezTo>
                    <a:pt x="4548" y="11165"/>
                    <a:pt x="4492" y="11162"/>
                    <a:pt x="4434" y="11162"/>
                  </a:cubicBezTo>
                  <a:cubicBezTo>
                    <a:pt x="4018" y="11162"/>
                    <a:pt x="3494" y="11331"/>
                    <a:pt x="3182" y="11734"/>
                  </a:cubicBezTo>
                  <a:cubicBezTo>
                    <a:pt x="3130" y="11794"/>
                    <a:pt x="3078" y="11863"/>
                    <a:pt x="3035" y="11933"/>
                  </a:cubicBezTo>
                  <a:lnTo>
                    <a:pt x="3027" y="11933"/>
                  </a:lnTo>
                  <a:lnTo>
                    <a:pt x="2983" y="11915"/>
                  </a:lnTo>
                  <a:cubicBezTo>
                    <a:pt x="2848" y="11870"/>
                    <a:pt x="2607" y="11788"/>
                    <a:pt x="2319" y="11788"/>
                  </a:cubicBezTo>
                  <a:cubicBezTo>
                    <a:pt x="2108" y="11788"/>
                    <a:pt x="1872" y="11832"/>
                    <a:pt x="1634" y="11967"/>
                  </a:cubicBezTo>
                  <a:cubicBezTo>
                    <a:pt x="1340" y="12131"/>
                    <a:pt x="1124" y="12399"/>
                    <a:pt x="1021" y="12719"/>
                  </a:cubicBezTo>
                  <a:cubicBezTo>
                    <a:pt x="951" y="12754"/>
                    <a:pt x="882" y="12789"/>
                    <a:pt x="813" y="12840"/>
                  </a:cubicBezTo>
                  <a:cubicBezTo>
                    <a:pt x="415" y="13100"/>
                    <a:pt x="190" y="13567"/>
                    <a:pt x="225" y="14060"/>
                  </a:cubicBezTo>
                  <a:cubicBezTo>
                    <a:pt x="225" y="14129"/>
                    <a:pt x="242" y="14198"/>
                    <a:pt x="251" y="14267"/>
                  </a:cubicBezTo>
                  <a:cubicBezTo>
                    <a:pt x="78" y="14527"/>
                    <a:pt x="0" y="14855"/>
                    <a:pt x="35" y="15175"/>
                  </a:cubicBezTo>
                  <a:cubicBezTo>
                    <a:pt x="52" y="15331"/>
                    <a:pt x="95" y="15460"/>
                    <a:pt x="139" y="15573"/>
                  </a:cubicBezTo>
                  <a:cubicBezTo>
                    <a:pt x="104" y="15728"/>
                    <a:pt x="87" y="15893"/>
                    <a:pt x="113" y="16066"/>
                  </a:cubicBezTo>
                  <a:cubicBezTo>
                    <a:pt x="139" y="16342"/>
                    <a:pt x="251" y="16558"/>
                    <a:pt x="346" y="16714"/>
                  </a:cubicBezTo>
                  <a:cubicBezTo>
                    <a:pt x="424" y="16844"/>
                    <a:pt x="554" y="17043"/>
                    <a:pt x="752" y="17216"/>
                  </a:cubicBezTo>
                  <a:cubicBezTo>
                    <a:pt x="960" y="17397"/>
                    <a:pt x="1176" y="17510"/>
                    <a:pt x="1340" y="17587"/>
                  </a:cubicBezTo>
                  <a:cubicBezTo>
                    <a:pt x="1384" y="17605"/>
                    <a:pt x="1444" y="17639"/>
                    <a:pt x="1470" y="17657"/>
                  </a:cubicBezTo>
                  <a:cubicBezTo>
                    <a:pt x="1634" y="17795"/>
                    <a:pt x="1807" y="17942"/>
                    <a:pt x="1928" y="18098"/>
                  </a:cubicBezTo>
                  <a:cubicBezTo>
                    <a:pt x="1998" y="18175"/>
                    <a:pt x="2067" y="18296"/>
                    <a:pt x="2145" y="18426"/>
                  </a:cubicBezTo>
                  <a:cubicBezTo>
                    <a:pt x="2326" y="18729"/>
                    <a:pt x="2542" y="19109"/>
                    <a:pt x="2923" y="19412"/>
                  </a:cubicBezTo>
                  <a:cubicBezTo>
                    <a:pt x="3545" y="19913"/>
                    <a:pt x="4349" y="20060"/>
                    <a:pt x="4998" y="20095"/>
                  </a:cubicBezTo>
                  <a:lnTo>
                    <a:pt x="6027" y="20493"/>
                  </a:lnTo>
                  <a:cubicBezTo>
                    <a:pt x="6892" y="20882"/>
                    <a:pt x="7730" y="21228"/>
                    <a:pt x="8681" y="21504"/>
                  </a:cubicBezTo>
                  <a:lnTo>
                    <a:pt x="8586" y="22628"/>
                  </a:lnTo>
                  <a:lnTo>
                    <a:pt x="9235" y="22957"/>
                  </a:lnTo>
                  <a:cubicBezTo>
                    <a:pt x="9287" y="22983"/>
                    <a:pt x="10073" y="23372"/>
                    <a:pt x="11206" y="23623"/>
                  </a:cubicBezTo>
                  <a:lnTo>
                    <a:pt x="10869" y="26761"/>
                  </a:lnTo>
                  <a:lnTo>
                    <a:pt x="7791" y="31751"/>
                  </a:lnTo>
                  <a:lnTo>
                    <a:pt x="8007" y="32261"/>
                  </a:lnTo>
                  <a:cubicBezTo>
                    <a:pt x="8042" y="32339"/>
                    <a:pt x="8751" y="34025"/>
                    <a:pt x="10419" y="34829"/>
                  </a:cubicBezTo>
                  <a:cubicBezTo>
                    <a:pt x="9944" y="36748"/>
                    <a:pt x="9442" y="38651"/>
                    <a:pt x="8898" y="40544"/>
                  </a:cubicBezTo>
                  <a:lnTo>
                    <a:pt x="8439" y="41677"/>
                  </a:lnTo>
                  <a:cubicBezTo>
                    <a:pt x="8370" y="41807"/>
                    <a:pt x="7877" y="42611"/>
                    <a:pt x="6183" y="43847"/>
                  </a:cubicBezTo>
                  <a:cubicBezTo>
                    <a:pt x="4989" y="44720"/>
                    <a:pt x="4445" y="46035"/>
                    <a:pt x="4687" y="47453"/>
                  </a:cubicBezTo>
                  <a:lnTo>
                    <a:pt x="4851" y="48352"/>
                  </a:lnTo>
                  <a:lnTo>
                    <a:pt x="16273" y="48309"/>
                  </a:lnTo>
                  <a:lnTo>
                    <a:pt x="17259" y="44072"/>
                  </a:lnTo>
                  <a:lnTo>
                    <a:pt x="17363" y="42697"/>
                  </a:lnTo>
                  <a:cubicBezTo>
                    <a:pt x="17778" y="40492"/>
                    <a:pt x="18141" y="38261"/>
                    <a:pt x="18435" y="36039"/>
                  </a:cubicBezTo>
                  <a:cubicBezTo>
                    <a:pt x="18763" y="36082"/>
                    <a:pt x="19126" y="36108"/>
                    <a:pt x="19516" y="36108"/>
                  </a:cubicBezTo>
                  <a:cubicBezTo>
                    <a:pt x="19680" y="36108"/>
                    <a:pt x="19853" y="36100"/>
                    <a:pt x="20017" y="36091"/>
                  </a:cubicBezTo>
                  <a:cubicBezTo>
                    <a:pt x="20899" y="36048"/>
                    <a:pt x="21634" y="35901"/>
                    <a:pt x="22248" y="35719"/>
                  </a:cubicBezTo>
                  <a:cubicBezTo>
                    <a:pt x="22758" y="37881"/>
                    <a:pt x="23337" y="40043"/>
                    <a:pt x="23977" y="42178"/>
                  </a:cubicBezTo>
                  <a:lnTo>
                    <a:pt x="25629" y="47660"/>
                  </a:lnTo>
                  <a:lnTo>
                    <a:pt x="36999" y="46545"/>
                  </a:lnTo>
                  <a:lnTo>
                    <a:pt x="37059" y="45637"/>
                  </a:lnTo>
                  <a:cubicBezTo>
                    <a:pt x="37163" y="44202"/>
                    <a:pt x="36489" y="42948"/>
                    <a:pt x="35209" y="42196"/>
                  </a:cubicBezTo>
                  <a:cubicBezTo>
                    <a:pt x="33402" y="41141"/>
                    <a:pt x="32831" y="40397"/>
                    <a:pt x="32745" y="40267"/>
                  </a:cubicBezTo>
                  <a:lnTo>
                    <a:pt x="32200" y="39264"/>
                  </a:lnTo>
                  <a:cubicBezTo>
                    <a:pt x="31439" y="37354"/>
                    <a:pt x="30713" y="35425"/>
                    <a:pt x="30021" y="33488"/>
                  </a:cubicBezTo>
                  <a:cubicBezTo>
                    <a:pt x="31162" y="32503"/>
                    <a:pt x="31577" y="31189"/>
                    <a:pt x="31603" y="31111"/>
                  </a:cubicBezTo>
                  <a:lnTo>
                    <a:pt x="31759" y="30583"/>
                  </a:lnTo>
                  <a:lnTo>
                    <a:pt x="28223" y="25923"/>
                  </a:lnTo>
                  <a:lnTo>
                    <a:pt x="27548" y="22680"/>
                  </a:lnTo>
                  <a:cubicBezTo>
                    <a:pt x="29105" y="21989"/>
                    <a:pt x="30151" y="20882"/>
                    <a:pt x="30203" y="20821"/>
                  </a:cubicBezTo>
                  <a:lnTo>
                    <a:pt x="30661" y="20328"/>
                  </a:lnTo>
                  <a:lnTo>
                    <a:pt x="30315" y="19403"/>
                  </a:lnTo>
                  <a:cubicBezTo>
                    <a:pt x="31560" y="18677"/>
                    <a:pt x="32485" y="17899"/>
                    <a:pt x="33436" y="17017"/>
                  </a:cubicBezTo>
                  <a:lnTo>
                    <a:pt x="34292" y="16316"/>
                  </a:lnTo>
                  <a:cubicBezTo>
                    <a:pt x="34889" y="16092"/>
                    <a:pt x="35615" y="15685"/>
                    <a:pt x="36048" y="15019"/>
                  </a:cubicBezTo>
                  <a:cubicBezTo>
                    <a:pt x="36307" y="14613"/>
                    <a:pt x="36402" y="14181"/>
                    <a:pt x="36471" y="13843"/>
                  </a:cubicBezTo>
                  <a:cubicBezTo>
                    <a:pt x="36506" y="13696"/>
                    <a:pt x="36532" y="13558"/>
                    <a:pt x="36575" y="13463"/>
                  </a:cubicBezTo>
                  <a:cubicBezTo>
                    <a:pt x="36636" y="13273"/>
                    <a:pt x="36757" y="13083"/>
                    <a:pt x="36869" y="12892"/>
                  </a:cubicBezTo>
                  <a:cubicBezTo>
                    <a:pt x="36886" y="12875"/>
                    <a:pt x="36938" y="12823"/>
                    <a:pt x="36973" y="12789"/>
                  </a:cubicBezTo>
                  <a:cubicBezTo>
                    <a:pt x="37103" y="12668"/>
                    <a:pt x="37276" y="12495"/>
                    <a:pt x="37414" y="12252"/>
                  </a:cubicBezTo>
                  <a:cubicBezTo>
                    <a:pt x="37552" y="12028"/>
                    <a:pt x="37613" y="11794"/>
                    <a:pt x="37647" y="11647"/>
                  </a:cubicBezTo>
                  <a:cubicBezTo>
                    <a:pt x="37682" y="11483"/>
                    <a:pt x="37725" y="11241"/>
                    <a:pt x="37665" y="10955"/>
                  </a:cubicBezTo>
                  <a:cubicBezTo>
                    <a:pt x="37630" y="10791"/>
                    <a:pt x="37570" y="10636"/>
                    <a:pt x="37483" y="10506"/>
                  </a:cubicBezTo>
                  <a:cubicBezTo>
                    <a:pt x="37492" y="10385"/>
                    <a:pt x="37483" y="10246"/>
                    <a:pt x="37457" y="10091"/>
                  </a:cubicBezTo>
                  <a:cubicBezTo>
                    <a:pt x="37388" y="9771"/>
                    <a:pt x="37206" y="9494"/>
                    <a:pt x="36964" y="9295"/>
                  </a:cubicBezTo>
                  <a:cubicBezTo>
                    <a:pt x="36956" y="9235"/>
                    <a:pt x="36947" y="9166"/>
                    <a:pt x="36921" y="9096"/>
                  </a:cubicBezTo>
                  <a:cubicBezTo>
                    <a:pt x="36800" y="8612"/>
                    <a:pt x="36437" y="8240"/>
                    <a:pt x="35979" y="8119"/>
                  </a:cubicBezTo>
                  <a:cubicBezTo>
                    <a:pt x="35901" y="8093"/>
                    <a:pt x="35823" y="8085"/>
                    <a:pt x="35745" y="8076"/>
                  </a:cubicBezTo>
                  <a:cubicBezTo>
                    <a:pt x="35546" y="7799"/>
                    <a:pt x="35261" y="7609"/>
                    <a:pt x="34932" y="7549"/>
                  </a:cubicBezTo>
                  <a:cubicBezTo>
                    <a:pt x="34838" y="7529"/>
                    <a:pt x="34747" y="7521"/>
                    <a:pt x="34660" y="7521"/>
                  </a:cubicBezTo>
                  <a:cubicBezTo>
                    <a:pt x="34167" y="7521"/>
                    <a:pt x="33804" y="7797"/>
                    <a:pt x="33635" y="7929"/>
                  </a:cubicBezTo>
                  <a:lnTo>
                    <a:pt x="33601" y="7955"/>
                  </a:lnTo>
                  <a:lnTo>
                    <a:pt x="33583" y="7964"/>
                  </a:lnTo>
                  <a:cubicBezTo>
                    <a:pt x="33523" y="7903"/>
                    <a:pt x="33462" y="7851"/>
                    <a:pt x="33393" y="7808"/>
                  </a:cubicBezTo>
                  <a:cubicBezTo>
                    <a:pt x="33143" y="7643"/>
                    <a:pt x="32848" y="7577"/>
                    <a:pt x="32567" y="7577"/>
                  </a:cubicBezTo>
                  <a:cubicBezTo>
                    <a:pt x="32305" y="7577"/>
                    <a:pt x="32055" y="7634"/>
                    <a:pt x="31863" y="7722"/>
                  </a:cubicBezTo>
                  <a:cubicBezTo>
                    <a:pt x="31465" y="7912"/>
                    <a:pt x="31197" y="8275"/>
                    <a:pt x="31154" y="8699"/>
                  </a:cubicBezTo>
                  <a:cubicBezTo>
                    <a:pt x="31145" y="8768"/>
                    <a:pt x="31111" y="8880"/>
                    <a:pt x="31076" y="8984"/>
                  </a:cubicBezTo>
                  <a:cubicBezTo>
                    <a:pt x="31050" y="9071"/>
                    <a:pt x="30955" y="9209"/>
                    <a:pt x="30868" y="9347"/>
                  </a:cubicBezTo>
                  <a:cubicBezTo>
                    <a:pt x="30834" y="9399"/>
                    <a:pt x="30799" y="9451"/>
                    <a:pt x="30765" y="9503"/>
                  </a:cubicBezTo>
                  <a:cubicBezTo>
                    <a:pt x="30574" y="9806"/>
                    <a:pt x="30419" y="10117"/>
                    <a:pt x="30280" y="10437"/>
                  </a:cubicBezTo>
                  <a:lnTo>
                    <a:pt x="30203" y="10419"/>
                  </a:lnTo>
                  <a:cubicBezTo>
                    <a:pt x="30203" y="9494"/>
                    <a:pt x="29701" y="8872"/>
                    <a:pt x="29347" y="8422"/>
                  </a:cubicBezTo>
                  <a:cubicBezTo>
                    <a:pt x="29234" y="8284"/>
                    <a:pt x="29130" y="8154"/>
                    <a:pt x="29061" y="8042"/>
                  </a:cubicBezTo>
                  <a:cubicBezTo>
                    <a:pt x="29027" y="7990"/>
                    <a:pt x="28983" y="7808"/>
                    <a:pt x="28949" y="7687"/>
                  </a:cubicBezTo>
                  <a:cubicBezTo>
                    <a:pt x="28862" y="7324"/>
                    <a:pt x="28733" y="6840"/>
                    <a:pt x="28361" y="6433"/>
                  </a:cubicBezTo>
                  <a:cubicBezTo>
                    <a:pt x="28032" y="6079"/>
                    <a:pt x="27635" y="5932"/>
                    <a:pt x="27349" y="5828"/>
                  </a:cubicBezTo>
                  <a:cubicBezTo>
                    <a:pt x="27280" y="5793"/>
                    <a:pt x="27185" y="5768"/>
                    <a:pt x="27142" y="5742"/>
                  </a:cubicBezTo>
                  <a:cubicBezTo>
                    <a:pt x="27090" y="5681"/>
                    <a:pt x="27021" y="5508"/>
                    <a:pt x="26969" y="5396"/>
                  </a:cubicBezTo>
                  <a:cubicBezTo>
                    <a:pt x="26839" y="5110"/>
                    <a:pt x="26684" y="4756"/>
                    <a:pt x="26390" y="4436"/>
                  </a:cubicBezTo>
                  <a:cubicBezTo>
                    <a:pt x="25974" y="3978"/>
                    <a:pt x="25464" y="3787"/>
                    <a:pt x="25058" y="3632"/>
                  </a:cubicBezTo>
                  <a:cubicBezTo>
                    <a:pt x="24894" y="3571"/>
                    <a:pt x="24729" y="3511"/>
                    <a:pt x="24626" y="3450"/>
                  </a:cubicBezTo>
                  <a:cubicBezTo>
                    <a:pt x="24375" y="3303"/>
                    <a:pt x="24124" y="3001"/>
                    <a:pt x="23882" y="2698"/>
                  </a:cubicBezTo>
                  <a:cubicBezTo>
                    <a:pt x="23821" y="2620"/>
                    <a:pt x="23752" y="2542"/>
                    <a:pt x="23683" y="2465"/>
                  </a:cubicBezTo>
                  <a:cubicBezTo>
                    <a:pt x="23943" y="2197"/>
                    <a:pt x="24159" y="1980"/>
                    <a:pt x="24254" y="1885"/>
                  </a:cubicBezTo>
                  <a:lnTo>
                    <a:pt x="24729" y="1392"/>
                  </a:lnTo>
                  <a:cubicBezTo>
                    <a:pt x="25153" y="960"/>
                    <a:pt x="24902" y="225"/>
                    <a:pt x="24297" y="147"/>
                  </a:cubicBezTo>
                  <a:lnTo>
                    <a:pt x="23623" y="52"/>
                  </a:lnTo>
                  <a:cubicBezTo>
                    <a:pt x="23579" y="52"/>
                    <a:pt x="23190" y="0"/>
                    <a:pt x="226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0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249;p34"/>
            <p:cNvSpPr/>
            <p:nvPr/>
          </p:nvSpPr>
          <p:spPr>
            <a:xfrm>
              <a:off x="6463605" y="2219893"/>
              <a:ext cx="1566208" cy="1105178"/>
            </a:xfrm>
            <a:custGeom>
              <a:avLst/>
              <a:gdLst/>
              <a:ahLst/>
              <a:cxnLst/>
              <a:rect l="l" t="t" r="r" b="b"/>
              <a:pathLst>
                <a:path w="25163" h="17756" extrusionOk="0">
                  <a:moveTo>
                    <a:pt x="13734" y="1"/>
                  </a:moveTo>
                  <a:cubicBezTo>
                    <a:pt x="13354" y="1"/>
                    <a:pt x="12965" y="96"/>
                    <a:pt x="12573" y="315"/>
                  </a:cubicBezTo>
                  <a:cubicBezTo>
                    <a:pt x="12478" y="367"/>
                    <a:pt x="12392" y="427"/>
                    <a:pt x="12288" y="436"/>
                  </a:cubicBezTo>
                  <a:cubicBezTo>
                    <a:pt x="12264" y="440"/>
                    <a:pt x="12240" y="442"/>
                    <a:pt x="12216" y="442"/>
                  </a:cubicBezTo>
                  <a:cubicBezTo>
                    <a:pt x="12052" y="442"/>
                    <a:pt x="11895" y="347"/>
                    <a:pt x="11752" y="272"/>
                  </a:cubicBezTo>
                  <a:cubicBezTo>
                    <a:pt x="11436" y="109"/>
                    <a:pt x="11105" y="37"/>
                    <a:pt x="10766" y="37"/>
                  </a:cubicBezTo>
                  <a:cubicBezTo>
                    <a:pt x="9108" y="37"/>
                    <a:pt x="7292" y="1759"/>
                    <a:pt x="6495" y="2944"/>
                  </a:cubicBezTo>
                  <a:cubicBezTo>
                    <a:pt x="6322" y="3203"/>
                    <a:pt x="6157" y="3480"/>
                    <a:pt x="5924" y="3687"/>
                  </a:cubicBezTo>
                  <a:cubicBezTo>
                    <a:pt x="5690" y="3895"/>
                    <a:pt x="5396" y="4016"/>
                    <a:pt x="5172" y="4232"/>
                  </a:cubicBezTo>
                  <a:cubicBezTo>
                    <a:pt x="4618" y="4785"/>
                    <a:pt x="4679" y="5780"/>
                    <a:pt x="4074" y="6264"/>
                  </a:cubicBezTo>
                  <a:cubicBezTo>
                    <a:pt x="3840" y="6445"/>
                    <a:pt x="3537" y="6523"/>
                    <a:pt x="3321" y="6722"/>
                  </a:cubicBezTo>
                  <a:cubicBezTo>
                    <a:pt x="2785" y="7215"/>
                    <a:pt x="2932" y="8028"/>
                    <a:pt x="2586" y="8607"/>
                  </a:cubicBezTo>
                  <a:cubicBezTo>
                    <a:pt x="2249" y="9186"/>
                    <a:pt x="1410" y="9498"/>
                    <a:pt x="1324" y="10233"/>
                  </a:cubicBezTo>
                  <a:cubicBezTo>
                    <a:pt x="1272" y="10700"/>
                    <a:pt x="1601" y="11158"/>
                    <a:pt x="1540" y="11625"/>
                  </a:cubicBezTo>
                  <a:cubicBezTo>
                    <a:pt x="1419" y="12498"/>
                    <a:pt x="131" y="12628"/>
                    <a:pt x="44" y="13510"/>
                  </a:cubicBezTo>
                  <a:cubicBezTo>
                    <a:pt x="1" y="13977"/>
                    <a:pt x="338" y="14374"/>
                    <a:pt x="641" y="14686"/>
                  </a:cubicBezTo>
                  <a:cubicBezTo>
                    <a:pt x="1211" y="15274"/>
                    <a:pt x="1782" y="15853"/>
                    <a:pt x="2422" y="16311"/>
                  </a:cubicBezTo>
                  <a:cubicBezTo>
                    <a:pt x="4376" y="17686"/>
                    <a:pt x="6780" y="17738"/>
                    <a:pt x="9054" y="17738"/>
                  </a:cubicBezTo>
                  <a:cubicBezTo>
                    <a:pt x="10809" y="17747"/>
                    <a:pt x="12573" y="17747"/>
                    <a:pt x="14328" y="17755"/>
                  </a:cubicBezTo>
                  <a:cubicBezTo>
                    <a:pt x="15184" y="17755"/>
                    <a:pt x="16040" y="17755"/>
                    <a:pt x="16879" y="17565"/>
                  </a:cubicBezTo>
                  <a:cubicBezTo>
                    <a:pt x="17407" y="17444"/>
                    <a:pt x="17925" y="17245"/>
                    <a:pt x="18461" y="17124"/>
                  </a:cubicBezTo>
                  <a:cubicBezTo>
                    <a:pt x="18997" y="17003"/>
                    <a:pt x="19560" y="16951"/>
                    <a:pt x="20104" y="16856"/>
                  </a:cubicBezTo>
                  <a:cubicBezTo>
                    <a:pt x="20588" y="16769"/>
                    <a:pt x="21064" y="16648"/>
                    <a:pt x="21540" y="16493"/>
                  </a:cubicBezTo>
                  <a:cubicBezTo>
                    <a:pt x="22128" y="16294"/>
                    <a:pt x="22698" y="16034"/>
                    <a:pt x="23252" y="15723"/>
                  </a:cubicBezTo>
                  <a:cubicBezTo>
                    <a:pt x="23926" y="15343"/>
                    <a:pt x="24929" y="14677"/>
                    <a:pt x="25076" y="13743"/>
                  </a:cubicBezTo>
                  <a:cubicBezTo>
                    <a:pt x="25162" y="13233"/>
                    <a:pt x="25007" y="12671"/>
                    <a:pt x="24678" y="12299"/>
                  </a:cubicBezTo>
                  <a:cubicBezTo>
                    <a:pt x="24557" y="12169"/>
                    <a:pt x="24410" y="12048"/>
                    <a:pt x="24324" y="11884"/>
                  </a:cubicBezTo>
                  <a:cubicBezTo>
                    <a:pt x="24168" y="11599"/>
                    <a:pt x="24211" y="11236"/>
                    <a:pt x="24151" y="10916"/>
                  </a:cubicBezTo>
                  <a:cubicBezTo>
                    <a:pt x="24082" y="10492"/>
                    <a:pt x="23831" y="10112"/>
                    <a:pt x="23494" y="9921"/>
                  </a:cubicBezTo>
                  <a:cubicBezTo>
                    <a:pt x="23329" y="9835"/>
                    <a:pt x="23131" y="9766"/>
                    <a:pt x="23044" y="9584"/>
                  </a:cubicBezTo>
                  <a:cubicBezTo>
                    <a:pt x="22966" y="9420"/>
                    <a:pt x="23001" y="9230"/>
                    <a:pt x="23001" y="9039"/>
                  </a:cubicBezTo>
                  <a:cubicBezTo>
                    <a:pt x="22992" y="8261"/>
                    <a:pt x="22370" y="7803"/>
                    <a:pt x="22015" y="7224"/>
                  </a:cubicBezTo>
                  <a:cubicBezTo>
                    <a:pt x="21756" y="6791"/>
                    <a:pt x="21782" y="6151"/>
                    <a:pt x="21444" y="5788"/>
                  </a:cubicBezTo>
                  <a:cubicBezTo>
                    <a:pt x="21159" y="5477"/>
                    <a:pt x="20666" y="5468"/>
                    <a:pt x="20338" y="5200"/>
                  </a:cubicBezTo>
                  <a:cubicBezTo>
                    <a:pt x="19905" y="4854"/>
                    <a:pt x="19853" y="4197"/>
                    <a:pt x="19473" y="3782"/>
                  </a:cubicBezTo>
                  <a:cubicBezTo>
                    <a:pt x="19093" y="3367"/>
                    <a:pt x="18461" y="3289"/>
                    <a:pt x="17969" y="3004"/>
                  </a:cubicBezTo>
                  <a:cubicBezTo>
                    <a:pt x="17545" y="2762"/>
                    <a:pt x="17225" y="2382"/>
                    <a:pt x="16922" y="2001"/>
                  </a:cubicBezTo>
                  <a:cubicBezTo>
                    <a:pt x="16115" y="1009"/>
                    <a:pt x="14974" y="1"/>
                    <a:pt x="13734" y="1"/>
                  </a:cubicBezTo>
                  <a:close/>
                </a:path>
              </a:pathLst>
            </a:custGeom>
            <a:solidFill>
              <a:srgbClr val="764615"/>
            </a:solidFill>
            <a:ln w="9525" cap="flat" cmpd="sng">
              <a:solidFill>
                <a:srgbClr val="37373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250;p34"/>
            <p:cNvSpPr/>
            <p:nvPr/>
          </p:nvSpPr>
          <p:spPr>
            <a:xfrm>
              <a:off x="6653068" y="3985309"/>
              <a:ext cx="528003" cy="1028557"/>
            </a:xfrm>
            <a:custGeom>
              <a:avLst/>
              <a:gdLst/>
              <a:ahLst/>
              <a:cxnLst/>
              <a:rect l="l" t="t" r="r" b="b"/>
              <a:pathLst>
                <a:path w="8483" h="16525" extrusionOk="0">
                  <a:moveTo>
                    <a:pt x="3520" y="1"/>
                  </a:moveTo>
                  <a:cubicBezTo>
                    <a:pt x="2551" y="4626"/>
                    <a:pt x="1384" y="9209"/>
                    <a:pt x="1" y="13731"/>
                  </a:cubicBezTo>
                  <a:lnTo>
                    <a:pt x="6356" y="16524"/>
                  </a:lnTo>
                  <a:cubicBezTo>
                    <a:pt x="7298" y="12339"/>
                    <a:pt x="8007" y="8102"/>
                    <a:pt x="8483" y="3840"/>
                  </a:cubicBezTo>
                  <a:lnTo>
                    <a:pt x="3520" y="1"/>
                  </a:lnTo>
                  <a:close/>
                </a:path>
              </a:pathLst>
            </a:custGeom>
            <a:solidFill>
              <a:srgbClr val="FFBC8E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251;p34"/>
            <p:cNvSpPr/>
            <p:nvPr/>
          </p:nvSpPr>
          <p:spPr>
            <a:xfrm>
              <a:off x="6428625" y="4753804"/>
              <a:ext cx="663132" cy="322478"/>
            </a:xfrm>
            <a:custGeom>
              <a:avLst/>
              <a:gdLst/>
              <a:ahLst/>
              <a:cxnLst/>
              <a:rect l="l" t="t" r="r" b="b"/>
              <a:pathLst>
                <a:path w="10654" h="5181" extrusionOk="0">
                  <a:moveTo>
                    <a:pt x="3883" y="1"/>
                  </a:moveTo>
                  <a:cubicBezTo>
                    <a:pt x="3883" y="1"/>
                    <a:pt x="3494" y="1004"/>
                    <a:pt x="1263" y="2629"/>
                  </a:cubicBezTo>
                  <a:cubicBezTo>
                    <a:pt x="554" y="3148"/>
                    <a:pt x="1" y="4022"/>
                    <a:pt x="200" y="5180"/>
                  </a:cubicBezTo>
                  <a:lnTo>
                    <a:pt x="9858" y="5137"/>
                  </a:lnTo>
                  <a:lnTo>
                    <a:pt x="10654" y="1739"/>
                  </a:lnTo>
                  <a:lnTo>
                    <a:pt x="10654" y="1739"/>
                  </a:lnTo>
                  <a:cubicBezTo>
                    <a:pt x="10653" y="1739"/>
                    <a:pt x="10605" y="1741"/>
                    <a:pt x="10513" y="1741"/>
                  </a:cubicBezTo>
                  <a:cubicBezTo>
                    <a:pt x="9889" y="1741"/>
                    <a:pt x="7244" y="1636"/>
                    <a:pt x="3883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252;p34"/>
            <p:cNvSpPr/>
            <p:nvPr/>
          </p:nvSpPr>
          <p:spPr>
            <a:xfrm>
              <a:off x="6440513" y="5015903"/>
              <a:ext cx="615205" cy="1681"/>
            </a:xfrm>
            <a:custGeom>
              <a:avLst/>
              <a:gdLst/>
              <a:ahLst/>
              <a:cxnLst/>
              <a:rect l="l" t="t" r="r" b="b"/>
              <a:pathLst>
                <a:path w="9884" h="27" fill="none" extrusionOk="0">
                  <a:moveTo>
                    <a:pt x="0" y="27"/>
                  </a:moveTo>
                  <a:lnTo>
                    <a:pt x="9883" y="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253;p34"/>
            <p:cNvSpPr/>
            <p:nvPr/>
          </p:nvSpPr>
          <p:spPr>
            <a:xfrm>
              <a:off x="6590640" y="4849594"/>
              <a:ext cx="120626" cy="44752"/>
            </a:xfrm>
            <a:custGeom>
              <a:avLst/>
              <a:gdLst/>
              <a:ahLst/>
              <a:cxnLst/>
              <a:rect l="l" t="t" r="r" b="b"/>
              <a:pathLst>
                <a:path w="1938" h="719" fill="none" extrusionOk="0">
                  <a:moveTo>
                    <a:pt x="1" y="1"/>
                  </a:moveTo>
                  <a:lnTo>
                    <a:pt x="1937" y="719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254;p34"/>
            <p:cNvSpPr/>
            <p:nvPr/>
          </p:nvSpPr>
          <p:spPr>
            <a:xfrm>
              <a:off x="6541656" y="4891607"/>
              <a:ext cx="141104" cy="53902"/>
            </a:xfrm>
            <a:custGeom>
              <a:avLst/>
              <a:gdLst/>
              <a:ahLst/>
              <a:cxnLst/>
              <a:rect l="l" t="t" r="r" b="b"/>
              <a:pathLst>
                <a:path w="2267" h="866" fill="none" extrusionOk="0">
                  <a:moveTo>
                    <a:pt x="1" y="0"/>
                  </a:moveTo>
                  <a:lnTo>
                    <a:pt x="2266" y="865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255;p34"/>
            <p:cNvSpPr/>
            <p:nvPr/>
          </p:nvSpPr>
          <p:spPr>
            <a:xfrm>
              <a:off x="6922138" y="4931939"/>
              <a:ext cx="152930" cy="84027"/>
            </a:xfrm>
            <a:custGeom>
              <a:avLst/>
              <a:gdLst/>
              <a:ahLst/>
              <a:cxnLst/>
              <a:rect l="l" t="t" r="r" b="b"/>
              <a:pathLst>
                <a:path w="2457" h="1350" fill="none" extrusionOk="0">
                  <a:moveTo>
                    <a:pt x="2456" y="1"/>
                  </a:moveTo>
                  <a:cubicBezTo>
                    <a:pt x="2456" y="1"/>
                    <a:pt x="822" y="131"/>
                    <a:pt x="1" y="1350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256;p34"/>
            <p:cNvSpPr/>
            <p:nvPr/>
          </p:nvSpPr>
          <p:spPr>
            <a:xfrm>
              <a:off x="7499614" y="3928234"/>
              <a:ext cx="587756" cy="1040944"/>
            </a:xfrm>
            <a:custGeom>
              <a:avLst/>
              <a:gdLst/>
              <a:ahLst/>
              <a:cxnLst/>
              <a:rect l="l" t="t" r="r" b="b"/>
              <a:pathLst>
                <a:path w="9443" h="16724" extrusionOk="0">
                  <a:moveTo>
                    <a:pt x="4557" y="1"/>
                  </a:moveTo>
                  <a:lnTo>
                    <a:pt x="1" y="4324"/>
                  </a:lnTo>
                  <a:cubicBezTo>
                    <a:pt x="909" y="8518"/>
                    <a:pt x="2041" y="12660"/>
                    <a:pt x="3407" y="16723"/>
                  </a:cubicBezTo>
                  <a:lnTo>
                    <a:pt x="9443" y="13299"/>
                  </a:lnTo>
                  <a:cubicBezTo>
                    <a:pt x="7610" y="8942"/>
                    <a:pt x="5984" y="4506"/>
                    <a:pt x="4557" y="1"/>
                  </a:cubicBezTo>
                  <a:close/>
                </a:path>
              </a:pathLst>
            </a:custGeom>
            <a:solidFill>
              <a:srgbClr val="FFBC8E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257;p34"/>
            <p:cNvSpPr/>
            <p:nvPr/>
          </p:nvSpPr>
          <p:spPr>
            <a:xfrm>
              <a:off x="7653538" y="4672579"/>
              <a:ext cx="673900" cy="355778"/>
            </a:xfrm>
            <a:custGeom>
              <a:avLst/>
              <a:gdLst/>
              <a:ahLst/>
              <a:cxnLst/>
              <a:rect l="l" t="t" r="r" b="b"/>
              <a:pathLst>
                <a:path w="10827" h="5716" extrusionOk="0">
                  <a:moveTo>
                    <a:pt x="6555" y="0"/>
                  </a:moveTo>
                  <a:cubicBezTo>
                    <a:pt x="2914" y="2248"/>
                    <a:pt x="1" y="2413"/>
                    <a:pt x="1" y="2413"/>
                  </a:cubicBezTo>
                  <a:lnTo>
                    <a:pt x="1133" y="5716"/>
                  </a:lnTo>
                  <a:lnTo>
                    <a:pt x="10748" y="4773"/>
                  </a:lnTo>
                  <a:cubicBezTo>
                    <a:pt x="10826" y="3606"/>
                    <a:pt x="10186" y="2793"/>
                    <a:pt x="9425" y="2343"/>
                  </a:cubicBezTo>
                  <a:cubicBezTo>
                    <a:pt x="7047" y="951"/>
                    <a:pt x="6555" y="0"/>
                    <a:pt x="6555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258;p34"/>
            <p:cNvSpPr/>
            <p:nvPr/>
          </p:nvSpPr>
          <p:spPr>
            <a:xfrm>
              <a:off x="7704638" y="4910964"/>
              <a:ext cx="612031" cy="60873"/>
            </a:xfrm>
            <a:custGeom>
              <a:avLst/>
              <a:gdLst/>
              <a:ahLst/>
              <a:cxnLst/>
              <a:rect l="l" t="t" r="r" b="b"/>
              <a:pathLst>
                <a:path w="9833" h="978" fill="none" extrusionOk="0">
                  <a:moveTo>
                    <a:pt x="9832" y="1"/>
                  </a:moveTo>
                  <a:lnTo>
                    <a:pt x="1" y="978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259;p34"/>
            <p:cNvSpPr/>
            <p:nvPr/>
          </p:nvSpPr>
          <p:spPr>
            <a:xfrm>
              <a:off x="8035078" y="4759717"/>
              <a:ext cx="115273" cy="56578"/>
            </a:xfrm>
            <a:custGeom>
              <a:avLst/>
              <a:gdLst/>
              <a:ahLst/>
              <a:cxnLst/>
              <a:rect l="l" t="t" r="r" b="b"/>
              <a:pathLst>
                <a:path w="1852" h="909" fill="none" extrusionOk="0">
                  <a:moveTo>
                    <a:pt x="1851" y="1"/>
                  </a:moveTo>
                  <a:lnTo>
                    <a:pt x="1" y="909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260;p34"/>
            <p:cNvSpPr/>
            <p:nvPr/>
          </p:nvSpPr>
          <p:spPr>
            <a:xfrm>
              <a:off x="8069000" y="4796315"/>
              <a:ext cx="134631" cy="67907"/>
            </a:xfrm>
            <a:custGeom>
              <a:avLst/>
              <a:gdLst/>
              <a:ahLst/>
              <a:cxnLst/>
              <a:rect l="l" t="t" r="r" b="b"/>
              <a:pathLst>
                <a:path w="2163" h="1091" fill="none" extrusionOk="0">
                  <a:moveTo>
                    <a:pt x="2162" y="1"/>
                  </a:moveTo>
                  <a:lnTo>
                    <a:pt x="1" y="109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261;p34"/>
            <p:cNvSpPr/>
            <p:nvPr/>
          </p:nvSpPr>
          <p:spPr>
            <a:xfrm>
              <a:off x="7676691" y="4888370"/>
              <a:ext cx="160399" cy="70583"/>
            </a:xfrm>
            <a:custGeom>
              <a:avLst/>
              <a:gdLst/>
              <a:ahLst/>
              <a:cxnLst/>
              <a:rect l="l" t="t" r="r" b="b"/>
              <a:pathLst>
                <a:path w="2577" h="1134" fill="none" extrusionOk="0">
                  <a:moveTo>
                    <a:pt x="0" y="35"/>
                  </a:moveTo>
                  <a:cubicBezTo>
                    <a:pt x="0" y="35"/>
                    <a:pt x="1643" y="0"/>
                    <a:pt x="2577" y="1133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262;p34"/>
            <p:cNvSpPr/>
            <p:nvPr/>
          </p:nvSpPr>
          <p:spPr>
            <a:xfrm>
              <a:off x="6411447" y="3059094"/>
              <a:ext cx="520472" cy="389700"/>
            </a:xfrm>
            <a:custGeom>
              <a:avLst/>
              <a:gdLst/>
              <a:ahLst/>
              <a:cxnLst/>
              <a:rect l="l" t="t" r="r" b="b"/>
              <a:pathLst>
                <a:path w="8362" h="6261" extrusionOk="0">
                  <a:moveTo>
                    <a:pt x="1462" y="1"/>
                  </a:moveTo>
                  <a:lnTo>
                    <a:pt x="0" y="4082"/>
                  </a:lnTo>
                  <a:cubicBezTo>
                    <a:pt x="2612" y="5327"/>
                    <a:pt x="4367" y="6140"/>
                    <a:pt x="8361" y="6261"/>
                  </a:cubicBezTo>
                  <a:lnTo>
                    <a:pt x="5932" y="1038"/>
                  </a:lnTo>
                  <a:cubicBezTo>
                    <a:pt x="4410" y="831"/>
                    <a:pt x="2914" y="485"/>
                    <a:pt x="1462" y="1"/>
                  </a:cubicBezTo>
                  <a:close/>
                </a:path>
              </a:pathLst>
            </a:custGeom>
            <a:solidFill>
              <a:srgbClr val="FFBC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263;p34"/>
            <p:cNvSpPr/>
            <p:nvPr/>
          </p:nvSpPr>
          <p:spPr>
            <a:xfrm>
              <a:off x="6246196" y="2895835"/>
              <a:ext cx="268639" cy="422191"/>
            </a:xfrm>
            <a:custGeom>
              <a:avLst/>
              <a:gdLst/>
              <a:ahLst/>
              <a:cxnLst/>
              <a:rect l="l" t="t" r="r" b="b"/>
              <a:pathLst>
                <a:path w="4316" h="6783" extrusionOk="0">
                  <a:moveTo>
                    <a:pt x="1795" y="1"/>
                  </a:moveTo>
                  <a:cubicBezTo>
                    <a:pt x="1652" y="1"/>
                    <a:pt x="1467" y="66"/>
                    <a:pt x="1402" y="159"/>
                  </a:cubicBezTo>
                  <a:cubicBezTo>
                    <a:pt x="1306" y="272"/>
                    <a:pt x="1272" y="393"/>
                    <a:pt x="1263" y="488"/>
                  </a:cubicBezTo>
                  <a:cubicBezTo>
                    <a:pt x="1246" y="825"/>
                    <a:pt x="1453" y="1007"/>
                    <a:pt x="1609" y="1309"/>
                  </a:cubicBezTo>
                  <a:cubicBezTo>
                    <a:pt x="1635" y="1361"/>
                    <a:pt x="1665" y="1411"/>
                    <a:pt x="1694" y="1461"/>
                  </a:cubicBezTo>
                  <a:lnTo>
                    <a:pt x="1694" y="1461"/>
                  </a:lnTo>
                  <a:lnTo>
                    <a:pt x="399" y="2070"/>
                  </a:lnTo>
                  <a:lnTo>
                    <a:pt x="1" y="4154"/>
                  </a:lnTo>
                  <a:lnTo>
                    <a:pt x="2802" y="6783"/>
                  </a:lnTo>
                  <a:lnTo>
                    <a:pt x="4315" y="2814"/>
                  </a:lnTo>
                  <a:cubicBezTo>
                    <a:pt x="4073" y="2563"/>
                    <a:pt x="3926" y="2226"/>
                    <a:pt x="3701" y="1949"/>
                  </a:cubicBezTo>
                  <a:cubicBezTo>
                    <a:pt x="3459" y="1638"/>
                    <a:pt x="3191" y="1361"/>
                    <a:pt x="2889" y="1111"/>
                  </a:cubicBezTo>
                  <a:cubicBezTo>
                    <a:pt x="2664" y="929"/>
                    <a:pt x="2413" y="756"/>
                    <a:pt x="2240" y="523"/>
                  </a:cubicBezTo>
                  <a:cubicBezTo>
                    <a:pt x="2136" y="376"/>
                    <a:pt x="2041" y="237"/>
                    <a:pt x="1972" y="73"/>
                  </a:cubicBezTo>
                  <a:cubicBezTo>
                    <a:pt x="1947" y="22"/>
                    <a:pt x="1878" y="1"/>
                    <a:pt x="1795" y="1"/>
                  </a:cubicBezTo>
                  <a:close/>
                </a:path>
              </a:pathLst>
            </a:custGeom>
            <a:solidFill>
              <a:srgbClr val="FFBC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264;p34"/>
            <p:cNvSpPr/>
            <p:nvPr/>
          </p:nvSpPr>
          <p:spPr>
            <a:xfrm>
              <a:off x="6209100" y="2935047"/>
              <a:ext cx="163138" cy="118199"/>
            </a:xfrm>
            <a:custGeom>
              <a:avLst/>
              <a:gdLst/>
              <a:ahLst/>
              <a:cxnLst/>
              <a:rect l="l" t="t" r="r" b="b"/>
              <a:pathLst>
                <a:path w="2621" h="1899" extrusionOk="0">
                  <a:moveTo>
                    <a:pt x="287" y="1"/>
                  </a:moveTo>
                  <a:cubicBezTo>
                    <a:pt x="232" y="1"/>
                    <a:pt x="179" y="11"/>
                    <a:pt x="130" y="40"/>
                  </a:cubicBezTo>
                  <a:cubicBezTo>
                    <a:pt x="52" y="83"/>
                    <a:pt x="9" y="187"/>
                    <a:pt x="0" y="282"/>
                  </a:cubicBezTo>
                  <a:cubicBezTo>
                    <a:pt x="0" y="377"/>
                    <a:pt x="35" y="463"/>
                    <a:pt x="78" y="550"/>
                  </a:cubicBezTo>
                  <a:cubicBezTo>
                    <a:pt x="121" y="662"/>
                    <a:pt x="173" y="766"/>
                    <a:pt x="251" y="852"/>
                  </a:cubicBezTo>
                  <a:cubicBezTo>
                    <a:pt x="363" y="973"/>
                    <a:pt x="510" y="1051"/>
                    <a:pt x="649" y="1138"/>
                  </a:cubicBezTo>
                  <a:cubicBezTo>
                    <a:pt x="1046" y="1354"/>
                    <a:pt x="1418" y="1613"/>
                    <a:pt x="1764" y="1899"/>
                  </a:cubicBezTo>
                  <a:lnTo>
                    <a:pt x="2620" y="913"/>
                  </a:lnTo>
                  <a:cubicBezTo>
                    <a:pt x="2196" y="697"/>
                    <a:pt x="1773" y="481"/>
                    <a:pt x="1332" y="308"/>
                  </a:cubicBezTo>
                  <a:cubicBezTo>
                    <a:pt x="1116" y="221"/>
                    <a:pt x="891" y="169"/>
                    <a:pt x="666" y="92"/>
                  </a:cubicBezTo>
                  <a:cubicBezTo>
                    <a:pt x="556" y="61"/>
                    <a:pt x="417" y="1"/>
                    <a:pt x="287" y="1"/>
                  </a:cubicBezTo>
                  <a:close/>
                </a:path>
              </a:pathLst>
            </a:custGeom>
            <a:solidFill>
              <a:srgbClr val="FFBC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265;p34"/>
            <p:cNvSpPr/>
            <p:nvPr/>
          </p:nvSpPr>
          <p:spPr>
            <a:xfrm>
              <a:off x="6163352" y="2986085"/>
              <a:ext cx="165814" cy="111290"/>
            </a:xfrm>
            <a:custGeom>
              <a:avLst/>
              <a:gdLst/>
              <a:ahLst/>
              <a:cxnLst/>
              <a:rect l="l" t="t" r="r" b="b"/>
              <a:pathLst>
                <a:path w="2664" h="1788" extrusionOk="0">
                  <a:moveTo>
                    <a:pt x="294" y="0"/>
                  </a:moveTo>
                  <a:cubicBezTo>
                    <a:pt x="229" y="0"/>
                    <a:pt x="167" y="13"/>
                    <a:pt x="113" y="50"/>
                  </a:cubicBezTo>
                  <a:cubicBezTo>
                    <a:pt x="35" y="102"/>
                    <a:pt x="0" y="205"/>
                    <a:pt x="9" y="300"/>
                  </a:cubicBezTo>
                  <a:cubicBezTo>
                    <a:pt x="9" y="396"/>
                    <a:pt x="52" y="482"/>
                    <a:pt x="95" y="568"/>
                  </a:cubicBezTo>
                  <a:cubicBezTo>
                    <a:pt x="147" y="672"/>
                    <a:pt x="208" y="776"/>
                    <a:pt x="294" y="854"/>
                  </a:cubicBezTo>
                  <a:cubicBezTo>
                    <a:pt x="415" y="966"/>
                    <a:pt x="562" y="1035"/>
                    <a:pt x="709" y="1105"/>
                  </a:cubicBezTo>
                  <a:cubicBezTo>
                    <a:pt x="1116" y="1295"/>
                    <a:pt x="1513" y="1528"/>
                    <a:pt x="1876" y="1788"/>
                  </a:cubicBezTo>
                  <a:lnTo>
                    <a:pt x="2663" y="741"/>
                  </a:lnTo>
                  <a:cubicBezTo>
                    <a:pt x="2222" y="551"/>
                    <a:pt x="1790" y="370"/>
                    <a:pt x="1332" y="231"/>
                  </a:cubicBezTo>
                  <a:cubicBezTo>
                    <a:pt x="1107" y="162"/>
                    <a:pt x="873" y="128"/>
                    <a:pt x="649" y="67"/>
                  </a:cubicBezTo>
                  <a:cubicBezTo>
                    <a:pt x="542" y="45"/>
                    <a:pt x="414" y="0"/>
                    <a:pt x="294" y="0"/>
                  </a:cubicBezTo>
                  <a:close/>
                </a:path>
              </a:pathLst>
            </a:custGeom>
            <a:solidFill>
              <a:srgbClr val="FFBC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266;p34"/>
            <p:cNvSpPr/>
            <p:nvPr/>
          </p:nvSpPr>
          <p:spPr>
            <a:xfrm>
              <a:off x="6150966" y="3053181"/>
              <a:ext cx="150751" cy="95356"/>
            </a:xfrm>
            <a:custGeom>
              <a:avLst/>
              <a:gdLst/>
              <a:ahLst/>
              <a:cxnLst/>
              <a:rect l="l" t="t" r="r" b="b"/>
              <a:pathLst>
                <a:path w="2422" h="1532" extrusionOk="0">
                  <a:moveTo>
                    <a:pt x="283" y="1"/>
                  </a:moveTo>
                  <a:cubicBezTo>
                    <a:pt x="214" y="1"/>
                    <a:pt x="148" y="14"/>
                    <a:pt x="95" y="53"/>
                  </a:cubicBezTo>
                  <a:cubicBezTo>
                    <a:pt x="26" y="104"/>
                    <a:pt x="0" y="200"/>
                    <a:pt x="9" y="277"/>
                  </a:cubicBezTo>
                  <a:cubicBezTo>
                    <a:pt x="18" y="364"/>
                    <a:pt x="61" y="442"/>
                    <a:pt x="104" y="519"/>
                  </a:cubicBezTo>
                  <a:cubicBezTo>
                    <a:pt x="156" y="606"/>
                    <a:pt x="216" y="701"/>
                    <a:pt x="303" y="770"/>
                  </a:cubicBezTo>
                  <a:cubicBezTo>
                    <a:pt x="407" y="865"/>
                    <a:pt x="554" y="917"/>
                    <a:pt x="683" y="969"/>
                  </a:cubicBezTo>
                  <a:cubicBezTo>
                    <a:pt x="1064" y="1125"/>
                    <a:pt x="1427" y="1315"/>
                    <a:pt x="1773" y="1531"/>
                  </a:cubicBezTo>
                  <a:lnTo>
                    <a:pt x="2421" y="554"/>
                  </a:lnTo>
                  <a:cubicBezTo>
                    <a:pt x="2024" y="407"/>
                    <a:pt x="1617" y="260"/>
                    <a:pt x="1202" y="156"/>
                  </a:cubicBezTo>
                  <a:cubicBezTo>
                    <a:pt x="995" y="104"/>
                    <a:pt x="787" y="78"/>
                    <a:pt x="580" y="44"/>
                  </a:cubicBezTo>
                  <a:cubicBezTo>
                    <a:pt x="492" y="28"/>
                    <a:pt x="384" y="1"/>
                    <a:pt x="283" y="1"/>
                  </a:cubicBezTo>
                  <a:close/>
                </a:path>
              </a:pathLst>
            </a:custGeom>
            <a:solidFill>
              <a:srgbClr val="FFBC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267;p34"/>
            <p:cNvSpPr/>
            <p:nvPr/>
          </p:nvSpPr>
          <p:spPr>
            <a:xfrm>
              <a:off x="6155821" y="3108638"/>
              <a:ext cx="288494" cy="209073"/>
            </a:xfrm>
            <a:custGeom>
              <a:avLst/>
              <a:gdLst/>
              <a:ahLst/>
              <a:cxnLst/>
              <a:rect l="l" t="t" r="r" b="b"/>
              <a:pathLst>
                <a:path w="4635" h="3359" extrusionOk="0">
                  <a:moveTo>
                    <a:pt x="270" y="1"/>
                  </a:moveTo>
                  <a:cubicBezTo>
                    <a:pt x="204" y="1"/>
                    <a:pt x="139" y="13"/>
                    <a:pt x="87" y="52"/>
                  </a:cubicBezTo>
                  <a:cubicBezTo>
                    <a:pt x="17" y="104"/>
                    <a:pt x="0" y="199"/>
                    <a:pt x="9" y="277"/>
                  </a:cubicBezTo>
                  <a:cubicBezTo>
                    <a:pt x="17" y="355"/>
                    <a:pt x="52" y="433"/>
                    <a:pt x="95" y="502"/>
                  </a:cubicBezTo>
                  <a:cubicBezTo>
                    <a:pt x="147" y="588"/>
                    <a:pt x="208" y="675"/>
                    <a:pt x="285" y="744"/>
                  </a:cubicBezTo>
                  <a:cubicBezTo>
                    <a:pt x="493" y="925"/>
                    <a:pt x="761" y="986"/>
                    <a:pt x="969" y="1159"/>
                  </a:cubicBezTo>
                  <a:cubicBezTo>
                    <a:pt x="1202" y="1340"/>
                    <a:pt x="1418" y="1539"/>
                    <a:pt x="1608" y="1773"/>
                  </a:cubicBezTo>
                  <a:cubicBezTo>
                    <a:pt x="1894" y="2127"/>
                    <a:pt x="2058" y="2620"/>
                    <a:pt x="2430" y="2914"/>
                  </a:cubicBezTo>
                  <a:cubicBezTo>
                    <a:pt x="2841" y="3250"/>
                    <a:pt x="3476" y="3358"/>
                    <a:pt x="4047" y="3358"/>
                  </a:cubicBezTo>
                  <a:cubicBezTo>
                    <a:pt x="4256" y="3358"/>
                    <a:pt x="4457" y="3344"/>
                    <a:pt x="4635" y="3321"/>
                  </a:cubicBezTo>
                  <a:lnTo>
                    <a:pt x="2326" y="536"/>
                  </a:lnTo>
                  <a:cubicBezTo>
                    <a:pt x="1937" y="398"/>
                    <a:pt x="1548" y="251"/>
                    <a:pt x="1150" y="156"/>
                  </a:cubicBezTo>
                  <a:cubicBezTo>
                    <a:pt x="951" y="104"/>
                    <a:pt x="752" y="87"/>
                    <a:pt x="554" y="43"/>
                  </a:cubicBezTo>
                  <a:cubicBezTo>
                    <a:pt x="471" y="28"/>
                    <a:pt x="368" y="1"/>
                    <a:pt x="270" y="1"/>
                  </a:cubicBezTo>
                  <a:close/>
                </a:path>
              </a:pathLst>
            </a:custGeom>
            <a:solidFill>
              <a:srgbClr val="FFBC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268;p34"/>
            <p:cNvSpPr/>
            <p:nvPr/>
          </p:nvSpPr>
          <p:spPr>
            <a:xfrm>
              <a:off x="6349019" y="2978927"/>
              <a:ext cx="49545" cy="186292"/>
            </a:xfrm>
            <a:custGeom>
              <a:avLst/>
              <a:gdLst/>
              <a:ahLst/>
              <a:cxnLst/>
              <a:rect l="l" t="t" r="r" b="b"/>
              <a:pathLst>
                <a:path w="796" h="2993" fill="none" extrusionOk="0">
                  <a:moveTo>
                    <a:pt x="0" y="0"/>
                  </a:moveTo>
                  <a:cubicBezTo>
                    <a:pt x="61" y="130"/>
                    <a:pt x="130" y="268"/>
                    <a:pt x="139" y="415"/>
                  </a:cubicBezTo>
                  <a:cubicBezTo>
                    <a:pt x="147" y="485"/>
                    <a:pt x="139" y="562"/>
                    <a:pt x="130" y="632"/>
                  </a:cubicBezTo>
                  <a:cubicBezTo>
                    <a:pt x="78" y="1462"/>
                    <a:pt x="320" y="2309"/>
                    <a:pt x="796" y="2992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269;p34"/>
            <p:cNvSpPr/>
            <p:nvPr/>
          </p:nvSpPr>
          <p:spPr>
            <a:xfrm>
              <a:off x="6236548" y="2995608"/>
              <a:ext cx="79172" cy="54960"/>
            </a:xfrm>
            <a:custGeom>
              <a:avLst/>
              <a:gdLst/>
              <a:ahLst/>
              <a:cxnLst/>
              <a:rect l="l" t="t" r="r" b="b"/>
              <a:pathLst>
                <a:path w="1272" h="883" fill="none" extrusionOk="0">
                  <a:moveTo>
                    <a:pt x="0" y="0"/>
                  </a:moveTo>
                  <a:cubicBezTo>
                    <a:pt x="458" y="243"/>
                    <a:pt x="882" y="545"/>
                    <a:pt x="1271" y="882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270;p34"/>
            <p:cNvSpPr/>
            <p:nvPr/>
          </p:nvSpPr>
          <p:spPr>
            <a:xfrm>
              <a:off x="6198830" y="3051065"/>
              <a:ext cx="74380" cy="45250"/>
            </a:xfrm>
            <a:custGeom>
              <a:avLst/>
              <a:gdLst/>
              <a:ahLst/>
              <a:cxnLst/>
              <a:rect l="l" t="t" r="r" b="b"/>
              <a:pathLst>
                <a:path w="1195" h="727" fill="none" extrusionOk="0">
                  <a:moveTo>
                    <a:pt x="1194" y="726"/>
                  </a:moveTo>
                  <a:cubicBezTo>
                    <a:pt x="822" y="441"/>
                    <a:pt x="425" y="190"/>
                    <a:pt x="1" y="0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271;p34"/>
            <p:cNvSpPr/>
            <p:nvPr/>
          </p:nvSpPr>
          <p:spPr>
            <a:xfrm>
              <a:off x="6180531" y="3113493"/>
              <a:ext cx="71143" cy="39835"/>
            </a:xfrm>
            <a:custGeom>
              <a:avLst/>
              <a:gdLst/>
              <a:ahLst/>
              <a:cxnLst/>
              <a:rect l="l" t="t" r="r" b="b"/>
              <a:pathLst>
                <a:path w="1143" h="640" fill="none" extrusionOk="0">
                  <a:moveTo>
                    <a:pt x="1142" y="640"/>
                  </a:moveTo>
                  <a:cubicBezTo>
                    <a:pt x="805" y="355"/>
                    <a:pt x="416" y="130"/>
                    <a:pt x="1" y="0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272;p34"/>
            <p:cNvSpPr/>
            <p:nvPr/>
          </p:nvSpPr>
          <p:spPr>
            <a:xfrm>
              <a:off x="6363023" y="2910026"/>
              <a:ext cx="31246" cy="36661"/>
            </a:xfrm>
            <a:custGeom>
              <a:avLst/>
              <a:gdLst/>
              <a:ahLst/>
              <a:cxnLst/>
              <a:rect l="l" t="t" r="r" b="b"/>
              <a:pathLst>
                <a:path w="502" h="589" fill="none" extrusionOk="0">
                  <a:moveTo>
                    <a:pt x="502" y="450"/>
                  </a:moveTo>
                  <a:lnTo>
                    <a:pt x="346" y="545"/>
                  </a:lnTo>
                  <a:cubicBezTo>
                    <a:pt x="303" y="563"/>
                    <a:pt x="259" y="589"/>
                    <a:pt x="216" y="563"/>
                  </a:cubicBezTo>
                  <a:cubicBezTo>
                    <a:pt x="190" y="554"/>
                    <a:pt x="173" y="537"/>
                    <a:pt x="156" y="519"/>
                  </a:cubicBezTo>
                  <a:cubicBezTo>
                    <a:pt x="112" y="459"/>
                    <a:pt x="78" y="390"/>
                    <a:pt x="43" y="321"/>
                  </a:cubicBezTo>
                  <a:cubicBezTo>
                    <a:pt x="26" y="277"/>
                    <a:pt x="9" y="234"/>
                    <a:pt x="9" y="191"/>
                  </a:cubicBezTo>
                  <a:cubicBezTo>
                    <a:pt x="0" y="139"/>
                    <a:pt x="0" y="96"/>
                    <a:pt x="17" y="61"/>
                  </a:cubicBezTo>
                  <a:cubicBezTo>
                    <a:pt x="43" y="35"/>
                    <a:pt x="164" y="1"/>
                    <a:pt x="164" y="1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273;p34"/>
            <p:cNvSpPr/>
            <p:nvPr/>
          </p:nvSpPr>
          <p:spPr>
            <a:xfrm>
              <a:off x="6687488" y="3083119"/>
              <a:ext cx="394555" cy="466757"/>
            </a:xfrm>
            <a:custGeom>
              <a:avLst/>
              <a:gdLst/>
              <a:ahLst/>
              <a:cxnLst/>
              <a:rect l="l" t="t" r="r" b="b"/>
              <a:pathLst>
                <a:path w="6339" h="7499" extrusionOk="0">
                  <a:moveTo>
                    <a:pt x="6204" y="1"/>
                  </a:moveTo>
                  <a:cubicBezTo>
                    <a:pt x="5055" y="1"/>
                    <a:pt x="3360" y="595"/>
                    <a:pt x="2089" y="595"/>
                  </a:cubicBezTo>
                  <a:cubicBezTo>
                    <a:pt x="1848" y="595"/>
                    <a:pt x="1623" y="573"/>
                    <a:pt x="1419" y="523"/>
                  </a:cubicBezTo>
                  <a:cubicBezTo>
                    <a:pt x="1125" y="445"/>
                    <a:pt x="528" y="402"/>
                    <a:pt x="528" y="402"/>
                  </a:cubicBezTo>
                  <a:lnTo>
                    <a:pt x="1" y="6748"/>
                  </a:lnTo>
                  <a:cubicBezTo>
                    <a:pt x="1" y="6748"/>
                    <a:pt x="1494" y="7498"/>
                    <a:pt x="3279" y="7498"/>
                  </a:cubicBezTo>
                  <a:cubicBezTo>
                    <a:pt x="3486" y="7498"/>
                    <a:pt x="3697" y="7488"/>
                    <a:pt x="3909" y="7466"/>
                  </a:cubicBezTo>
                  <a:lnTo>
                    <a:pt x="6339" y="4"/>
                  </a:lnTo>
                  <a:cubicBezTo>
                    <a:pt x="6295" y="2"/>
                    <a:pt x="6250" y="1"/>
                    <a:pt x="62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274;p34"/>
            <p:cNvSpPr/>
            <p:nvPr/>
          </p:nvSpPr>
          <p:spPr>
            <a:xfrm>
              <a:off x="7726173" y="2875046"/>
              <a:ext cx="451632" cy="504351"/>
            </a:xfrm>
            <a:custGeom>
              <a:avLst/>
              <a:gdLst/>
              <a:ahLst/>
              <a:cxnLst/>
              <a:rect l="l" t="t" r="r" b="b"/>
              <a:pathLst>
                <a:path w="7256" h="8103" extrusionOk="0">
                  <a:moveTo>
                    <a:pt x="4584" y="1"/>
                  </a:moveTo>
                  <a:cubicBezTo>
                    <a:pt x="3356" y="917"/>
                    <a:pt x="2041" y="1713"/>
                    <a:pt x="667" y="2378"/>
                  </a:cubicBezTo>
                  <a:lnTo>
                    <a:pt x="1" y="8102"/>
                  </a:lnTo>
                  <a:cubicBezTo>
                    <a:pt x="3753" y="6736"/>
                    <a:pt x="5163" y="5413"/>
                    <a:pt x="7255" y="3416"/>
                  </a:cubicBezTo>
                  <a:lnTo>
                    <a:pt x="4584" y="1"/>
                  </a:lnTo>
                  <a:close/>
                </a:path>
              </a:pathLst>
            </a:custGeom>
            <a:solidFill>
              <a:srgbClr val="FFBC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275;p34"/>
            <p:cNvSpPr/>
            <p:nvPr/>
          </p:nvSpPr>
          <p:spPr>
            <a:xfrm>
              <a:off x="8003335" y="2672824"/>
              <a:ext cx="281025" cy="421880"/>
            </a:xfrm>
            <a:custGeom>
              <a:avLst/>
              <a:gdLst/>
              <a:ahLst/>
              <a:cxnLst/>
              <a:rect l="l" t="t" r="r" b="b"/>
              <a:pathLst>
                <a:path w="4515" h="6778" extrusionOk="0">
                  <a:moveTo>
                    <a:pt x="1705" y="0"/>
                  </a:moveTo>
                  <a:cubicBezTo>
                    <a:pt x="1547" y="0"/>
                    <a:pt x="1378" y="54"/>
                    <a:pt x="1367" y="154"/>
                  </a:cubicBezTo>
                  <a:cubicBezTo>
                    <a:pt x="1350" y="327"/>
                    <a:pt x="1298" y="491"/>
                    <a:pt x="1246" y="656"/>
                  </a:cubicBezTo>
                  <a:cubicBezTo>
                    <a:pt x="1151" y="941"/>
                    <a:pt x="978" y="1174"/>
                    <a:pt x="822" y="1425"/>
                  </a:cubicBezTo>
                  <a:cubicBezTo>
                    <a:pt x="615" y="1754"/>
                    <a:pt x="442" y="2108"/>
                    <a:pt x="303" y="2471"/>
                  </a:cubicBezTo>
                  <a:cubicBezTo>
                    <a:pt x="182" y="2800"/>
                    <a:pt x="148" y="3172"/>
                    <a:pt x="1" y="3492"/>
                  </a:cubicBezTo>
                  <a:lnTo>
                    <a:pt x="2681" y="6777"/>
                  </a:lnTo>
                  <a:lnTo>
                    <a:pt x="4514" y="3405"/>
                  </a:lnTo>
                  <a:lnTo>
                    <a:pt x="3485" y="1546"/>
                  </a:lnTo>
                  <a:lnTo>
                    <a:pt x="2065" y="1378"/>
                  </a:lnTo>
                  <a:lnTo>
                    <a:pt x="2065" y="1378"/>
                  </a:lnTo>
                  <a:cubicBezTo>
                    <a:pt x="2078" y="1320"/>
                    <a:pt x="2092" y="1264"/>
                    <a:pt x="2102" y="1209"/>
                  </a:cubicBezTo>
                  <a:cubicBezTo>
                    <a:pt x="2145" y="872"/>
                    <a:pt x="2292" y="638"/>
                    <a:pt x="2162" y="318"/>
                  </a:cubicBezTo>
                  <a:cubicBezTo>
                    <a:pt x="2128" y="232"/>
                    <a:pt x="2050" y="128"/>
                    <a:pt x="1929" y="50"/>
                  </a:cubicBezTo>
                  <a:cubicBezTo>
                    <a:pt x="1877" y="17"/>
                    <a:pt x="1793" y="0"/>
                    <a:pt x="1705" y="0"/>
                  </a:cubicBezTo>
                  <a:close/>
                </a:path>
              </a:pathLst>
            </a:custGeom>
            <a:solidFill>
              <a:srgbClr val="FFBC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276;p34"/>
            <p:cNvSpPr/>
            <p:nvPr/>
          </p:nvSpPr>
          <p:spPr>
            <a:xfrm>
              <a:off x="8113689" y="2669152"/>
              <a:ext cx="144278" cy="142473"/>
            </a:xfrm>
            <a:custGeom>
              <a:avLst/>
              <a:gdLst/>
              <a:ahLst/>
              <a:cxnLst/>
              <a:rect l="l" t="t" r="r" b="b"/>
              <a:pathLst>
                <a:path w="2318" h="2289" extrusionOk="0">
                  <a:moveTo>
                    <a:pt x="2040" y="1"/>
                  </a:moveTo>
                  <a:cubicBezTo>
                    <a:pt x="1877" y="1"/>
                    <a:pt x="1717" y="137"/>
                    <a:pt x="1600" y="230"/>
                  </a:cubicBezTo>
                  <a:cubicBezTo>
                    <a:pt x="1410" y="369"/>
                    <a:pt x="1220" y="490"/>
                    <a:pt x="1038" y="637"/>
                  </a:cubicBezTo>
                  <a:cubicBezTo>
                    <a:pt x="666" y="939"/>
                    <a:pt x="329" y="1285"/>
                    <a:pt x="0" y="1623"/>
                  </a:cubicBezTo>
                  <a:lnTo>
                    <a:pt x="1124" y="2288"/>
                  </a:lnTo>
                  <a:cubicBezTo>
                    <a:pt x="1358" y="1899"/>
                    <a:pt x="1635" y="1545"/>
                    <a:pt x="1937" y="1208"/>
                  </a:cubicBezTo>
                  <a:cubicBezTo>
                    <a:pt x="2050" y="1086"/>
                    <a:pt x="2162" y="965"/>
                    <a:pt x="2231" y="818"/>
                  </a:cubicBezTo>
                  <a:cubicBezTo>
                    <a:pt x="2274" y="715"/>
                    <a:pt x="2292" y="594"/>
                    <a:pt x="2300" y="473"/>
                  </a:cubicBezTo>
                  <a:cubicBezTo>
                    <a:pt x="2309" y="386"/>
                    <a:pt x="2318" y="282"/>
                    <a:pt x="2283" y="196"/>
                  </a:cubicBezTo>
                  <a:cubicBezTo>
                    <a:pt x="2257" y="109"/>
                    <a:pt x="2179" y="23"/>
                    <a:pt x="2093" y="6"/>
                  </a:cubicBezTo>
                  <a:cubicBezTo>
                    <a:pt x="2075" y="2"/>
                    <a:pt x="2058" y="1"/>
                    <a:pt x="2040" y="1"/>
                  </a:cubicBezTo>
                  <a:close/>
                </a:path>
              </a:pathLst>
            </a:custGeom>
            <a:solidFill>
              <a:srgbClr val="FFBC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277;p34"/>
            <p:cNvSpPr/>
            <p:nvPr/>
          </p:nvSpPr>
          <p:spPr>
            <a:xfrm>
              <a:off x="8167528" y="2703447"/>
              <a:ext cx="149631" cy="137743"/>
            </a:xfrm>
            <a:custGeom>
              <a:avLst/>
              <a:gdLst/>
              <a:ahLst/>
              <a:cxnLst/>
              <a:rect l="l" t="t" r="r" b="b"/>
              <a:pathLst>
                <a:path w="2404" h="2213" extrusionOk="0">
                  <a:moveTo>
                    <a:pt x="2138" y="0"/>
                  </a:moveTo>
                  <a:cubicBezTo>
                    <a:pt x="1979" y="0"/>
                    <a:pt x="1824" y="122"/>
                    <a:pt x="1695" y="198"/>
                  </a:cubicBezTo>
                  <a:cubicBezTo>
                    <a:pt x="1496" y="319"/>
                    <a:pt x="1297" y="432"/>
                    <a:pt x="1107" y="561"/>
                  </a:cubicBezTo>
                  <a:cubicBezTo>
                    <a:pt x="718" y="838"/>
                    <a:pt x="355" y="1149"/>
                    <a:pt x="0" y="1469"/>
                  </a:cubicBezTo>
                  <a:lnTo>
                    <a:pt x="1072" y="2213"/>
                  </a:lnTo>
                  <a:cubicBezTo>
                    <a:pt x="1340" y="1850"/>
                    <a:pt x="1634" y="1513"/>
                    <a:pt x="1963" y="1201"/>
                  </a:cubicBezTo>
                  <a:cubicBezTo>
                    <a:pt x="2084" y="1089"/>
                    <a:pt x="2205" y="976"/>
                    <a:pt x="2283" y="829"/>
                  </a:cubicBezTo>
                  <a:cubicBezTo>
                    <a:pt x="2335" y="726"/>
                    <a:pt x="2361" y="613"/>
                    <a:pt x="2378" y="492"/>
                  </a:cubicBezTo>
                  <a:cubicBezTo>
                    <a:pt x="2395" y="406"/>
                    <a:pt x="2404" y="302"/>
                    <a:pt x="2386" y="216"/>
                  </a:cubicBezTo>
                  <a:cubicBezTo>
                    <a:pt x="2361" y="120"/>
                    <a:pt x="2291" y="34"/>
                    <a:pt x="2205" y="8"/>
                  </a:cubicBezTo>
                  <a:cubicBezTo>
                    <a:pt x="2182" y="3"/>
                    <a:pt x="2160" y="0"/>
                    <a:pt x="2138" y="0"/>
                  </a:cubicBezTo>
                  <a:close/>
                </a:path>
              </a:pathLst>
            </a:custGeom>
            <a:solidFill>
              <a:srgbClr val="FFBC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278;p34"/>
            <p:cNvSpPr/>
            <p:nvPr/>
          </p:nvSpPr>
          <p:spPr>
            <a:xfrm>
              <a:off x="8210537" y="2762887"/>
              <a:ext cx="138365" cy="120813"/>
            </a:xfrm>
            <a:custGeom>
              <a:avLst/>
              <a:gdLst/>
              <a:ahLst/>
              <a:cxnLst/>
              <a:rect l="l" t="t" r="r" b="b"/>
              <a:pathLst>
                <a:path w="2223" h="1941" extrusionOk="0">
                  <a:moveTo>
                    <a:pt x="1979" y="0"/>
                  </a:moveTo>
                  <a:cubicBezTo>
                    <a:pt x="1844" y="0"/>
                    <a:pt x="1700" y="95"/>
                    <a:pt x="1592" y="160"/>
                  </a:cubicBezTo>
                  <a:cubicBezTo>
                    <a:pt x="1410" y="255"/>
                    <a:pt x="1220" y="350"/>
                    <a:pt x="1038" y="462"/>
                  </a:cubicBezTo>
                  <a:cubicBezTo>
                    <a:pt x="675" y="687"/>
                    <a:pt x="338" y="955"/>
                    <a:pt x="1" y="1215"/>
                  </a:cubicBezTo>
                  <a:lnTo>
                    <a:pt x="935" y="1941"/>
                  </a:lnTo>
                  <a:cubicBezTo>
                    <a:pt x="1185" y="1630"/>
                    <a:pt x="1471" y="1336"/>
                    <a:pt x="1782" y="1076"/>
                  </a:cubicBezTo>
                  <a:cubicBezTo>
                    <a:pt x="1894" y="981"/>
                    <a:pt x="2015" y="886"/>
                    <a:pt x="2085" y="756"/>
                  </a:cubicBezTo>
                  <a:cubicBezTo>
                    <a:pt x="2145" y="670"/>
                    <a:pt x="2171" y="566"/>
                    <a:pt x="2197" y="462"/>
                  </a:cubicBezTo>
                  <a:cubicBezTo>
                    <a:pt x="2214" y="376"/>
                    <a:pt x="2223" y="289"/>
                    <a:pt x="2206" y="203"/>
                  </a:cubicBezTo>
                  <a:cubicBezTo>
                    <a:pt x="2188" y="125"/>
                    <a:pt x="2136" y="39"/>
                    <a:pt x="2059" y="13"/>
                  </a:cubicBezTo>
                  <a:cubicBezTo>
                    <a:pt x="2033" y="4"/>
                    <a:pt x="2006" y="0"/>
                    <a:pt x="1979" y="0"/>
                  </a:cubicBezTo>
                  <a:close/>
                </a:path>
              </a:pathLst>
            </a:custGeom>
            <a:solidFill>
              <a:srgbClr val="FFBC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279;p34"/>
            <p:cNvSpPr/>
            <p:nvPr/>
          </p:nvSpPr>
          <p:spPr>
            <a:xfrm>
              <a:off x="8147050" y="2817162"/>
              <a:ext cx="214799" cy="282892"/>
            </a:xfrm>
            <a:custGeom>
              <a:avLst/>
              <a:gdLst/>
              <a:ahLst/>
              <a:cxnLst/>
              <a:rect l="l" t="t" r="r" b="b"/>
              <a:pathLst>
                <a:path w="3451" h="4545" extrusionOk="0">
                  <a:moveTo>
                    <a:pt x="3211" y="1"/>
                  </a:moveTo>
                  <a:cubicBezTo>
                    <a:pt x="3082" y="1"/>
                    <a:pt x="2952" y="87"/>
                    <a:pt x="2845" y="144"/>
                  </a:cubicBezTo>
                  <a:cubicBezTo>
                    <a:pt x="2664" y="248"/>
                    <a:pt x="2482" y="334"/>
                    <a:pt x="2309" y="438"/>
                  </a:cubicBezTo>
                  <a:cubicBezTo>
                    <a:pt x="1963" y="654"/>
                    <a:pt x="1635" y="913"/>
                    <a:pt x="1315" y="1164"/>
                  </a:cubicBezTo>
                  <a:lnTo>
                    <a:pt x="0" y="4545"/>
                  </a:lnTo>
                  <a:cubicBezTo>
                    <a:pt x="658" y="4415"/>
                    <a:pt x="1574" y="4069"/>
                    <a:pt x="1963" y="3455"/>
                  </a:cubicBezTo>
                  <a:cubicBezTo>
                    <a:pt x="2223" y="3066"/>
                    <a:pt x="2231" y="2548"/>
                    <a:pt x="2387" y="2115"/>
                  </a:cubicBezTo>
                  <a:cubicBezTo>
                    <a:pt x="2491" y="1839"/>
                    <a:pt x="2638" y="1579"/>
                    <a:pt x="2793" y="1337"/>
                  </a:cubicBezTo>
                  <a:cubicBezTo>
                    <a:pt x="2940" y="1104"/>
                    <a:pt x="3182" y="965"/>
                    <a:pt x="3321" y="723"/>
                  </a:cubicBezTo>
                  <a:cubicBezTo>
                    <a:pt x="3373" y="637"/>
                    <a:pt x="3399" y="542"/>
                    <a:pt x="3424" y="438"/>
                  </a:cubicBezTo>
                  <a:cubicBezTo>
                    <a:pt x="3442" y="360"/>
                    <a:pt x="3450" y="273"/>
                    <a:pt x="3433" y="196"/>
                  </a:cubicBezTo>
                  <a:cubicBezTo>
                    <a:pt x="3424" y="118"/>
                    <a:pt x="3373" y="40"/>
                    <a:pt x="3295" y="14"/>
                  </a:cubicBezTo>
                  <a:cubicBezTo>
                    <a:pt x="3267" y="5"/>
                    <a:pt x="3239" y="1"/>
                    <a:pt x="3211" y="1"/>
                  </a:cubicBezTo>
                  <a:close/>
                </a:path>
              </a:pathLst>
            </a:custGeom>
            <a:solidFill>
              <a:srgbClr val="FFBC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280;p34"/>
            <p:cNvSpPr/>
            <p:nvPr/>
          </p:nvSpPr>
          <p:spPr>
            <a:xfrm>
              <a:off x="8129312" y="2750190"/>
              <a:ext cx="28569" cy="192765"/>
            </a:xfrm>
            <a:custGeom>
              <a:avLst/>
              <a:gdLst/>
              <a:ahLst/>
              <a:cxnLst/>
              <a:rect l="l" t="t" r="r" b="b"/>
              <a:pathLst>
                <a:path w="459" h="3097" fill="none" extrusionOk="0">
                  <a:moveTo>
                    <a:pt x="43" y="1"/>
                  </a:moveTo>
                  <a:cubicBezTo>
                    <a:pt x="17" y="148"/>
                    <a:pt x="0" y="303"/>
                    <a:pt x="35" y="442"/>
                  </a:cubicBezTo>
                  <a:cubicBezTo>
                    <a:pt x="52" y="511"/>
                    <a:pt x="87" y="580"/>
                    <a:pt x="113" y="649"/>
                  </a:cubicBezTo>
                  <a:cubicBezTo>
                    <a:pt x="424" y="1419"/>
                    <a:pt x="458" y="2301"/>
                    <a:pt x="225" y="3096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281;p34"/>
            <p:cNvSpPr/>
            <p:nvPr/>
          </p:nvSpPr>
          <p:spPr>
            <a:xfrm>
              <a:off x="8185765" y="2730833"/>
              <a:ext cx="57699" cy="77554"/>
            </a:xfrm>
            <a:custGeom>
              <a:avLst/>
              <a:gdLst/>
              <a:ahLst/>
              <a:cxnLst/>
              <a:rect l="l" t="t" r="r" b="b"/>
              <a:pathLst>
                <a:path w="927" h="1246" fill="none" extrusionOk="0">
                  <a:moveTo>
                    <a:pt x="926" y="0"/>
                  </a:moveTo>
                  <a:cubicBezTo>
                    <a:pt x="572" y="381"/>
                    <a:pt x="260" y="796"/>
                    <a:pt x="1" y="1245"/>
                  </a:cubicBezTo>
                </a:path>
              </a:pathLst>
            </a:custGeom>
            <a:noFill/>
            <a:ln w="9525" cap="rnd" cmpd="sng">
              <a:solidFill>
                <a:srgbClr val="373737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282;p34"/>
            <p:cNvSpPr/>
            <p:nvPr/>
          </p:nvSpPr>
          <p:spPr>
            <a:xfrm>
              <a:off x="8240662" y="2771725"/>
              <a:ext cx="56578" cy="66226"/>
            </a:xfrm>
            <a:custGeom>
              <a:avLst/>
              <a:gdLst/>
              <a:ahLst/>
              <a:cxnLst/>
              <a:rect l="l" t="t" r="r" b="b"/>
              <a:pathLst>
                <a:path w="909" h="1064" fill="none" extrusionOk="0">
                  <a:moveTo>
                    <a:pt x="1" y="1064"/>
                  </a:moveTo>
                  <a:cubicBezTo>
                    <a:pt x="260" y="675"/>
                    <a:pt x="563" y="320"/>
                    <a:pt x="909" y="0"/>
                  </a:cubicBezTo>
                </a:path>
              </a:pathLst>
            </a:custGeom>
            <a:noFill/>
            <a:ln w="9525" cap="rnd" cmpd="sng">
              <a:solidFill>
                <a:srgbClr val="373737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283;p34"/>
            <p:cNvSpPr/>
            <p:nvPr/>
          </p:nvSpPr>
          <p:spPr>
            <a:xfrm>
              <a:off x="8279438" y="2825004"/>
              <a:ext cx="54400" cy="60313"/>
            </a:xfrm>
            <a:custGeom>
              <a:avLst/>
              <a:gdLst/>
              <a:ahLst/>
              <a:cxnLst/>
              <a:rect l="l" t="t" r="r" b="b"/>
              <a:pathLst>
                <a:path w="874" h="969" fill="none" extrusionOk="0">
                  <a:moveTo>
                    <a:pt x="0" y="969"/>
                  </a:moveTo>
                  <a:cubicBezTo>
                    <a:pt x="217" y="588"/>
                    <a:pt x="519" y="260"/>
                    <a:pt x="874" y="0"/>
                  </a:cubicBezTo>
                </a:path>
              </a:pathLst>
            </a:custGeom>
            <a:noFill/>
            <a:ln w="9525" cap="rnd" cmpd="sng">
              <a:solidFill>
                <a:srgbClr val="373737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284;p34"/>
            <p:cNvSpPr/>
            <p:nvPr/>
          </p:nvSpPr>
          <p:spPr>
            <a:xfrm>
              <a:off x="8076033" y="2692056"/>
              <a:ext cx="24275" cy="37221"/>
            </a:xfrm>
            <a:custGeom>
              <a:avLst/>
              <a:gdLst/>
              <a:ahLst/>
              <a:cxnLst/>
              <a:rect l="l" t="t" r="r" b="b"/>
              <a:pathLst>
                <a:path w="390" h="598" fill="none" extrusionOk="0">
                  <a:moveTo>
                    <a:pt x="0" y="546"/>
                  </a:moveTo>
                  <a:cubicBezTo>
                    <a:pt x="61" y="554"/>
                    <a:pt x="121" y="571"/>
                    <a:pt x="182" y="580"/>
                  </a:cubicBezTo>
                  <a:cubicBezTo>
                    <a:pt x="225" y="589"/>
                    <a:pt x="268" y="597"/>
                    <a:pt x="311" y="563"/>
                  </a:cubicBezTo>
                  <a:cubicBezTo>
                    <a:pt x="320" y="546"/>
                    <a:pt x="337" y="528"/>
                    <a:pt x="346" y="502"/>
                  </a:cubicBezTo>
                  <a:cubicBezTo>
                    <a:pt x="372" y="433"/>
                    <a:pt x="381" y="355"/>
                    <a:pt x="389" y="277"/>
                  </a:cubicBezTo>
                  <a:cubicBezTo>
                    <a:pt x="389" y="226"/>
                    <a:pt x="389" y="182"/>
                    <a:pt x="389" y="139"/>
                  </a:cubicBezTo>
                  <a:cubicBezTo>
                    <a:pt x="381" y="96"/>
                    <a:pt x="363" y="53"/>
                    <a:pt x="329" y="27"/>
                  </a:cubicBezTo>
                  <a:cubicBezTo>
                    <a:pt x="303" y="1"/>
                    <a:pt x="173" y="9"/>
                    <a:pt x="173" y="9"/>
                  </a:cubicBezTo>
                </a:path>
              </a:pathLst>
            </a:custGeom>
            <a:noFill/>
            <a:ln w="9525" cap="rnd" cmpd="sng">
              <a:solidFill>
                <a:srgbClr val="373737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285;p34"/>
            <p:cNvSpPr/>
            <p:nvPr/>
          </p:nvSpPr>
          <p:spPr>
            <a:xfrm>
              <a:off x="7477021" y="3012289"/>
              <a:ext cx="436507" cy="495699"/>
            </a:xfrm>
            <a:custGeom>
              <a:avLst/>
              <a:gdLst/>
              <a:ahLst/>
              <a:cxnLst/>
              <a:rect l="l" t="t" r="r" b="b"/>
              <a:pathLst>
                <a:path w="7013" h="7964" extrusionOk="0">
                  <a:moveTo>
                    <a:pt x="4808" y="1"/>
                  </a:moveTo>
                  <a:cubicBezTo>
                    <a:pt x="4808" y="1"/>
                    <a:pt x="4246" y="208"/>
                    <a:pt x="3978" y="355"/>
                  </a:cubicBezTo>
                  <a:cubicBezTo>
                    <a:pt x="2793" y="1029"/>
                    <a:pt x="1297" y="744"/>
                    <a:pt x="0" y="1159"/>
                  </a:cubicBezTo>
                  <a:lnTo>
                    <a:pt x="3433" y="7964"/>
                  </a:lnTo>
                  <a:cubicBezTo>
                    <a:pt x="5465" y="7635"/>
                    <a:pt x="7013" y="5975"/>
                    <a:pt x="7013" y="5975"/>
                  </a:cubicBezTo>
                  <a:lnTo>
                    <a:pt x="480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286;p34"/>
            <p:cNvSpPr/>
            <p:nvPr/>
          </p:nvSpPr>
          <p:spPr>
            <a:xfrm>
              <a:off x="6642861" y="3076335"/>
              <a:ext cx="1342260" cy="1238003"/>
            </a:xfrm>
            <a:custGeom>
              <a:avLst/>
              <a:gdLst/>
              <a:ahLst/>
              <a:cxnLst/>
              <a:rect l="l" t="t" r="r" b="b"/>
              <a:pathLst>
                <a:path w="21565" h="19890" extrusionOk="0">
                  <a:moveTo>
                    <a:pt x="11604" y="0"/>
                  </a:moveTo>
                  <a:lnTo>
                    <a:pt x="6053" y="805"/>
                  </a:lnTo>
                  <a:lnTo>
                    <a:pt x="3813" y="3710"/>
                  </a:lnTo>
                  <a:lnTo>
                    <a:pt x="2914" y="11985"/>
                  </a:lnTo>
                  <a:lnTo>
                    <a:pt x="0" y="16706"/>
                  </a:lnTo>
                  <a:cubicBezTo>
                    <a:pt x="0" y="16706"/>
                    <a:pt x="770" y="18556"/>
                    <a:pt x="2586" y="18962"/>
                  </a:cubicBezTo>
                  <a:cubicBezTo>
                    <a:pt x="2874" y="19026"/>
                    <a:pt x="3174" y="19051"/>
                    <a:pt x="3477" y="19051"/>
                  </a:cubicBezTo>
                  <a:cubicBezTo>
                    <a:pt x="4402" y="19051"/>
                    <a:pt x="5349" y="18822"/>
                    <a:pt x="6027" y="18789"/>
                  </a:cubicBezTo>
                  <a:cubicBezTo>
                    <a:pt x="6042" y="18789"/>
                    <a:pt x="6057" y="18788"/>
                    <a:pt x="6072" y="18788"/>
                  </a:cubicBezTo>
                  <a:cubicBezTo>
                    <a:pt x="6910" y="18788"/>
                    <a:pt x="7987" y="19889"/>
                    <a:pt x="10528" y="19889"/>
                  </a:cubicBezTo>
                  <a:cubicBezTo>
                    <a:pt x="10669" y="19889"/>
                    <a:pt x="10814" y="19886"/>
                    <a:pt x="10964" y="19879"/>
                  </a:cubicBezTo>
                  <a:cubicBezTo>
                    <a:pt x="13869" y="19732"/>
                    <a:pt x="14881" y="18366"/>
                    <a:pt x="15772" y="18323"/>
                  </a:cubicBezTo>
                  <a:cubicBezTo>
                    <a:pt x="15863" y="18317"/>
                    <a:pt x="15959" y="18315"/>
                    <a:pt x="16060" y="18315"/>
                  </a:cubicBezTo>
                  <a:cubicBezTo>
                    <a:pt x="16509" y="18315"/>
                    <a:pt x="17046" y="18358"/>
                    <a:pt x="17599" y="18358"/>
                  </a:cubicBezTo>
                  <a:cubicBezTo>
                    <a:pt x="18147" y="18358"/>
                    <a:pt x="18711" y="18316"/>
                    <a:pt x="19222" y="18150"/>
                  </a:cubicBezTo>
                  <a:cubicBezTo>
                    <a:pt x="20985" y="17579"/>
                    <a:pt x="21565" y="15659"/>
                    <a:pt x="21565" y="15659"/>
                  </a:cubicBezTo>
                  <a:lnTo>
                    <a:pt x="18210" y="11241"/>
                  </a:lnTo>
                  <a:lnTo>
                    <a:pt x="16515" y="3087"/>
                  </a:lnTo>
                  <a:lnTo>
                    <a:pt x="1160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287;p34"/>
            <p:cNvSpPr/>
            <p:nvPr/>
          </p:nvSpPr>
          <p:spPr>
            <a:xfrm>
              <a:off x="6824232" y="3775991"/>
              <a:ext cx="952061" cy="92057"/>
            </a:xfrm>
            <a:custGeom>
              <a:avLst/>
              <a:gdLst/>
              <a:ahLst/>
              <a:cxnLst/>
              <a:rect l="l" t="t" r="r" b="b"/>
              <a:pathLst>
                <a:path w="15296" h="1479" fill="none" extrusionOk="0">
                  <a:moveTo>
                    <a:pt x="0" y="744"/>
                  </a:moveTo>
                  <a:cubicBezTo>
                    <a:pt x="0" y="744"/>
                    <a:pt x="3900" y="1479"/>
                    <a:pt x="7557" y="1297"/>
                  </a:cubicBezTo>
                  <a:cubicBezTo>
                    <a:pt x="11206" y="1124"/>
                    <a:pt x="15296" y="0"/>
                    <a:pt x="15296" y="0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288;p34"/>
            <p:cNvSpPr/>
            <p:nvPr/>
          </p:nvSpPr>
          <p:spPr>
            <a:xfrm>
              <a:off x="6869420" y="3837859"/>
              <a:ext cx="55520" cy="135128"/>
            </a:xfrm>
            <a:custGeom>
              <a:avLst/>
              <a:gdLst/>
              <a:ahLst/>
              <a:cxnLst/>
              <a:rect l="l" t="t" r="r" b="b"/>
              <a:pathLst>
                <a:path w="892" h="2171" fill="none" extrusionOk="0">
                  <a:moveTo>
                    <a:pt x="891" y="0"/>
                  </a:moveTo>
                  <a:lnTo>
                    <a:pt x="0" y="217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289;p34"/>
            <p:cNvSpPr/>
            <p:nvPr/>
          </p:nvSpPr>
          <p:spPr>
            <a:xfrm>
              <a:off x="6938321" y="3846448"/>
              <a:ext cx="60313" cy="264344"/>
            </a:xfrm>
            <a:custGeom>
              <a:avLst/>
              <a:gdLst/>
              <a:ahLst/>
              <a:cxnLst/>
              <a:rect l="l" t="t" r="r" b="b"/>
              <a:pathLst>
                <a:path w="969" h="4247" fill="none" extrusionOk="0">
                  <a:moveTo>
                    <a:pt x="969" y="1"/>
                  </a:moveTo>
                  <a:lnTo>
                    <a:pt x="0" y="4246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290;p34"/>
            <p:cNvSpPr/>
            <p:nvPr/>
          </p:nvSpPr>
          <p:spPr>
            <a:xfrm>
              <a:off x="7254196" y="3858834"/>
              <a:ext cx="4917" cy="276668"/>
            </a:xfrm>
            <a:custGeom>
              <a:avLst/>
              <a:gdLst/>
              <a:ahLst/>
              <a:cxnLst/>
              <a:rect l="l" t="t" r="r" b="b"/>
              <a:pathLst>
                <a:path w="79" h="4445" fill="none" extrusionOk="0">
                  <a:moveTo>
                    <a:pt x="79" y="1"/>
                  </a:moveTo>
                  <a:lnTo>
                    <a:pt x="1" y="4445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291;p34"/>
            <p:cNvSpPr/>
            <p:nvPr/>
          </p:nvSpPr>
          <p:spPr>
            <a:xfrm>
              <a:off x="7334426" y="3855100"/>
              <a:ext cx="23154" cy="153926"/>
            </a:xfrm>
            <a:custGeom>
              <a:avLst/>
              <a:gdLst/>
              <a:ahLst/>
              <a:cxnLst/>
              <a:rect l="l" t="t" r="r" b="b"/>
              <a:pathLst>
                <a:path w="372" h="2473" fill="none" extrusionOk="0">
                  <a:moveTo>
                    <a:pt x="0" y="0"/>
                  </a:moveTo>
                  <a:lnTo>
                    <a:pt x="372" y="2473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292;p34"/>
            <p:cNvSpPr/>
            <p:nvPr/>
          </p:nvSpPr>
          <p:spPr>
            <a:xfrm>
              <a:off x="7490465" y="3835681"/>
              <a:ext cx="51226" cy="147515"/>
            </a:xfrm>
            <a:custGeom>
              <a:avLst/>
              <a:gdLst/>
              <a:ahLst/>
              <a:cxnLst/>
              <a:rect l="l" t="t" r="r" b="b"/>
              <a:pathLst>
                <a:path w="823" h="2370" fill="none" extrusionOk="0">
                  <a:moveTo>
                    <a:pt x="1" y="1"/>
                  </a:moveTo>
                  <a:lnTo>
                    <a:pt x="822" y="237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93;p34"/>
            <p:cNvSpPr/>
            <p:nvPr/>
          </p:nvSpPr>
          <p:spPr>
            <a:xfrm>
              <a:off x="7646006" y="3808232"/>
              <a:ext cx="142660" cy="225567"/>
            </a:xfrm>
            <a:custGeom>
              <a:avLst/>
              <a:gdLst/>
              <a:ahLst/>
              <a:cxnLst/>
              <a:rect l="l" t="t" r="r" b="b"/>
              <a:pathLst>
                <a:path w="2292" h="3624" fill="none" extrusionOk="0">
                  <a:moveTo>
                    <a:pt x="0" y="1"/>
                  </a:moveTo>
                  <a:lnTo>
                    <a:pt x="2292" y="3624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94;p34"/>
            <p:cNvSpPr/>
            <p:nvPr/>
          </p:nvSpPr>
          <p:spPr>
            <a:xfrm>
              <a:off x="7595404" y="3817382"/>
              <a:ext cx="47429" cy="107182"/>
            </a:xfrm>
            <a:custGeom>
              <a:avLst/>
              <a:gdLst/>
              <a:ahLst/>
              <a:cxnLst/>
              <a:rect l="l" t="t" r="r" b="b"/>
              <a:pathLst>
                <a:path w="762" h="1722" fill="none" extrusionOk="0">
                  <a:moveTo>
                    <a:pt x="1" y="1"/>
                  </a:moveTo>
                  <a:lnTo>
                    <a:pt x="762" y="172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95;p34"/>
            <p:cNvSpPr/>
            <p:nvPr/>
          </p:nvSpPr>
          <p:spPr>
            <a:xfrm>
              <a:off x="7186913" y="3635388"/>
              <a:ext cx="231480" cy="98779"/>
            </a:xfrm>
            <a:custGeom>
              <a:avLst/>
              <a:gdLst/>
              <a:ahLst/>
              <a:cxnLst/>
              <a:rect l="l" t="t" r="r" b="b"/>
              <a:pathLst>
                <a:path w="3719" h="1587" extrusionOk="0">
                  <a:moveTo>
                    <a:pt x="2776" y="1"/>
                  </a:moveTo>
                  <a:cubicBezTo>
                    <a:pt x="2756" y="1"/>
                    <a:pt x="2736" y="1"/>
                    <a:pt x="2716" y="2"/>
                  </a:cubicBezTo>
                  <a:cubicBezTo>
                    <a:pt x="2310" y="20"/>
                    <a:pt x="1981" y="486"/>
                    <a:pt x="1860" y="703"/>
                  </a:cubicBezTo>
                  <a:cubicBezTo>
                    <a:pt x="1716" y="508"/>
                    <a:pt x="1356" y="88"/>
                    <a:pt x="959" y="88"/>
                  </a:cubicBezTo>
                  <a:cubicBezTo>
                    <a:pt x="951" y="88"/>
                    <a:pt x="943" y="88"/>
                    <a:pt x="935" y="89"/>
                  </a:cubicBezTo>
                  <a:cubicBezTo>
                    <a:pt x="407" y="115"/>
                    <a:pt x="1" y="469"/>
                    <a:pt x="18" y="884"/>
                  </a:cubicBezTo>
                  <a:cubicBezTo>
                    <a:pt x="43" y="1283"/>
                    <a:pt x="451" y="1586"/>
                    <a:pt x="944" y="1586"/>
                  </a:cubicBezTo>
                  <a:cubicBezTo>
                    <a:pt x="964" y="1586"/>
                    <a:pt x="984" y="1586"/>
                    <a:pt x="1004" y="1585"/>
                  </a:cubicBezTo>
                  <a:cubicBezTo>
                    <a:pt x="1419" y="1567"/>
                    <a:pt x="1739" y="1100"/>
                    <a:pt x="1869" y="893"/>
                  </a:cubicBezTo>
                  <a:cubicBezTo>
                    <a:pt x="2003" y="1078"/>
                    <a:pt x="2358" y="1499"/>
                    <a:pt x="2751" y="1499"/>
                  </a:cubicBezTo>
                  <a:cubicBezTo>
                    <a:pt x="2762" y="1499"/>
                    <a:pt x="2774" y="1499"/>
                    <a:pt x="2785" y="1498"/>
                  </a:cubicBezTo>
                  <a:cubicBezTo>
                    <a:pt x="3313" y="1472"/>
                    <a:pt x="3719" y="1118"/>
                    <a:pt x="3702" y="703"/>
                  </a:cubicBezTo>
                  <a:cubicBezTo>
                    <a:pt x="3677" y="304"/>
                    <a:pt x="3269" y="1"/>
                    <a:pt x="2776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7373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96;p34"/>
            <p:cNvSpPr/>
            <p:nvPr/>
          </p:nvSpPr>
          <p:spPr>
            <a:xfrm>
              <a:off x="7281645" y="3660782"/>
              <a:ext cx="42076" cy="51724"/>
            </a:xfrm>
            <a:custGeom>
              <a:avLst/>
              <a:gdLst/>
              <a:ahLst/>
              <a:cxnLst/>
              <a:rect l="l" t="t" r="r" b="b"/>
              <a:pathLst>
                <a:path w="676" h="831" extrusionOk="0">
                  <a:moveTo>
                    <a:pt x="334" y="0"/>
                  </a:moveTo>
                  <a:cubicBezTo>
                    <a:pt x="329" y="0"/>
                    <a:pt x="325" y="0"/>
                    <a:pt x="321" y="1"/>
                  </a:cubicBezTo>
                  <a:cubicBezTo>
                    <a:pt x="139" y="9"/>
                    <a:pt x="1" y="200"/>
                    <a:pt x="18" y="433"/>
                  </a:cubicBezTo>
                  <a:cubicBezTo>
                    <a:pt x="26" y="653"/>
                    <a:pt x="175" y="831"/>
                    <a:pt x="351" y="831"/>
                  </a:cubicBezTo>
                  <a:cubicBezTo>
                    <a:pt x="356" y="831"/>
                    <a:pt x="360" y="831"/>
                    <a:pt x="364" y="831"/>
                  </a:cubicBezTo>
                  <a:cubicBezTo>
                    <a:pt x="537" y="822"/>
                    <a:pt x="675" y="632"/>
                    <a:pt x="667" y="398"/>
                  </a:cubicBezTo>
                  <a:cubicBezTo>
                    <a:pt x="658" y="171"/>
                    <a:pt x="510" y="0"/>
                    <a:pt x="3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97;p34"/>
            <p:cNvSpPr/>
            <p:nvPr/>
          </p:nvSpPr>
          <p:spPr>
            <a:xfrm>
              <a:off x="7280027" y="3665637"/>
              <a:ext cx="7594" cy="43632"/>
            </a:xfrm>
            <a:custGeom>
              <a:avLst/>
              <a:gdLst/>
              <a:ahLst/>
              <a:cxnLst/>
              <a:rect l="l" t="t" r="r" b="b"/>
              <a:pathLst>
                <a:path w="122" h="701" fill="none" extrusionOk="0">
                  <a:moveTo>
                    <a:pt x="122" y="0"/>
                  </a:moveTo>
                  <a:cubicBezTo>
                    <a:pt x="9" y="217"/>
                    <a:pt x="1" y="485"/>
                    <a:pt x="113" y="701"/>
                  </a:cubicBezTo>
                </a:path>
              </a:pathLst>
            </a:custGeom>
            <a:noFill/>
            <a:ln w="9525" cap="rnd" cmpd="sng">
              <a:solidFill>
                <a:srgbClr val="373737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98;p34"/>
            <p:cNvSpPr/>
            <p:nvPr/>
          </p:nvSpPr>
          <p:spPr>
            <a:xfrm>
              <a:off x="7316127" y="3664579"/>
              <a:ext cx="7594" cy="44192"/>
            </a:xfrm>
            <a:custGeom>
              <a:avLst/>
              <a:gdLst/>
              <a:ahLst/>
              <a:cxnLst/>
              <a:rect l="l" t="t" r="r" b="b"/>
              <a:pathLst>
                <a:path w="122" h="710" fill="none" extrusionOk="0">
                  <a:moveTo>
                    <a:pt x="43" y="709"/>
                  </a:moveTo>
                  <a:cubicBezTo>
                    <a:pt x="121" y="476"/>
                    <a:pt x="104" y="225"/>
                    <a:pt x="0" y="0"/>
                  </a:cubicBezTo>
                </a:path>
              </a:pathLst>
            </a:custGeom>
            <a:noFill/>
            <a:ln w="9525" cap="rnd" cmpd="sng">
              <a:solidFill>
                <a:srgbClr val="373737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299;p34"/>
            <p:cNvSpPr/>
            <p:nvPr/>
          </p:nvSpPr>
          <p:spPr>
            <a:xfrm>
              <a:off x="7228926" y="3673168"/>
              <a:ext cx="53902" cy="9212"/>
            </a:xfrm>
            <a:custGeom>
              <a:avLst/>
              <a:gdLst/>
              <a:ahLst/>
              <a:cxnLst/>
              <a:rect l="l" t="t" r="r" b="b"/>
              <a:pathLst>
                <a:path w="866" h="148" fill="none" extrusionOk="0">
                  <a:moveTo>
                    <a:pt x="0" y="148"/>
                  </a:moveTo>
                  <a:cubicBezTo>
                    <a:pt x="260" y="9"/>
                    <a:pt x="597" y="1"/>
                    <a:pt x="865" y="130"/>
                  </a:cubicBezTo>
                </a:path>
              </a:pathLst>
            </a:custGeom>
            <a:noFill/>
            <a:ln w="9525" cap="rnd" cmpd="sng">
              <a:solidFill>
                <a:srgbClr val="373737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300;p34"/>
            <p:cNvSpPr/>
            <p:nvPr/>
          </p:nvSpPr>
          <p:spPr>
            <a:xfrm>
              <a:off x="7323098" y="3680139"/>
              <a:ext cx="66288" cy="12449"/>
            </a:xfrm>
            <a:custGeom>
              <a:avLst/>
              <a:gdLst/>
              <a:ahLst/>
              <a:cxnLst/>
              <a:rect l="l" t="t" r="r" b="b"/>
              <a:pathLst>
                <a:path w="1065" h="200" fill="none" extrusionOk="0">
                  <a:moveTo>
                    <a:pt x="1" y="61"/>
                  </a:moveTo>
                  <a:cubicBezTo>
                    <a:pt x="122" y="10"/>
                    <a:pt x="251" y="1"/>
                    <a:pt x="390" y="10"/>
                  </a:cubicBezTo>
                  <a:cubicBezTo>
                    <a:pt x="623" y="18"/>
                    <a:pt x="857" y="87"/>
                    <a:pt x="1064" y="200"/>
                  </a:cubicBezTo>
                </a:path>
              </a:pathLst>
            </a:custGeom>
            <a:noFill/>
            <a:ln w="9525" cap="rnd" cmpd="sng">
              <a:solidFill>
                <a:srgbClr val="373737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301;p34"/>
            <p:cNvSpPr/>
            <p:nvPr/>
          </p:nvSpPr>
          <p:spPr>
            <a:xfrm>
              <a:off x="7177266" y="3435717"/>
              <a:ext cx="231480" cy="98779"/>
            </a:xfrm>
            <a:custGeom>
              <a:avLst/>
              <a:gdLst/>
              <a:ahLst/>
              <a:cxnLst/>
              <a:rect l="l" t="t" r="r" b="b"/>
              <a:pathLst>
                <a:path w="3719" h="1587" extrusionOk="0">
                  <a:moveTo>
                    <a:pt x="2776" y="1"/>
                  </a:moveTo>
                  <a:cubicBezTo>
                    <a:pt x="2756" y="1"/>
                    <a:pt x="2736" y="1"/>
                    <a:pt x="2715" y="2"/>
                  </a:cubicBezTo>
                  <a:cubicBezTo>
                    <a:pt x="2300" y="20"/>
                    <a:pt x="1980" y="487"/>
                    <a:pt x="1851" y="694"/>
                  </a:cubicBezTo>
                  <a:cubicBezTo>
                    <a:pt x="1715" y="508"/>
                    <a:pt x="1355" y="88"/>
                    <a:pt x="958" y="88"/>
                  </a:cubicBezTo>
                  <a:cubicBezTo>
                    <a:pt x="950" y="88"/>
                    <a:pt x="942" y="88"/>
                    <a:pt x="934" y="89"/>
                  </a:cubicBezTo>
                  <a:cubicBezTo>
                    <a:pt x="407" y="115"/>
                    <a:pt x="0" y="469"/>
                    <a:pt x="18" y="884"/>
                  </a:cubicBezTo>
                  <a:cubicBezTo>
                    <a:pt x="43" y="1283"/>
                    <a:pt x="451" y="1586"/>
                    <a:pt x="943" y="1586"/>
                  </a:cubicBezTo>
                  <a:cubicBezTo>
                    <a:pt x="963" y="1586"/>
                    <a:pt x="983" y="1586"/>
                    <a:pt x="1003" y="1585"/>
                  </a:cubicBezTo>
                  <a:cubicBezTo>
                    <a:pt x="1410" y="1567"/>
                    <a:pt x="1738" y="1100"/>
                    <a:pt x="1859" y="893"/>
                  </a:cubicBezTo>
                  <a:cubicBezTo>
                    <a:pt x="2003" y="1079"/>
                    <a:pt x="2364" y="1499"/>
                    <a:pt x="2761" y="1499"/>
                  </a:cubicBezTo>
                  <a:cubicBezTo>
                    <a:pt x="2769" y="1499"/>
                    <a:pt x="2777" y="1499"/>
                    <a:pt x="2785" y="1498"/>
                  </a:cubicBezTo>
                  <a:cubicBezTo>
                    <a:pt x="3303" y="1472"/>
                    <a:pt x="3718" y="1118"/>
                    <a:pt x="3701" y="703"/>
                  </a:cubicBezTo>
                  <a:cubicBezTo>
                    <a:pt x="3676" y="304"/>
                    <a:pt x="3268" y="1"/>
                    <a:pt x="2776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7373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302;p34"/>
            <p:cNvSpPr/>
            <p:nvPr/>
          </p:nvSpPr>
          <p:spPr>
            <a:xfrm>
              <a:off x="7271997" y="3461112"/>
              <a:ext cx="42014" cy="51786"/>
            </a:xfrm>
            <a:custGeom>
              <a:avLst/>
              <a:gdLst/>
              <a:ahLst/>
              <a:cxnLst/>
              <a:rect l="l" t="t" r="r" b="b"/>
              <a:pathLst>
                <a:path w="675" h="832" extrusionOk="0">
                  <a:moveTo>
                    <a:pt x="333" y="0"/>
                  </a:moveTo>
                  <a:cubicBezTo>
                    <a:pt x="329" y="0"/>
                    <a:pt x="324" y="1"/>
                    <a:pt x="320" y="1"/>
                  </a:cubicBezTo>
                  <a:cubicBezTo>
                    <a:pt x="138" y="9"/>
                    <a:pt x="0" y="200"/>
                    <a:pt x="17" y="433"/>
                  </a:cubicBezTo>
                  <a:cubicBezTo>
                    <a:pt x="26" y="653"/>
                    <a:pt x="175" y="831"/>
                    <a:pt x="351" y="831"/>
                  </a:cubicBezTo>
                  <a:cubicBezTo>
                    <a:pt x="355" y="831"/>
                    <a:pt x="359" y="831"/>
                    <a:pt x="363" y="831"/>
                  </a:cubicBezTo>
                  <a:cubicBezTo>
                    <a:pt x="536" y="822"/>
                    <a:pt x="675" y="632"/>
                    <a:pt x="666" y="398"/>
                  </a:cubicBezTo>
                  <a:cubicBezTo>
                    <a:pt x="657" y="171"/>
                    <a:pt x="509" y="0"/>
                    <a:pt x="3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303;p34"/>
            <p:cNvSpPr/>
            <p:nvPr/>
          </p:nvSpPr>
          <p:spPr>
            <a:xfrm>
              <a:off x="7270379" y="3465966"/>
              <a:ext cx="7594" cy="43632"/>
            </a:xfrm>
            <a:custGeom>
              <a:avLst/>
              <a:gdLst/>
              <a:ahLst/>
              <a:cxnLst/>
              <a:rect l="l" t="t" r="r" b="b"/>
              <a:pathLst>
                <a:path w="122" h="701" fill="none" extrusionOk="0">
                  <a:moveTo>
                    <a:pt x="121" y="1"/>
                  </a:moveTo>
                  <a:cubicBezTo>
                    <a:pt x="9" y="217"/>
                    <a:pt x="0" y="485"/>
                    <a:pt x="113" y="701"/>
                  </a:cubicBezTo>
                </a:path>
              </a:pathLst>
            </a:custGeom>
            <a:noFill/>
            <a:ln w="9525" cap="rnd" cmpd="sng">
              <a:solidFill>
                <a:srgbClr val="373737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304;p34"/>
            <p:cNvSpPr/>
            <p:nvPr/>
          </p:nvSpPr>
          <p:spPr>
            <a:xfrm>
              <a:off x="7306417" y="3464908"/>
              <a:ext cx="7033" cy="44192"/>
            </a:xfrm>
            <a:custGeom>
              <a:avLst/>
              <a:gdLst/>
              <a:ahLst/>
              <a:cxnLst/>
              <a:rect l="l" t="t" r="r" b="b"/>
              <a:pathLst>
                <a:path w="113" h="710" fill="none" extrusionOk="0">
                  <a:moveTo>
                    <a:pt x="44" y="709"/>
                  </a:moveTo>
                  <a:cubicBezTo>
                    <a:pt x="113" y="476"/>
                    <a:pt x="104" y="216"/>
                    <a:pt x="0" y="0"/>
                  </a:cubicBezTo>
                </a:path>
              </a:pathLst>
            </a:custGeom>
            <a:noFill/>
            <a:ln w="9525" cap="rnd" cmpd="sng">
              <a:solidFill>
                <a:srgbClr val="373737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305;p34"/>
            <p:cNvSpPr/>
            <p:nvPr/>
          </p:nvSpPr>
          <p:spPr>
            <a:xfrm>
              <a:off x="7219217" y="3473498"/>
              <a:ext cx="53902" cy="9212"/>
            </a:xfrm>
            <a:custGeom>
              <a:avLst/>
              <a:gdLst/>
              <a:ahLst/>
              <a:cxnLst/>
              <a:rect l="l" t="t" r="r" b="b"/>
              <a:pathLst>
                <a:path w="866" h="148" fill="none" extrusionOk="0">
                  <a:moveTo>
                    <a:pt x="1" y="148"/>
                  </a:moveTo>
                  <a:cubicBezTo>
                    <a:pt x="260" y="9"/>
                    <a:pt x="597" y="1"/>
                    <a:pt x="865" y="130"/>
                  </a:cubicBezTo>
                </a:path>
              </a:pathLst>
            </a:custGeom>
            <a:noFill/>
            <a:ln w="9525" cap="rnd" cmpd="sng">
              <a:solidFill>
                <a:srgbClr val="373737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306;p34"/>
            <p:cNvSpPr/>
            <p:nvPr/>
          </p:nvSpPr>
          <p:spPr>
            <a:xfrm>
              <a:off x="7313388" y="3480531"/>
              <a:ext cx="66288" cy="12386"/>
            </a:xfrm>
            <a:custGeom>
              <a:avLst/>
              <a:gdLst/>
              <a:ahLst/>
              <a:cxnLst/>
              <a:rect l="l" t="t" r="r" b="b"/>
              <a:pathLst>
                <a:path w="1065" h="199" fill="none" extrusionOk="0">
                  <a:moveTo>
                    <a:pt x="1" y="61"/>
                  </a:moveTo>
                  <a:cubicBezTo>
                    <a:pt x="122" y="9"/>
                    <a:pt x="252" y="0"/>
                    <a:pt x="381" y="9"/>
                  </a:cubicBezTo>
                  <a:cubicBezTo>
                    <a:pt x="623" y="17"/>
                    <a:pt x="857" y="86"/>
                    <a:pt x="1064" y="199"/>
                  </a:cubicBezTo>
                </a:path>
              </a:pathLst>
            </a:custGeom>
            <a:noFill/>
            <a:ln w="9525" cap="rnd" cmpd="sng">
              <a:solidFill>
                <a:srgbClr val="373737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307;p34"/>
            <p:cNvSpPr/>
            <p:nvPr/>
          </p:nvSpPr>
          <p:spPr>
            <a:xfrm>
              <a:off x="7140668" y="3863129"/>
              <a:ext cx="23714" cy="156664"/>
            </a:xfrm>
            <a:custGeom>
              <a:avLst/>
              <a:gdLst/>
              <a:ahLst/>
              <a:cxnLst/>
              <a:rect l="l" t="t" r="r" b="b"/>
              <a:pathLst>
                <a:path w="381" h="2517" fill="none" extrusionOk="0">
                  <a:moveTo>
                    <a:pt x="381" y="1"/>
                  </a:moveTo>
                  <a:lnTo>
                    <a:pt x="0" y="2517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308;p34"/>
            <p:cNvSpPr/>
            <p:nvPr/>
          </p:nvSpPr>
          <p:spPr>
            <a:xfrm>
              <a:off x="6917345" y="3066625"/>
              <a:ext cx="693755" cy="320362"/>
            </a:xfrm>
            <a:custGeom>
              <a:avLst/>
              <a:gdLst/>
              <a:ahLst/>
              <a:cxnLst/>
              <a:rect l="l" t="t" r="r" b="b"/>
              <a:pathLst>
                <a:path w="11146" h="5147" extrusionOk="0">
                  <a:moveTo>
                    <a:pt x="8188" y="1"/>
                  </a:moveTo>
                  <a:lnTo>
                    <a:pt x="2646" y="269"/>
                  </a:lnTo>
                  <a:lnTo>
                    <a:pt x="1254" y="416"/>
                  </a:lnTo>
                  <a:cubicBezTo>
                    <a:pt x="1254" y="416"/>
                    <a:pt x="0" y="4030"/>
                    <a:pt x="2300" y="4947"/>
                  </a:cubicBezTo>
                  <a:cubicBezTo>
                    <a:pt x="2652" y="5087"/>
                    <a:pt x="2976" y="5146"/>
                    <a:pt x="3271" y="5146"/>
                  </a:cubicBezTo>
                  <a:cubicBezTo>
                    <a:pt x="4901" y="5146"/>
                    <a:pt x="5664" y="3330"/>
                    <a:pt x="5664" y="3330"/>
                  </a:cubicBezTo>
                  <a:cubicBezTo>
                    <a:pt x="5664" y="3330"/>
                    <a:pt x="6411" y="4908"/>
                    <a:pt x="7955" y="4908"/>
                  </a:cubicBezTo>
                  <a:cubicBezTo>
                    <a:pt x="8129" y="4908"/>
                    <a:pt x="8314" y="4888"/>
                    <a:pt x="8508" y="4843"/>
                  </a:cubicBezTo>
                  <a:cubicBezTo>
                    <a:pt x="11145" y="4229"/>
                    <a:pt x="9373" y="182"/>
                    <a:pt x="9373" y="182"/>
                  </a:cubicBezTo>
                  <a:lnTo>
                    <a:pt x="8188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309;p34"/>
            <p:cNvSpPr/>
            <p:nvPr/>
          </p:nvSpPr>
          <p:spPr>
            <a:xfrm>
              <a:off x="7704638" y="3286213"/>
              <a:ext cx="21598" cy="223388"/>
            </a:xfrm>
            <a:custGeom>
              <a:avLst/>
              <a:gdLst/>
              <a:ahLst/>
              <a:cxnLst/>
              <a:rect l="l" t="t" r="r" b="b"/>
              <a:pathLst>
                <a:path w="347" h="3589" fill="none" extrusionOk="0">
                  <a:moveTo>
                    <a:pt x="347" y="3589"/>
                  </a:moveTo>
                  <a:cubicBezTo>
                    <a:pt x="347" y="3589"/>
                    <a:pt x="53" y="1643"/>
                    <a:pt x="27" y="1306"/>
                  </a:cubicBezTo>
                  <a:cubicBezTo>
                    <a:pt x="1" y="978"/>
                    <a:pt x="269" y="1"/>
                    <a:pt x="269" y="1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310;p34"/>
            <p:cNvSpPr/>
            <p:nvPr/>
          </p:nvSpPr>
          <p:spPr>
            <a:xfrm>
              <a:off x="6840353" y="3322251"/>
              <a:ext cx="31308" cy="234219"/>
            </a:xfrm>
            <a:custGeom>
              <a:avLst/>
              <a:gdLst/>
              <a:ahLst/>
              <a:cxnLst/>
              <a:rect l="l" t="t" r="r" b="b"/>
              <a:pathLst>
                <a:path w="503" h="3763" fill="none" extrusionOk="0">
                  <a:moveTo>
                    <a:pt x="208" y="3762"/>
                  </a:moveTo>
                  <a:cubicBezTo>
                    <a:pt x="208" y="3762"/>
                    <a:pt x="450" y="1454"/>
                    <a:pt x="476" y="1237"/>
                  </a:cubicBezTo>
                  <a:cubicBezTo>
                    <a:pt x="502" y="1021"/>
                    <a:pt x="1" y="1"/>
                    <a:pt x="1" y="1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311;p34"/>
            <p:cNvSpPr/>
            <p:nvPr/>
          </p:nvSpPr>
          <p:spPr>
            <a:xfrm>
              <a:off x="7724555" y="3034384"/>
              <a:ext cx="128157" cy="401526"/>
            </a:xfrm>
            <a:custGeom>
              <a:avLst/>
              <a:gdLst/>
              <a:ahLst/>
              <a:cxnLst/>
              <a:rect l="l" t="t" r="r" b="b"/>
              <a:pathLst>
                <a:path w="2059" h="6451" fill="none" extrusionOk="0">
                  <a:moveTo>
                    <a:pt x="1" y="0"/>
                  </a:moveTo>
                  <a:lnTo>
                    <a:pt x="2059" y="645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312;p34"/>
            <p:cNvSpPr/>
            <p:nvPr/>
          </p:nvSpPr>
          <p:spPr>
            <a:xfrm>
              <a:off x="6759626" y="3115609"/>
              <a:ext cx="16183" cy="414473"/>
            </a:xfrm>
            <a:custGeom>
              <a:avLst/>
              <a:gdLst/>
              <a:ahLst/>
              <a:cxnLst/>
              <a:rect l="l" t="t" r="r" b="b"/>
              <a:pathLst>
                <a:path w="260" h="6659" fill="none" extrusionOk="0">
                  <a:moveTo>
                    <a:pt x="1" y="6659"/>
                  </a:moveTo>
                  <a:lnTo>
                    <a:pt x="260" y="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313;p34"/>
            <p:cNvSpPr/>
            <p:nvPr/>
          </p:nvSpPr>
          <p:spPr>
            <a:xfrm>
              <a:off x="6816141" y="2738364"/>
              <a:ext cx="175524" cy="215919"/>
            </a:xfrm>
            <a:custGeom>
              <a:avLst/>
              <a:gdLst/>
              <a:ahLst/>
              <a:cxnLst/>
              <a:rect l="l" t="t" r="r" b="b"/>
              <a:pathLst>
                <a:path w="2820" h="3469" extrusionOk="0">
                  <a:moveTo>
                    <a:pt x="1200" y="0"/>
                  </a:moveTo>
                  <a:cubicBezTo>
                    <a:pt x="1009" y="0"/>
                    <a:pt x="817" y="53"/>
                    <a:pt x="658" y="165"/>
                  </a:cubicBezTo>
                  <a:cubicBezTo>
                    <a:pt x="502" y="277"/>
                    <a:pt x="390" y="433"/>
                    <a:pt x="303" y="606"/>
                  </a:cubicBezTo>
                  <a:cubicBezTo>
                    <a:pt x="0" y="1228"/>
                    <a:pt x="217" y="1989"/>
                    <a:pt x="580" y="2577"/>
                  </a:cubicBezTo>
                  <a:cubicBezTo>
                    <a:pt x="761" y="2880"/>
                    <a:pt x="995" y="3165"/>
                    <a:pt x="1306" y="3321"/>
                  </a:cubicBezTo>
                  <a:cubicBezTo>
                    <a:pt x="1507" y="3421"/>
                    <a:pt x="1705" y="3469"/>
                    <a:pt x="1888" y="3469"/>
                  </a:cubicBezTo>
                  <a:cubicBezTo>
                    <a:pt x="2382" y="3469"/>
                    <a:pt x="2769" y="3123"/>
                    <a:pt x="2819" y="2542"/>
                  </a:cubicBezTo>
                  <a:lnTo>
                    <a:pt x="2032" y="433"/>
                  </a:lnTo>
                  <a:cubicBezTo>
                    <a:pt x="1858" y="154"/>
                    <a:pt x="1528" y="0"/>
                    <a:pt x="1200" y="0"/>
                  </a:cubicBezTo>
                  <a:close/>
                </a:path>
              </a:pathLst>
            </a:custGeom>
            <a:solidFill>
              <a:srgbClr val="FFAC78"/>
            </a:solidFill>
            <a:ln w="9525" cap="flat" cmpd="sng">
              <a:solidFill>
                <a:srgbClr val="37373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314;p34"/>
            <p:cNvSpPr/>
            <p:nvPr/>
          </p:nvSpPr>
          <p:spPr>
            <a:xfrm>
              <a:off x="6867801" y="2817473"/>
              <a:ext cx="85085" cy="48487"/>
            </a:xfrm>
            <a:custGeom>
              <a:avLst/>
              <a:gdLst/>
              <a:ahLst/>
              <a:cxnLst/>
              <a:rect l="l" t="t" r="r" b="b"/>
              <a:pathLst>
                <a:path w="1367" h="779" fill="none" extrusionOk="0">
                  <a:moveTo>
                    <a:pt x="1" y="0"/>
                  </a:moveTo>
                  <a:cubicBezTo>
                    <a:pt x="442" y="286"/>
                    <a:pt x="900" y="545"/>
                    <a:pt x="1367" y="779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315;p34"/>
            <p:cNvSpPr/>
            <p:nvPr/>
          </p:nvSpPr>
          <p:spPr>
            <a:xfrm>
              <a:off x="7484552" y="2706310"/>
              <a:ext cx="153428" cy="223015"/>
            </a:xfrm>
            <a:custGeom>
              <a:avLst/>
              <a:gdLst/>
              <a:ahLst/>
              <a:cxnLst/>
              <a:rect l="l" t="t" r="r" b="b"/>
              <a:pathLst>
                <a:path w="2465" h="3583" extrusionOk="0">
                  <a:moveTo>
                    <a:pt x="1262" y="1"/>
                  </a:moveTo>
                  <a:cubicBezTo>
                    <a:pt x="860" y="1"/>
                    <a:pt x="455" y="252"/>
                    <a:pt x="320" y="628"/>
                  </a:cubicBezTo>
                  <a:lnTo>
                    <a:pt x="1" y="2859"/>
                  </a:lnTo>
                  <a:cubicBezTo>
                    <a:pt x="151" y="3330"/>
                    <a:pt x="500" y="3583"/>
                    <a:pt x="899" y="3583"/>
                  </a:cubicBezTo>
                  <a:cubicBezTo>
                    <a:pt x="1143" y="3583"/>
                    <a:pt x="1406" y="3488"/>
                    <a:pt x="1652" y="3291"/>
                  </a:cubicBezTo>
                  <a:cubicBezTo>
                    <a:pt x="1929" y="3075"/>
                    <a:pt x="2084" y="2746"/>
                    <a:pt x="2197" y="2409"/>
                  </a:cubicBezTo>
                  <a:cubicBezTo>
                    <a:pt x="2422" y="1752"/>
                    <a:pt x="2465" y="965"/>
                    <a:pt x="2041" y="420"/>
                  </a:cubicBezTo>
                  <a:cubicBezTo>
                    <a:pt x="1929" y="273"/>
                    <a:pt x="1773" y="144"/>
                    <a:pt x="1600" y="66"/>
                  </a:cubicBezTo>
                  <a:cubicBezTo>
                    <a:pt x="1492" y="21"/>
                    <a:pt x="1377" y="1"/>
                    <a:pt x="1262" y="1"/>
                  </a:cubicBezTo>
                  <a:close/>
                </a:path>
              </a:pathLst>
            </a:custGeom>
            <a:solidFill>
              <a:srgbClr val="FFAC78"/>
            </a:solidFill>
            <a:ln w="9525" cap="flat" cmpd="sng">
              <a:solidFill>
                <a:srgbClr val="37373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316;p34"/>
            <p:cNvSpPr/>
            <p:nvPr/>
          </p:nvSpPr>
          <p:spPr>
            <a:xfrm>
              <a:off x="7515797" y="2780315"/>
              <a:ext cx="72699" cy="65728"/>
            </a:xfrm>
            <a:custGeom>
              <a:avLst/>
              <a:gdLst/>
              <a:ahLst/>
              <a:cxnLst/>
              <a:rect l="l" t="t" r="r" b="b"/>
              <a:pathLst>
                <a:path w="1168" h="1056" fill="none" extrusionOk="0">
                  <a:moveTo>
                    <a:pt x="1167" y="1"/>
                  </a:moveTo>
                  <a:cubicBezTo>
                    <a:pt x="804" y="373"/>
                    <a:pt x="415" y="727"/>
                    <a:pt x="0" y="1056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317;p34"/>
            <p:cNvSpPr/>
            <p:nvPr/>
          </p:nvSpPr>
          <p:spPr>
            <a:xfrm>
              <a:off x="7080356" y="2933740"/>
              <a:ext cx="344512" cy="335798"/>
            </a:xfrm>
            <a:custGeom>
              <a:avLst/>
              <a:gdLst/>
              <a:ahLst/>
              <a:cxnLst/>
              <a:rect l="l" t="t" r="r" b="b"/>
              <a:pathLst>
                <a:path w="5535" h="5395" extrusionOk="0">
                  <a:moveTo>
                    <a:pt x="5042" y="0"/>
                  </a:moveTo>
                  <a:lnTo>
                    <a:pt x="122" y="614"/>
                  </a:lnTo>
                  <a:lnTo>
                    <a:pt x="1" y="2404"/>
                  </a:lnTo>
                  <a:cubicBezTo>
                    <a:pt x="1" y="2404"/>
                    <a:pt x="1783" y="5395"/>
                    <a:pt x="3073" y="5395"/>
                  </a:cubicBezTo>
                  <a:cubicBezTo>
                    <a:pt x="3128" y="5395"/>
                    <a:pt x="3182" y="5390"/>
                    <a:pt x="3235" y="5378"/>
                  </a:cubicBezTo>
                  <a:cubicBezTo>
                    <a:pt x="4532" y="5102"/>
                    <a:pt x="5535" y="2136"/>
                    <a:pt x="5535" y="2136"/>
                  </a:cubicBezTo>
                  <a:lnTo>
                    <a:pt x="5042" y="0"/>
                  </a:lnTo>
                  <a:close/>
                </a:path>
              </a:pathLst>
            </a:custGeom>
            <a:solidFill>
              <a:srgbClr val="FFBC8E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318;p34"/>
            <p:cNvSpPr/>
            <p:nvPr/>
          </p:nvSpPr>
          <p:spPr>
            <a:xfrm>
              <a:off x="6911930" y="2326326"/>
              <a:ext cx="623296" cy="750084"/>
            </a:xfrm>
            <a:custGeom>
              <a:avLst/>
              <a:gdLst/>
              <a:ahLst/>
              <a:cxnLst/>
              <a:rect l="l" t="t" r="r" b="b"/>
              <a:pathLst>
                <a:path w="10014" h="12051" extrusionOk="0">
                  <a:moveTo>
                    <a:pt x="4474" y="1"/>
                  </a:moveTo>
                  <a:cubicBezTo>
                    <a:pt x="3666" y="1"/>
                    <a:pt x="2864" y="181"/>
                    <a:pt x="2231" y="559"/>
                  </a:cubicBezTo>
                  <a:cubicBezTo>
                    <a:pt x="986" y="1294"/>
                    <a:pt x="467" y="3317"/>
                    <a:pt x="260" y="4614"/>
                  </a:cubicBezTo>
                  <a:cubicBezTo>
                    <a:pt x="78" y="5687"/>
                    <a:pt x="1" y="6793"/>
                    <a:pt x="191" y="7874"/>
                  </a:cubicBezTo>
                  <a:cubicBezTo>
                    <a:pt x="372" y="8946"/>
                    <a:pt x="831" y="10001"/>
                    <a:pt x="1609" y="10762"/>
                  </a:cubicBezTo>
                  <a:cubicBezTo>
                    <a:pt x="2370" y="11506"/>
                    <a:pt x="3407" y="11938"/>
                    <a:pt x="4471" y="12033"/>
                  </a:cubicBezTo>
                  <a:cubicBezTo>
                    <a:pt x="4612" y="12045"/>
                    <a:pt x="4754" y="12050"/>
                    <a:pt x="4896" y="12050"/>
                  </a:cubicBezTo>
                  <a:cubicBezTo>
                    <a:pt x="5811" y="12050"/>
                    <a:pt x="6726" y="11814"/>
                    <a:pt x="7549" y="11402"/>
                  </a:cubicBezTo>
                  <a:cubicBezTo>
                    <a:pt x="8595" y="10883"/>
                    <a:pt x="9183" y="10096"/>
                    <a:pt x="9564" y="8990"/>
                  </a:cubicBezTo>
                  <a:cubicBezTo>
                    <a:pt x="9996" y="7736"/>
                    <a:pt x="10013" y="6309"/>
                    <a:pt x="9641" y="5047"/>
                  </a:cubicBezTo>
                  <a:cubicBezTo>
                    <a:pt x="9157" y="3404"/>
                    <a:pt x="8509" y="1657"/>
                    <a:pt x="7082" y="715"/>
                  </a:cubicBezTo>
                  <a:cubicBezTo>
                    <a:pt x="6378" y="248"/>
                    <a:pt x="5421" y="1"/>
                    <a:pt x="4474" y="1"/>
                  </a:cubicBezTo>
                  <a:close/>
                </a:path>
              </a:pathLst>
            </a:custGeom>
            <a:solidFill>
              <a:srgbClr val="FFBC8E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319;p34"/>
            <p:cNvSpPr/>
            <p:nvPr/>
          </p:nvSpPr>
          <p:spPr>
            <a:xfrm>
              <a:off x="6857594" y="2337903"/>
              <a:ext cx="709378" cy="441424"/>
            </a:xfrm>
            <a:custGeom>
              <a:avLst/>
              <a:gdLst/>
              <a:ahLst/>
              <a:cxnLst/>
              <a:rect l="l" t="t" r="r" b="b"/>
              <a:pathLst>
                <a:path w="11397" h="7092" extrusionOk="0">
                  <a:moveTo>
                    <a:pt x="6196" y="0"/>
                  </a:moveTo>
                  <a:cubicBezTo>
                    <a:pt x="5662" y="0"/>
                    <a:pt x="5099" y="209"/>
                    <a:pt x="4816" y="641"/>
                  </a:cubicBezTo>
                  <a:cubicBezTo>
                    <a:pt x="4485" y="480"/>
                    <a:pt x="4123" y="407"/>
                    <a:pt x="3758" y="407"/>
                  </a:cubicBezTo>
                  <a:cubicBezTo>
                    <a:pt x="3063" y="407"/>
                    <a:pt x="2354" y="672"/>
                    <a:pt x="1816" y="1108"/>
                  </a:cubicBezTo>
                  <a:cubicBezTo>
                    <a:pt x="649" y="2051"/>
                    <a:pt x="0" y="3633"/>
                    <a:pt x="286" y="5111"/>
                  </a:cubicBezTo>
                  <a:cubicBezTo>
                    <a:pt x="424" y="5803"/>
                    <a:pt x="701" y="6460"/>
                    <a:pt x="1012" y="7092"/>
                  </a:cubicBezTo>
                  <a:cubicBezTo>
                    <a:pt x="1064" y="6901"/>
                    <a:pt x="1168" y="6720"/>
                    <a:pt x="1306" y="6573"/>
                  </a:cubicBezTo>
                  <a:cubicBezTo>
                    <a:pt x="1366" y="6512"/>
                    <a:pt x="1436" y="6452"/>
                    <a:pt x="1487" y="6374"/>
                  </a:cubicBezTo>
                  <a:cubicBezTo>
                    <a:pt x="1609" y="6175"/>
                    <a:pt x="1539" y="5924"/>
                    <a:pt x="1539" y="5691"/>
                  </a:cubicBezTo>
                  <a:cubicBezTo>
                    <a:pt x="1548" y="5345"/>
                    <a:pt x="1730" y="5008"/>
                    <a:pt x="2006" y="4817"/>
                  </a:cubicBezTo>
                  <a:cubicBezTo>
                    <a:pt x="2214" y="4670"/>
                    <a:pt x="2465" y="4601"/>
                    <a:pt x="2681" y="4480"/>
                  </a:cubicBezTo>
                  <a:cubicBezTo>
                    <a:pt x="3182" y="4178"/>
                    <a:pt x="2931" y="3624"/>
                    <a:pt x="3329" y="3261"/>
                  </a:cubicBezTo>
                  <a:lnTo>
                    <a:pt x="3329" y="3270"/>
                  </a:lnTo>
                  <a:cubicBezTo>
                    <a:pt x="3666" y="2967"/>
                    <a:pt x="4159" y="3080"/>
                    <a:pt x="4514" y="2846"/>
                  </a:cubicBezTo>
                  <a:cubicBezTo>
                    <a:pt x="4733" y="2710"/>
                    <a:pt x="4787" y="2402"/>
                    <a:pt x="5069" y="2402"/>
                  </a:cubicBezTo>
                  <a:cubicBezTo>
                    <a:pt x="5109" y="2402"/>
                    <a:pt x="5154" y="2408"/>
                    <a:pt x="5205" y="2422"/>
                  </a:cubicBezTo>
                  <a:cubicBezTo>
                    <a:pt x="5422" y="2483"/>
                    <a:pt x="5603" y="2630"/>
                    <a:pt x="5828" y="2639"/>
                  </a:cubicBezTo>
                  <a:cubicBezTo>
                    <a:pt x="5837" y="2639"/>
                    <a:pt x="5845" y="2639"/>
                    <a:pt x="5854" y="2639"/>
                  </a:cubicBezTo>
                  <a:cubicBezTo>
                    <a:pt x="6197" y="2639"/>
                    <a:pt x="6477" y="2310"/>
                    <a:pt x="6822" y="2301"/>
                  </a:cubicBezTo>
                  <a:cubicBezTo>
                    <a:pt x="6827" y="2301"/>
                    <a:pt x="6832" y="2301"/>
                    <a:pt x="6836" y="2301"/>
                  </a:cubicBezTo>
                  <a:cubicBezTo>
                    <a:pt x="7192" y="2301"/>
                    <a:pt x="7447" y="2625"/>
                    <a:pt x="7601" y="2933"/>
                  </a:cubicBezTo>
                  <a:cubicBezTo>
                    <a:pt x="7765" y="3244"/>
                    <a:pt x="7929" y="3598"/>
                    <a:pt x="8266" y="3719"/>
                  </a:cubicBezTo>
                  <a:cubicBezTo>
                    <a:pt x="8439" y="3789"/>
                    <a:pt x="8647" y="3771"/>
                    <a:pt x="8828" y="3832"/>
                  </a:cubicBezTo>
                  <a:cubicBezTo>
                    <a:pt x="9330" y="3996"/>
                    <a:pt x="9442" y="4584"/>
                    <a:pt x="9607" y="5016"/>
                  </a:cubicBezTo>
                  <a:cubicBezTo>
                    <a:pt x="9684" y="5224"/>
                    <a:pt x="9762" y="5475"/>
                    <a:pt x="9866" y="5665"/>
                  </a:cubicBezTo>
                  <a:cubicBezTo>
                    <a:pt x="10004" y="5907"/>
                    <a:pt x="10342" y="5967"/>
                    <a:pt x="10558" y="6114"/>
                  </a:cubicBezTo>
                  <a:cubicBezTo>
                    <a:pt x="10791" y="6270"/>
                    <a:pt x="10713" y="6754"/>
                    <a:pt x="10731" y="7040"/>
                  </a:cubicBezTo>
                  <a:cubicBezTo>
                    <a:pt x="11007" y="6331"/>
                    <a:pt x="11396" y="5354"/>
                    <a:pt x="11379" y="4593"/>
                  </a:cubicBezTo>
                  <a:cubicBezTo>
                    <a:pt x="11362" y="4083"/>
                    <a:pt x="11267" y="3581"/>
                    <a:pt x="11085" y="3105"/>
                  </a:cubicBezTo>
                  <a:cubicBezTo>
                    <a:pt x="10904" y="2647"/>
                    <a:pt x="10627" y="2405"/>
                    <a:pt x="10290" y="2059"/>
                  </a:cubicBezTo>
                  <a:cubicBezTo>
                    <a:pt x="9598" y="1367"/>
                    <a:pt x="8725" y="875"/>
                    <a:pt x="7834" y="460"/>
                  </a:cubicBezTo>
                  <a:cubicBezTo>
                    <a:pt x="7333" y="235"/>
                    <a:pt x="6814" y="19"/>
                    <a:pt x="6260" y="1"/>
                  </a:cubicBezTo>
                  <a:cubicBezTo>
                    <a:pt x="6239" y="1"/>
                    <a:pt x="6218" y="0"/>
                    <a:pt x="6196" y="0"/>
                  </a:cubicBezTo>
                  <a:close/>
                </a:path>
              </a:pathLst>
            </a:custGeom>
            <a:solidFill>
              <a:srgbClr val="7646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320;p34"/>
            <p:cNvSpPr/>
            <p:nvPr/>
          </p:nvSpPr>
          <p:spPr>
            <a:xfrm>
              <a:off x="6858963" y="2313068"/>
              <a:ext cx="695062" cy="328267"/>
            </a:xfrm>
            <a:custGeom>
              <a:avLst/>
              <a:gdLst/>
              <a:ahLst/>
              <a:cxnLst/>
              <a:rect l="l" t="t" r="r" b="b"/>
              <a:pathLst>
                <a:path w="11167" h="5274" extrusionOk="0">
                  <a:moveTo>
                    <a:pt x="5890" y="1"/>
                  </a:moveTo>
                  <a:cubicBezTo>
                    <a:pt x="3748" y="1"/>
                    <a:pt x="1620" y="1272"/>
                    <a:pt x="774" y="3072"/>
                  </a:cubicBezTo>
                  <a:cubicBezTo>
                    <a:pt x="341" y="4003"/>
                    <a:pt x="1" y="5273"/>
                    <a:pt x="496" y="5273"/>
                  </a:cubicBezTo>
                  <a:cubicBezTo>
                    <a:pt x="525" y="5273"/>
                    <a:pt x="557" y="5269"/>
                    <a:pt x="592" y="5260"/>
                  </a:cubicBezTo>
                  <a:cubicBezTo>
                    <a:pt x="1128" y="5121"/>
                    <a:pt x="1197" y="4490"/>
                    <a:pt x="1422" y="4084"/>
                  </a:cubicBezTo>
                  <a:cubicBezTo>
                    <a:pt x="1794" y="3418"/>
                    <a:pt x="2572" y="2813"/>
                    <a:pt x="3247" y="2476"/>
                  </a:cubicBezTo>
                  <a:cubicBezTo>
                    <a:pt x="4010" y="2086"/>
                    <a:pt x="4899" y="1934"/>
                    <a:pt x="5732" y="1934"/>
                  </a:cubicBezTo>
                  <a:cubicBezTo>
                    <a:pt x="5880" y="1934"/>
                    <a:pt x="6026" y="1939"/>
                    <a:pt x="6169" y="1948"/>
                  </a:cubicBezTo>
                  <a:cubicBezTo>
                    <a:pt x="8357" y="2069"/>
                    <a:pt x="9118" y="2519"/>
                    <a:pt x="10129" y="3833"/>
                  </a:cubicBezTo>
                  <a:cubicBezTo>
                    <a:pt x="10281" y="4025"/>
                    <a:pt x="10499" y="4960"/>
                    <a:pt x="10824" y="4960"/>
                  </a:cubicBezTo>
                  <a:cubicBezTo>
                    <a:pt x="10851" y="4960"/>
                    <a:pt x="10879" y="4954"/>
                    <a:pt x="10908" y="4940"/>
                  </a:cubicBezTo>
                  <a:cubicBezTo>
                    <a:pt x="11167" y="4810"/>
                    <a:pt x="11063" y="4049"/>
                    <a:pt x="11020" y="3824"/>
                  </a:cubicBezTo>
                  <a:cubicBezTo>
                    <a:pt x="10933" y="3401"/>
                    <a:pt x="10752" y="3003"/>
                    <a:pt x="10518" y="2640"/>
                  </a:cubicBezTo>
                  <a:cubicBezTo>
                    <a:pt x="10034" y="1905"/>
                    <a:pt x="9351" y="1291"/>
                    <a:pt x="8625" y="807"/>
                  </a:cubicBezTo>
                  <a:cubicBezTo>
                    <a:pt x="7783" y="248"/>
                    <a:pt x="6835" y="1"/>
                    <a:pt x="5890" y="1"/>
                  </a:cubicBezTo>
                  <a:close/>
                </a:path>
              </a:pathLst>
            </a:custGeom>
            <a:solidFill>
              <a:srgbClr val="9CE7D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321;p34"/>
            <p:cNvSpPr/>
            <p:nvPr/>
          </p:nvSpPr>
          <p:spPr>
            <a:xfrm>
              <a:off x="6922698" y="2198046"/>
              <a:ext cx="307914" cy="191582"/>
            </a:xfrm>
            <a:custGeom>
              <a:avLst/>
              <a:gdLst/>
              <a:ahLst/>
              <a:cxnLst/>
              <a:rect l="l" t="t" r="r" b="b"/>
              <a:pathLst>
                <a:path w="4947" h="3078" extrusionOk="0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lnTo>
                    <a:pt x="1" y="0"/>
                  </a:lnTo>
                  <a:cubicBezTo>
                    <a:pt x="1" y="0"/>
                    <a:pt x="1" y="0"/>
                    <a:pt x="0" y="0"/>
                  </a:cubicBezTo>
                  <a:close/>
                  <a:moveTo>
                    <a:pt x="1" y="0"/>
                  </a:moveTo>
                  <a:cubicBezTo>
                    <a:pt x="511" y="839"/>
                    <a:pt x="1073" y="1678"/>
                    <a:pt x="1851" y="2292"/>
                  </a:cubicBezTo>
                  <a:cubicBezTo>
                    <a:pt x="2266" y="2611"/>
                    <a:pt x="2741" y="2854"/>
                    <a:pt x="3243" y="2983"/>
                  </a:cubicBezTo>
                  <a:cubicBezTo>
                    <a:pt x="3459" y="3038"/>
                    <a:pt x="3663" y="3077"/>
                    <a:pt x="3862" y="3077"/>
                  </a:cubicBezTo>
                  <a:cubicBezTo>
                    <a:pt x="4100" y="3077"/>
                    <a:pt x="4330" y="3022"/>
                    <a:pt x="4566" y="2871"/>
                  </a:cubicBezTo>
                  <a:cubicBezTo>
                    <a:pt x="4670" y="2810"/>
                    <a:pt x="4756" y="2733"/>
                    <a:pt x="4817" y="2629"/>
                  </a:cubicBezTo>
                  <a:cubicBezTo>
                    <a:pt x="4946" y="2378"/>
                    <a:pt x="4843" y="2075"/>
                    <a:pt x="4696" y="1833"/>
                  </a:cubicBezTo>
                  <a:cubicBezTo>
                    <a:pt x="4453" y="1453"/>
                    <a:pt x="4125" y="1116"/>
                    <a:pt x="3736" y="882"/>
                  </a:cubicBezTo>
                  <a:cubicBezTo>
                    <a:pt x="3286" y="614"/>
                    <a:pt x="2785" y="467"/>
                    <a:pt x="2283" y="329"/>
                  </a:cubicBezTo>
                  <a:cubicBezTo>
                    <a:pt x="1869" y="217"/>
                    <a:pt x="13" y="18"/>
                    <a:pt x="1" y="0"/>
                  </a:cubicBezTo>
                  <a:close/>
                </a:path>
              </a:pathLst>
            </a:custGeom>
            <a:solidFill>
              <a:srgbClr val="9CE7D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322;p34"/>
            <p:cNvSpPr/>
            <p:nvPr/>
          </p:nvSpPr>
          <p:spPr>
            <a:xfrm>
              <a:off x="7180502" y="2201220"/>
              <a:ext cx="363870" cy="184238"/>
            </a:xfrm>
            <a:custGeom>
              <a:avLst/>
              <a:gdLst/>
              <a:ahLst/>
              <a:cxnLst/>
              <a:rect l="l" t="t" r="r" b="b"/>
              <a:pathLst>
                <a:path w="5846" h="2960" extrusionOk="0">
                  <a:moveTo>
                    <a:pt x="5007" y="1"/>
                  </a:moveTo>
                  <a:cubicBezTo>
                    <a:pt x="4290" y="1"/>
                    <a:pt x="3237" y="91"/>
                    <a:pt x="2361" y="529"/>
                  </a:cubicBezTo>
                  <a:lnTo>
                    <a:pt x="2361" y="537"/>
                  </a:lnTo>
                  <a:cubicBezTo>
                    <a:pt x="1574" y="935"/>
                    <a:pt x="0" y="2422"/>
                    <a:pt x="1608" y="2898"/>
                  </a:cubicBezTo>
                  <a:cubicBezTo>
                    <a:pt x="1757" y="2940"/>
                    <a:pt x="1902" y="2959"/>
                    <a:pt x="2044" y="2959"/>
                  </a:cubicBezTo>
                  <a:cubicBezTo>
                    <a:pt x="2618" y="2959"/>
                    <a:pt x="3127" y="2645"/>
                    <a:pt x="3537" y="2318"/>
                  </a:cubicBezTo>
                  <a:cubicBezTo>
                    <a:pt x="3934" y="1998"/>
                    <a:pt x="5845" y="44"/>
                    <a:pt x="5845" y="44"/>
                  </a:cubicBezTo>
                  <a:cubicBezTo>
                    <a:pt x="5845" y="44"/>
                    <a:pt x="5508" y="1"/>
                    <a:pt x="5007" y="1"/>
                  </a:cubicBezTo>
                  <a:close/>
                </a:path>
              </a:pathLst>
            </a:custGeom>
            <a:solidFill>
              <a:srgbClr val="9CE7D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323;p34"/>
            <p:cNvSpPr/>
            <p:nvPr/>
          </p:nvSpPr>
          <p:spPr>
            <a:xfrm>
              <a:off x="7252080" y="2248088"/>
              <a:ext cx="173906" cy="83467"/>
            </a:xfrm>
            <a:custGeom>
              <a:avLst/>
              <a:gdLst/>
              <a:ahLst/>
              <a:cxnLst/>
              <a:rect l="l" t="t" r="r" b="b"/>
              <a:pathLst>
                <a:path w="2794" h="1341" fill="none" extrusionOk="0">
                  <a:moveTo>
                    <a:pt x="2793" y="0"/>
                  </a:moveTo>
                  <a:cubicBezTo>
                    <a:pt x="2482" y="113"/>
                    <a:pt x="2119" y="217"/>
                    <a:pt x="1842" y="398"/>
                  </a:cubicBezTo>
                  <a:cubicBezTo>
                    <a:pt x="1591" y="554"/>
                    <a:pt x="1401" y="796"/>
                    <a:pt x="1159" y="977"/>
                  </a:cubicBezTo>
                  <a:cubicBezTo>
                    <a:pt x="830" y="1220"/>
                    <a:pt x="407" y="1280"/>
                    <a:pt x="0" y="1341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324;p34"/>
            <p:cNvSpPr/>
            <p:nvPr/>
          </p:nvSpPr>
          <p:spPr>
            <a:xfrm>
              <a:off x="7040023" y="2265329"/>
              <a:ext cx="176582" cy="88820"/>
            </a:xfrm>
            <a:custGeom>
              <a:avLst/>
              <a:gdLst/>
              <a:ahLst/>
              <a:cxnLst/>
              <a:rect l="l" t="t" r="r" b="b"/>
              <a:pathLst>
                <a:path w="2837" h="1427" fill="none" extrusionOk="0">
                  <a:moveTo>
                    <a:pt x="0" y="0"/>
                  </a:moveTo>
                  <a:cubicBezTo>
                    <a:pt x="770" y="372"/>
                    <a:pt x="1540" y="735"/>
                    <a:pt x="2309" y="1107"/>
                  </a:cubicBezTo>
                  <a:cubicBezTo>
                    <a:pt x="2491" y="1193"/>
                    <a:pt x="2690" y="1288"/>
                    <a:pt x="2837" y="1427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325;p34"/>
            <p:cNvSpPr/>
            <p:nvPr/>
          </p:nvSpPr>
          <p:spPr>
            <a:xfrm>
              <a:off x="7178324" y="2291844"/>
              <a:ext cx="81849" cy="101704"/>
            </a:xfrm>
            <a:custGeom>
              <a:avLst/>
              <a:gdLst/>
              <a:ahLst/>
              <a:cxnLst/>
              <a:rect l="l" t="t" r="r" b="b"/>
              <a:pathLst>
                <a:path w="1315" h="1634" extrusionOk="0">
                  <a:moveTo>
                    <a:pt x="854" y="0"/>
                  </a:moveTo>
                  <a:cubicBezTo>
                    <a:pt x="808" y="0"/>
                    <a:pt x="764" y="3"/>
                    <a:pt x="727" y="6"/>
                  </a:cubicBezTo>
                  <a:cubicBezTo>
                    <a:pt x="571" y="6"/>
                    <a:pt x="398" y="15"/>
                    <a:pt x="269" y="101"/>
                  </a:cubicBezTo>
                  <a:cubicBezTo>
                    <a:pt x="70" y="231"/>
                    <a:pt x="9" y="499"/>
                    <a:pt x="1" y="741"/>
                  </a:cubicBezTo>
                  <a:cubicBezTo>
                    <a:pt x="1" y="923"/>
                    <a:pt x="9" y="1113"/>
                    <a:pt x="96" y="1269"/>
                  </a:cubicBezTo>
                  <a:cubicBezTo>
                    <a:pt x="201" y="1487"/>
                    <a:pt x="444" y="1633"/>
                    <a:pt x="688" y="1633"/>
                  </a:cubicBezTo>
                  <a:cubicBezTo>
                    <a:pt x="724" y="1633"/>
                    <a:pt x="760" y="1630"/>
                    <a:pt x="796" y="1623"/>
                  </a:cubicBezTo>
                  <a:cubicBezTo>
                    <a:pt x="995" y="1589"/>
                    <a:pt x="1159" y="1476"/>
                    <a:pt x="1315" y="1364"/>
                  </a:cubicBezTo>
                  <a:cubicBezTo>
                    <a:pt x="1254" y="1044"/>
                    <a:pt x="1211" y="715"/>
                    <a:pt x="1185" y="387"/>
                  </a:cubicBezTo>
                  <a:cubicBezTo>
                    <a:pt x="1177" y="248"/>
                    <a:pt x="1202" y="136"/>
                    <a:pt x="1081" y="50"/>
                  </a:cubicBezTo>
                  <a:cubicBezTo>
                    <a:pt x="1026" y="10"/>
                    <a:pt x="937" y="0"/>
                    <a:pt x="854" y="0"/>
                  </a:cubicBezTo>
                  <a:close/>
                </a:path>
              </a:pathLst>
            </a:custGeom>
            <a:solidFill>
              <a:srgbClr val="9CE7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326;p34"/>
            <p:cNvSpPr/>
            <p:nvPr/>
          </p:nvSpPr>
          <p:spPr>
            <a:xfrm>
              <a:off x="7174029" y="2294334"/>
              <a:ext cx="95853" cy="112037"/>
            </a:xfrm>
            <a:custGeom>
              <a:avLst/>
              <a:gdLst/>
              <a:ahLst/>
              <a:cxnLst/>
              <a:rect l="l" t="t" r="r" b="b"/>
              <a:pathLst>
                <a:path w="1540" h="1800" fill="none" extrusionOk="0">
                  <a:moveTo>
                    <a:pt x="372" y="1"/>
                  </a:moveTo>
                  <a:cubicBezTo>
                    <a:pt x="329" y="27"/>
                    <a:pt x="286" y="61"/>
                    <a:pt x="251" y="105"/>
                  </a:cubicBezTo>
                  <a:cubicBezTo>
                    <a:pt x="104" y="278"/>
                    <a:pt x="18" y="511"/>
                    <a:pt x="9" y="753"/>
                  </a:cubicBezTo>
                  <a:cubicBezTo>
                    <a:pt x="0" y="1160"/>
                    <a:pt x="260" y="1713"/>
                    <a:pt x="709" y="1774"/>
                  </a:cubicBezTo>
                  <a:cubicBezTo>
                    <a:pt x="969" y="1799"/>
                    <a:pt x="1237" y="1687"/>
                    <a:pt x="1427" y="1523"/>
                  </a:cubicBezTo>
                  <a:cubicBezTo>
                    <a:pt x="1462" y="1497"/>
                    <a:pt x="1488" y="1462"/>
                    <a:pt x="1505" y="1428"/>
                  </a:cubicBezTo>
                  <a:cubicBezTo>
                    <a:pt x="1540" y="1350"/>
                    <a:pt x="1505" y="1272"/>
                    <a:pt x="1479" y="1194"/>
                  </a:cubicBezTo>
                  <a:cubicBezTo>
                    <a:pt x="1323" y="822"/>
                    <a:pt x="1246" y="407"/>
                    <a:pt x="1341" y="18"/>
                  </a:cubicBezTo>
                </a:path>
              </a:pathLst>
            </a:custGeom>
            <a:solidFill>
              <a:srgbClr val="9CE7D6"/>
            </a:solidFill>
            <a:ln w="9525" cap="rnd" cmpd="sng">
              <a:solidFill>
                <a:srgbClr val="373737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327;p34"/>
            <p:cNvSpPr/>
            <p:nvPr/>
          </p:nvSpPr>
          <p:spPr>
            <a:xfrm>
              <a:off x="6964649" y="2631246"/>
              <a:ext cx="136809" cy="63052"/>
            </a:xfrm>
            <a:custGeom>
              <a:avLst/>
              <a:gdLst/>
              <a:ahLst/>
              <a:cxnLst/>
              <a:rect l="l" t="t" r="r" b="b"/>
              <a:pathLst>
                <a:path w="2198" h="1013" fill="none" extrusionOk="0">
                  <a:moveTo>
                    <a:pt x="1" y="1012"/>
                  </a:moveTo>
                  <a:cubicBezTo>
                    <a:pt x="208" y="615"/>
                    <a:pt x="546" y="277"/>
                    <a:pt x="969" y="139"/>
                  </a:cubicBezTo>
                  <a:cubicBezTo>
                    <a:pt x="1384" y="1"/>
                    <a:pt x="1895" y="87"/>
                    <a:pt x="2197" y="398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328;p34"/>
            <p:cNvSpPr/>
            <p:nvPr/>
          </p:nvSpPr>
          <p:spPr>
            <a:xfrm>
              <a:off x="7212744" y="2766871"/>
              <a:ext cx="40458" cy="54960"/>
            </a:xfrm>
            <a:custGeom>
              <a:avLst/>
              <a:gdLst/>
              <a:ahLst/>
              <a:cxnLst/>
              <a:rect l="l" t="t" r="r" b="b"/>
              <a:pathLst>
                <a:path w="650" h="883" fill="none" extrusionOk="0">
                  <a:moveTo>
                    <a:pt x="200" y="1"/>
                  </a:moveTo>
                  <a:cubicBezTo>
                    <a:pt x="131" y="104"/>
                    <a:pt x="70" y="208"/>
                    <a:pt x="36" y="329"/>
                  </a:cubicBezTo>
                  <a:cubicBezTo>
                    <a:pt x="1" y="450"/>
                    <a:pt x="1" y="580"/>
                    <a:pt x="70" y="684"/>
                  </a:cubicBezTo>
                  <a:cubicBezTo>
                    <a:pt x="183" y="865"/>
                    <a:pt x="442" y="883"/>
                    <a:pt x="649" y="822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329;p34"/>
            <p:cNvSpPr/>
            <p:nvPr/>
          </p:nvSpPr>
          <p:spPr>
            <a:xfrm>
              <a:off x="7056704" y="2717887"/>
              <a:ext cx="50105" cy="64670"/>
            </a:xfrm>
            <a:custGeom>
              <a:avLst/>
              <a:gdLst/>
              <a:ahLst/>
              <a:cxnLst/>
              <a:rect l="l" t="t" r="r" b="b"/>
              <a:pathLst>
                <a:path w="805" h="1039" extrusionOk="0">
                  <a:moveTo>
                    <a:pt x="393" y="1"/>
                  </a:moveTo>
                  <a:cubicBezTo>
                    <a:pt x="389" y="1"/>
                    <a:pt x="385" y="1"/>
                    <a:pt x="381" y="1"/>
                  </a:cubicBezTo>
                  <a:cubicBezTo>
                    <a:pt x="165" y="9"/>
                    <a:pt x="0" y="252"/>
                    <a:pt x="9" y="537"/>
                  </a:cubicBezTo>
                  <a:cubicBezTo>
                    <a:pt x="26" y="817"/>
                    <a:pt x="201" y="1039"/>
                    <a:pt x="412" y="1039"/>
                  </a:cubicBezTo>
                  <a:cubicBezTo>
                    <a:pt x="416" y="1039"/>
                    <a:pt x="420" y="1039"/>
                    <a:pt x="424" y="1038"/>
                  </a:cubicBezTo>
                  <a:cubicBezTo>
                    <a:pt x="640" y="1021"/>
                    <a:pt x="805" y="788"/>
                    <a:pt x="796" y="502"/>
                  </a:cubicBezTo>
                  <a:cubicBezTo>
                    <a:pt x="779" y="222"/>
                    <a:pt x="604" y="1"/>
                    <a:pt x="393" y="1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330;p34"/>
            <p:cNvSpPr/>
            <p:nvPr/>
          </p:nvSpPr>
          <p:spPr>
            <a:xfrm>
              <a:off x="7348928" y="2614566"/>
              <a:ext cx="140544" cy="53902"/>
            </a:xfrm>
            <a:custGeom>
              <a:avLst/>
              <a:gdLst/>
              <a:ahLst/>
              <a:cxnLst/>
              <a:rect l="l" t="t" r="r" b="b"/>
              <a:pathLst>
                <a:path w="2258" h="866" fill="none" extrusionOk="0">
                  <a:moveTo>
                    <a:pt x="2257" y="865"/>
                  </a:moveTo>
                  <a:cubicBezTo>
                    <a:pt x="2007" y="494"/>
                    <a:pt x="1643" y="191"/>
                    <a:pt x="1211" y="96"/>
                  </a:cubicBezTo>
                  <a:cubicBezTo>
                    <a:pt x="779" y="1"/>
                    <a:pt x="277" y="130"/>
                    <a:pt x="1" y="476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331;p34"/>
            <p:cNvSpPr/>
            <p:nvPr/>
          </p:nvSpPr>
          <p:spPr>
            <a:xfrm>
              <a:off x="7352725" y="2703384"/>
              <a:ext cx="50105" cy="64670"/>
            </a:xfrm>
            <a:custGeom>
              <a:avLst/>
              <a:gdLst/>
              <a:ahLst/>
              <a:cxnLst/>
              <a:rect l="l" t="t" r="r" b="b"/>
              <a:pathLst>
                <a:path w="805" h="1039" extrusionOk="0">
                  <a:moveTo>
                    <a:pt x="393" y="0"/>
                  </a:moveTo>
                  <a:cubicBezTo>
                    <a:pt x="389" y="0"/>
                    <a:pt x="385" y="0"/>
                    <a:pt x="381" y="0"/>
                  </a:cubicBezTo>
                  <a:cubicBezTo>
                    <a:pt x="164" y="9"/>
                    <a:pt x="0" y="251"/>
                    <a:pt x="17" y="536"/>
                  </a:cubicBezTo>
                  <a:cubicBezTo>
                    <a:pt x="26" y="816"/>
                    <a:pt x="209" y="1038"/>
                    <a:pt x="420" y="1038"/>
                  </a:cubicBezTo>
                  <a:cubicBezTo>
                    <a:pt x="424" y="1038"/>
                    <a:pt x="428" y="1038"/>
                    <a:pt x="432" y="1038"/>
                  </a:cubicBezTo>
                  <a:cubicBezTo>
                    <a:pt x="649" y="1029"/>
                    <a:pt x="804" y="787"/>
                    <a:pt x="796" y="502"/>
                  </a:cubicBezTo>
                  <a:cubicBezTo>
                    <a:pt x="787" y="214"/>
                    <a:pt x="604" y="0"/>
                    <a:pt x="393" y="0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332;p34"/>
            <p:cNvSpPr/>
            <p:nvPr/>
          </p:nvSpPr>
          <p:spPr>
            <a:xfrm>
              <a:off x="7003425" y="2817411"/>
              <a:ext cx="145647" cy="110605"/>
            </a:xfrm>
            <a:custGeom>
              <a:avLst/>
              <a:gdLst/>
              <a:ahLst/>
              <a:cxnLst/>
              <a:rect l="l" t="t" r="r" b="b"/>
              <a:pathLst>
                <a:path w="2340" h="1777" extrusionOk="0">
                  <a:moveTo>
                    <a:pt x="1373" y="0"/>
                  </a:moveTo>
                  <a:cubicBezTo>
                    <a:pt x="1362" y="0"/>
                    <a:pt x="1351" y="1"/>
                    <a:pt x="1341" y="1"/>
                  </a:cubicBezTo>
                  <a:cubicBezTo>
                    <a:pt x="796" y="36"/>
                    <a:pt x="0" y="563"/>
                    <a:pt x="191" y="1203"/>
                  </a:cubicBezTo>
                  <a:lnTo>
                    <a:pt x="199" y="1203"/>
                  </a:lnTo>
                  <a:cubicBezTo>
                    <a:pt x="260" y="1402"/>
                    <a:pt x="424" y="1558"/>
                    <a:pt x="606" y="1644"/>
                  </a:cubicBezTo>
                  <a:cubicBezTo>
                    <a:pt x="796" y="1739"/>
                    <a:pt x="1003" y="1774"/>
                    <a:pt x="1211" y="1774"/>
                  </a:cubicBezTo>
                  <a:cubicBezTo>
                    <a:pt x="1247" y="1776"/>
                    <a:pt x="1284" y="1777"/>
                    <a:pt x="1321" y="1777"/>
                  </a:cubicBezTo>
                  <a:cubicBezTo>
                    <a:pt x="1468" y="1777"/>
                    <a:pt x="1617" y="1760"/>
                    <a:pt x="1756" y="1705"/>
                  </a:cubicBezTo>
                  <a:cubicBezTo>
                    <a:pt x="1929" y="1644"/>
                    <a:pt x="2076" y="1515"/>
                    <a:pt x="2145" y="1342"/>
                  </a:cubicBezTo>
                  <a:cubicBezTo>
                    <a:pt x="2340" y="875"/>
                    <a:pt x="1927" y="0"/>
                    <a:pt x="1373" y="0"/>
                  </a:cubicBezTo>
                  <a:close/>
                </a:path>
              </a:pathLst>
            </a:custGeom>
            <a:solidFill>
              <a:srgbClr val="FF9E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333;p34"/>
            <p:cNvSpPr/>
            <p:nvPr/>
          </p:nvSpPr>
          <p:spPr>
            <a:xfrm>
              <a:off x="7339778" y="2802348"/>
              <a:ext cx="143096" cy="110480"/>
            </a:xfrm>
            <a:custGeom>
              <a:avLst/>
              <a:gdLst/>
              <a:ahLst/>
              <a:cxnLst/>
              <a:rect l="l" t="t" r="r" b="b"/>
              <a:pathLst>
                <a:path w="2299" h="1775" extrusionOk="0">
                  <a:moveTo>
                    <a:pt x="940" y="1"/>
                  </a:moveTo>
                  <a:cubicBezTo>
                    <a:pt x="930" y="1"/>
                    <a:pt x="919" y="1"/>
                    <a:pt x="908" y="1"/>
                  </a:cubicBezTo>
                  <a:cubicBezTo>
                    <a:pt x="338" y="19"/>
                    <a:pt x="1" y="952"/>
                    <a:pt x="234" y="1419"/>
                  </a:cubicBezTo>
                  <a:cubicBezTo>
                    <a:pt x="321" y="1575"/>
                    <a:pt x="485" y="1687"/>
                    <a:pt x="666" y="1739"/>
                  </a:cubicBezTo>
                  <a:cubicBezTo>
                    <a:pt x="764" y="1764"/>
                    <a:pt x="867" y="1774"/>
                    <a:pt x="971" y="1774"/>
                  </a:cubicBezTo>
                  <a:cubicBezTo>
                    <a:pt x="1051" y="1774"/>
                    <a:pt x="1132" y="1768"/>
                    <a:pt x="1211" y="1757"/>
                  </a:cubicBezTo>
                  <a:cubicBezTo>
                    <a:pt x="1419" y="1731"/>
                    <a:pt x="1626" y="1679"/>
                    <a:pt x="1799" y="1566"/>
                  </a:cubicBezTo>
                  <a:cubicBezTo>
                    <a:pt x="1981" y="1463"/>
                    <a:pt x="2128" y="1290"/>
                    <a:pt x="2171" y="1082"/>
                  </a:cubicBezTo>
                  <a:cubicBezTo>
                    <a:pt x="2298" y="437"/>
                    <a:pt x="1493" y="1"/>
                    <a:pt x="940" y="1"/>
                  </a:cubicBezTo>
                  <a:close/>
                </a:path>
              </a:pathLst>
            </a:custGeom>
            <a:solidFill>
              <a:srgbClr val="FF9E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334;p34"/>
            <p:cNvSpPr/>
            <p:nvPr/>
          </p:nvSpPr>
          <p:spPr>
            <a:xfrm>
              <a:off x="7195565" y="2854071"/>
              <a:ext cx="92057" cy="93177"/>
            </a:xfrm>
            <a:custGeom>
              <a:avLst/>
              <a:gdLst/>
              <a:ahLst/>
              <a:cxnLst/>
              <a:rect l="l" t="t" r="r" b="b"/>
              <a:pathLst>
                <a:path w="1479" h="1497" extrusionOk="0">
                  <a:moveTo>
                    <a:pt x="1401" y="0"/>
                  </a:moveTo>
                  <a:lnTo>
                    <a:pt x="0" y="70"/>
                  </a:lnTo>
                  <a:cubicBezTo>
                    <a:pt x="0" y="70"/>
                    <a:pt x="186" y="1497"/>
                    <a:pt x="808" y="1497"/>
                  </a:cubicBezTo>
                  <a:cubicBezTo>
                    <a:pt x="815" y="1497"/>
                    <a:pt x="823" y="1497"/>
                    <a:pt x="830" y="1496"/>
                  </a:cubicBezTo>
                  <a:cubicBezTo>
                    <a:pt x="1479" y="1462"/>
                    <a:pt x="1401" y="0"/>
                    <a:pt x="1401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7" name="Google Shape;442;p34"/>
          <p:cNvSpPr/>
          <p:nvPr/>
        </p:nvSpPr>
        <p:spPr>
          <a:xfrm>
            <a:off x="7184749" y="1357215"/>
            <a:ext cx="1562365" cy="995960"/>
          </a:xfrm>
          <a:prstGeom prst="wedgeRoundRectCallout">
            <a:avLst>
              <a:gd name="adj1" fmla="val -62833"/>
              <a:gd name="adj2" fmla="val 20927"/>
              <a:gd name="adj3" fmla="val 0"/>
            </a:avLst>
          </a:prstGeom>
          <a:solidFill>
            <a:schemeClr val="bg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000000" algn="bl" rotWithShape="0">
              <a:srgbClr val="373737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m-KH" sz="2000" dirty="0" smtClean="0">
                <a:solidFill>
                  <a:schemeClr val="dk1"/>
                </a:solidFill>
                <a:latin typeface="Khmer OS Siemreap" pitchFamily="2" charset="0"/>
                <a:ea typeface="Titan One"/>
                <a:cs typeface="Khmer OS Siemreap" pitchFamily="2" charset="0"/>
                <a:sym typeface="Titan One"/>
              </a:rPr>
              <a:t>សួស្ដី កូនៗ!!</a:t>
            </a:r>
            <a:endParaRPr sz="2000" dirty="0">
              <a:solidFill>
                <a:schemeClr val="dk1"/>
              </a:solidFill>
              <a:latin typeface="Khmer OS Siemreap" pitchFamily="2" charset="0"/>
              <a:ea typeface="Titan One"/>
              <a:cs typeface="Khmer OS Siemreap" pitchFamily="2" charset="0"/>
              <a:sym typeface="Titan One"/>
            </a:endParaRPr>
          </a:p>
        </p:txBody>
      </p:sp>
      <p:sp>
        <p:nvSpPr>
          <p:cNvPr id="148" name="Google Shape;784;p40"/>
          <p:cNvSpPr txBox="1">
            <a:spLocks/>
          </p:cNvSpPr>
          <p:nvPr/>
        </p:nvSpPr>
        <p:spPr>
          <a:xfrm>
            <a:off x="346710" y="1399282"/>
            <a:ext cx="5607000" cy="25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ca-ES" sz="5400" b="1" dirty="0" smtClean="0">
                <a:solidFill>
                  <a:srgbClr val="002060"/>
                </a:solidFill>
                <a:latin typeface="Khmer OS Content" pitchFamily="2" charset="0"/>
                <a:cs typeface="Khmer OS Content" pitchFamily="2" charset="0"/>
              </a:rPr>
              <a:t>មេរៀនភាសាខ្មែរ </a:t>
            </a:r>
          </a:p>
          <a:p>
            <a:pPr algn="ctr">
              <a:lnSpc>
                <a:spcPct val="150000"/>
              </a:lnSpc>
            </a:pPr>
            <a:r>
              <a:rPr lang="ca-ES" sz="5400" b="1" dirty="0" smtClean="0">
                <a:solidFill>
                  <a:schemeClr val="accent2">
                    <a:lumMod val="75000"/>
                  </a:schemeClr>
                </a:solidFill>
                <a:latin typeface="Khmer OS Content" pitchFamily="2" charset="0"/>
                <a:cs typeface="Khmer OS Content" pitchFamily="2" charset="0"/>
              </a:rPr>
              <a:t>ថ្នាក់ទី២</a:t>
            </a:r>
            <a:endParaRPr lang="en-US" sz="5400" b="1" dirty="0">
              <a:solidFill>
                <a:schemeClr val="accent2">
                  <a:lumMod val="75000"/>
                </a:schemeClr>
              </a:solidFill>
              <a:latin typeface="Khmer OS Content" pitchFamily="2" charset="0"/>
              <a:cs typeface="Khmer OS Content" pitchFamily="2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37" name="Google Shape;8637;p83"/>
          <p:cNvGrpSpPr/>
          <p:nvPr/>
        </p:nvGrpSpPr>
        <p:grpSpPr>
          <a:xfrm>
            <a:off x="8569288" y="4423863"/>
            <a:ext cx="194021" cy="191487"/>
            <a:chOff x="6232000" y="1435050"/>
            <a:chExt cx="488225" cy="481850"/>
          </a:xfrm>
        </p:grpSpPr>
        <p:sp>
          <p:nvSpPr>
            <p:cNvPr id="8638" name="Google Shape;8638;p83"/>
            <p:cNvSpPr/>
            <p:nvPr/>
          </p:nvSpPr>
          <p:spPr>
            <a:xfrm>
              <a:off x="6578000" y="1463375"/>
              <a:ext cx="83150" cy="78250"/>
            </a:xfrm>
            <a:custGeom>
              <a:avLst/>
              <a:gdLst/>
              <a:ahLst/>
              <a:cxnLst/>
              <a:rect l="l" t="t" r="r" b="b"/>
              <a:pathLst>
                <a:path w="3326" h="3130" extrusionOk="0">
                  <a:moveTo>
                    <a:pt x="482" y="1"/>
                  </a:moveTo>
                  <a:cubicBezTo>
                    <a:pt x="280" y="1"/>
                    <a:pt x="95" y="114"/>
                    <a:pt x="1" y="293"/>
                  </a:cubicBezTo>
                  <a:lnTo>
                    <a:pt x="3322" y="3130"/>
                  </a:lnTo>
                  <a:lnTo>
                    <a:pt x="3322" y="564"/>
                  </a:lnTo>
                  <a:cubicBezTo>
                    <a:pt x="3325" y="253"/>
                    <a:pt x="3072" y="1"/>
                    <a:pt x="2761" y="1"/>
                  </a:cubicBezTo>
                  <a:cubicBezTo>
                    <a:pt x="2760" y="1"/>
                    <a:pt x="2758" y="1"/>
                    <a:pt x="2756" y="1"/>
                  </a:cubicBezTo>
                  <a:lnTo>
                    <a:pt x="497" y="1"/>
                  </a:lnTo>
                  <a:cubicBezTo>
                    <a:pt x="492" y="1"/>
                    <a:pt x="487" y="1"/>
                    <a:pt x="4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639" name="Google Shape;8639;p83"/>
            <p:cNvSpPr/>
            <p:nvPr/>
          </p:nvSpPr>
          <p:spPr>
            <a:xfrm>
              <a:off x="6421725" y="1773850"/>
              <a:ext cx="112950" cy="143050"/>
            </a:xfrm>
            <a:custGeom>
              <a:avLst/>
              <a:gdLst/>
              <a:ahLst/>
              <a:cxnLst/>
              <a:rect l="l" t="t" r="r" b="b"/>
              <a:pathLst>
                <a:path w="4518" h="5722" extrusionOk="0">
                  <a:moveTo>
                    <a:pt x="2822" y="1130"/>
                  </a:moveTo>
                  <a:cubicBezTo>
                    <a:pt x="3325" y="1130"/>
                    <a:pt x="3578" y="1738"/>
                    <a:pt x="3222" y="2093"/>
                  </a:cubicBezTo>
                  <a:cubicBezTo>
                    <a:pt x="3106" y="2209"/>
                    <a:pt x="2964" y="2260"/>
                    <a:pt x="2825" y="2260"/>
                  </a:cubicBezTo>
                  <a:cubicBezTo>
                    <a:pt x="2535" y="2260"/>
                    <a:pt x="2259" y="2036"/>
                    <a:pt x="2259" y="1696"/>
                  </a:cubicBezTo>
                  <a:cubicBezTo>
                    <a:pt x="2259" y="1383"/>
                    <a:pt x="2509" y="1130"/>
                    <a:pt x="2822" y="1130"/>
                  </a:cubicBezTo>
                  <a:close/>
                  <a:moveTo>
                    <a:pt x="0" y="1"/>
                  </a:moveTo>
                  <a:lnTo>
                    <a:pt x="0" y="5722"/>
                  </a:lnTo>
                  <a:lnTo>
                    <a:pt x="4517" y="5722"/>
                  </a:lnTo>
                  <a:lnTo>
                    <a:pt x="451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640" name="Google Shape;8640;p83"/>
            <p:cNvSpPr/>
            <p:nvPr/>
          </p:nvSpPr>
          <p:spPr>
            <a:xfrm>
              <a:off x="6448975" y="1632700"/>
              <a:ext cx="56475" cy="56475"/>
            </a:xfrm>
            <a:custGeom>
              <a:avLst/>
              <a:gdLst/>
              <a:ahLst/>
              <a:cxnLst/>
              <a:rect l="l" t="t" r="r" b="b"/>
              <a:pathLst>
                <a:path w="2259" h="2259" extrusionOk="0">
                  <a:moveTo>
                    <a:pt x="0" y="0"/>
                  </a:moveTo>
                  <a:lnTo>
                    <a:pt x="0" y="2259"/>
                  </a:lnTo>
                  <a:lnTo>
                    <a:pt x="2259" y="2259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641" name="Google Shape;8641;p83"/>
            <p:cNvSpPr/>
            <p:nvPr/>
          </p:nvSpPr>
          <p:spPr>
            <a:xfrm>
              <a:off x="6232000" y="1435050"/>
              <a:ext cx="488225" cy="237825"/>
            </a:xfrm>
            <a:custGeom>
              <a:avLst/>
              <a:gdLst/>
              <a:ahLst/>
              <a:cxnLst/>
              <a:rect l="l" t="t" r="r" b="b"/>
              <a:pathLst>
                <a:path w="19529" h="9513" extrusionOk="0">
                  <a:moveTo>
                    <a:pt x="9821" y="0"/>
                  </a:moveTo>
                  <a:cubicBezTo>
                    <a:pt x="9559" y="0"/>
                    <a:pt x="9297" y="92"/>
                    <a:pt x="9086" y="276"/>
                  </a:cubicBezTo>
                  <a:lnTo>
                    <a:pt x="531" y="7521"/>
                  </a:lnTo>
                  <a:cubicBezTo>
                    <a:pt x="61" y="7921"/>
                    <a:pt x="1" y="8626"/>
                    <a:pt x="395" y="9099"/>
                  </a:cubicBezTo>
                  <a:cubicBezTo>
                    <a:pt x="620" y="9369"/>
                    <a:pt x="942" y="9508"/>
                    <a:pt x="1266" y="9508"/>
                  </a:cubicBezTo>
                  <a:cubicBezTo>
                    <a:pt x="1525" y="9508"/>
                    <a:pt x="1785" y="9419"/>
                    <a:pt x="1997" y="9237"/>
                  </a:cubicBezTo>
                  <a:lnTo>
                    <a:pt x="9821" y="2622"/>
                  </a:lnTo>
                  <a:lnTo>
                    <a:pt x="17544" y="9240"/>
                  </a:lnTo>
                  <a:cubicBezTo>
                    <a:pt x="17759" y="9425"/>
                    <a:pt x="18019" y="9513"/>
                    <a:pt x="18278" y="9513"/>
                  </a:cubicBezTo>
                  <a:cubicBezTo>
                    <a:pt x="18661" y="9513"/>
                    <a:pt x="19039" y="9318"/>
                    <a:pt x="19252" y="8954"/>
                  </a:cubicBezTo>
                  <a:cubicBezTo>
                    <a:pt x="19529" y="8482"/>
                    <a:pt x="19430" y="7879"/>
                    <a:pt x="19014" y="7524"/>
                  </a:cubicBezTo>
                  <a:lnTo>
                    <a:pt x="10555" y="276"/>
                  </a:lnTo>
                  <a:cubicBezTo>
                    <a:pt x="10345" y="92"/>
                    <a:pt x="10083" y="0"/>
                    <a:pt x="98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642" name="Google Shape;8642;p83"/>
            <p:cNvSpPr/>
            <p:nvPr/>
          </p:nvSpPr>
          <p:spPr>
            <a:xfrm>
              <a:off x="6291025" y="1537700"/>
              <a:ext cx="369800" cy="379200"/>
            </a:xfrm>
            <a:custGeom>
              <a:avLst/>
              <a:gdLst/>
              <a:ahLst/>
              <a:cxnLst/>
              <a:rect l="l" t="t" r="r" b="b"/>
              <a:pathLst>
                <a:path w="14792" h="15168" extrusionOk="0">
                  <a:moveTo>
                    <a:pt x="9143" y="2671"/>
                  </a:moveTo>
                  <a:cubicBezTo>
                    <a:pt x="9453" y="2671"/>
                    <a:pt x="9706" y="2924"/>
                    <a:pt x="9706" y="3237"/>
                  </a:cubicBezTo>
                  <a:lnTo>
                    <a:pt x="9706" y="6625"/>
                  </a:lnTo>
                  <a:cubicBezTo>
                    <a:pt x="9706" y="6935"/>
                    <a:pt x="9453" y="7188"/>
                    <a:pt x="9143" y="7188"/>
                  </a:cubicBezTo>
                  <a:lnTo>
                    <a:pt x="5755" y="7188"/>
                  </a:lnTo>
                  <a:cubicBezTo>
                    <a:pt x="5442" y="7188"/>
                    <a:pt x="5189" y="6935"/>
                    <a:pt x="5189" y="6625"/>
                  </a:cubicBezTo>
                  <a:lnTo>
                    <a:pt x="5189" y="3237"/>
                  </a:lnTo>
                  <a:cubicBezTo>
                    <a:pt x="5189" y="2924"/>
                    <a:pt x="5442" y="2671"/>
                    <a:pt x="5755" y="2671"/>
                  </a:cubicBezTo>
                  <a:close/>
                  <a:moveTo>
                    <a:pt x="7448" y="0"/>
                  </a:moveTo>
                  <a:lnTo>
                    <a:pt x="4" y="6291"/>
                  </a:lnTo>
                  <a:lnTo>
                    <a:pt x="4" y="14605"/>
                  </a:lnTo>
                  <a:cubicBezTo>
                    <a:pt x="1" y="14913"/>
                    <a:pt x="254" y="15168"/>
                    <a:pt x="564" y="15168"/>
                  </a:cubicBezTo>
                  <a:cubicBezTo>
                    <a:pt x="566" y="15168"/>
                    <a:pt x="568" y="15168"/>
                    <a:pt x="570" y="15168"/>
                  </a:cubicBezTo>
                  <a:lnTo>
                    <a:pt x="4060" y="15168"/>
                  </a:lnTo>
                  <a:lnTo>
                    <a:pt x="4060" y="8883"/>
                  </a:lnTo>
                  <a:cubicBezTo>
                    <a:pt x="4060" y="8570"/>
                    <a:pt x="4313" y="8317"/>
                    <a:pt x="4626" y="8317"/>
                  </a:cubicBezTo>
                  <a:lnTo>
                    <a:pt x="10272" y="8317"/>
                  </a:lnTo>
                  <a:cubicBezTo>
                    <a:pt x="10582" y="8317"/>
                    <a:pt x="10835" y="8570"/>
                    <a:pt x="10835" y="8883"/>
                  </a:cubicBezTo>
                  <a:lnTo>
                    <a:pt x="10835" y="15168"/>
                  </a:lnTo>
                  <a:lnTo>
                    <a:pt x="14223" y="15168"/>
                  </a:lnTo>
                  <a:cubicBezTo>
                    <a:pt x="14225" y="15168"/>
                    <a:pt x="14227" y="15168"/>
                    <a:pt x="14228" y="15168"/>
                  </a:cubicBezTo>
                  <a:cubicBezTo>
                    <a:pt x="14539" y="15168"/>
                    <a:pt x="14792" y="14913"/>
                    <a:pt x="14789" y="14605"/>
                  </a:cubicBezTo>
                  <a:lnTo>
                    <a:pt x="14789" y="6291"/>
                  </a:lnTo>
                  <a:lnTo>
                    <a:pt x="744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8643" name="Google Shape;8643;p83">
            <a:hlinkClick r:id="rId3" action="ppaction://hlinksldjump"/>
          </p:cNvPr>
          <p:cNvSpPr txBox="1"/>
          <p:nvPr/>
        </p:nvSpPr>
        <p:spPr>
          <a:xfrm>
            <a:off x="8416250" y="607452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01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8644" name="Google Shape;8644;p83">
            <a:hlinkClick r:id="rId3" action="ppaction://hlinksldjump"/>
          </p:cNvPr>
          <p:cNvSpPr txBox="1"/>
          <p:nvPr/>
        </p:nvSpPr>
        <p:spPr>
          <a:xfrm>
            <a:off x="8416250" y="117177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02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8645" name="Google Shape;8645;p83">
            <a:hlinkClick r:id="" action="ppaction://noaction"/>
          </p:cNvPr>
          <p:cNvSpPr txBox="1"/>
          <p:nvPr/>
        </p:nvSpPr>
        <p:spPr>
          <a:xfrm>
            <a:off x="8416250" y="1709824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03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8646" name="Google Shape;8646;p83">
            <a:hlinkClick r:id="" action="ppaction://noaction"/>
          </p:cNvPr>
          <p:cNvSpPr txBox="1"/>
          <p:nvPr/>
        </p:nvSpPr>
        <p:spPr>
          <a:xfrm>
            <a:off x="8416250" y="2276905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04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8647" name="Google Shape;8647;p83">
            <a:hlinkClick r:id="" action="ppaction://noaction"/>
          </p:cNvPr>
          <p:cNvSpPr txBox="1"/>
          <p:nvPr/>
        </p:nvSpPr>
        <p:spPr>
          <a:xfrm>
            <a:off x="8416250" y="283429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05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8648" name="Google Shape;8648;p83">
            <a:hlinkClick r:id="" action="ppaction://noaction"/>
          </p:cNvPr>
          <p:cNvSpPr txBox="1"/>
          <p:nvPr/>
        </p:nvSpPr>
        <p:spPr>
          <a:xfrm>
            <a:off x="8416250" y="3396535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06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8649" name="Google Shape;8649;p83">
            <a:hlinkClick r:id="rId4" action="ppaction://hlinksldjump"/>
          </p:cNvPr>
          <p:cNvSpPr/>
          <p:nvPr/>
        </p:nvSpPr>
        <p:spPr>
          <a:xfrm>
            <a:off x="8473075" y="4372025"/>
            <a:ext cx="443400" cy="295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</p:txBody>
      </p:sp>
      <p:grpSp>
        <p:nvGrpSpPr>
          <p:cNvPr id="8660" name="Google Shape;8660;p83"/>
          <p:cNvGrpSpPr/>
          <p:nvPr/>
        </p:nvGrpSpPr>
        <p:grpSpPr>
          <a:xfrm>
            <a:off x="395536" y="51470"/>
            <a:ext cx="369325" cy="363375"/>
            <a:chOff x="1356675" y="3467550"/>
            <a:chExt cx="485600" cy="491025"/>
          </a:xfrm>
        </p:grpSpPr>
        <p:sp>
          <p:nvSpPr>
            <p:cNvPr id="8661" name="Google Shape;8661;p83"/>
            <p:cNvSpPr/>
            <p:nvPr/>
          </p:nvSpPr>
          <p:spPr>
            <a:xfrm>
              <a:off x="1356675" y="3467550"/>
              <a:ext cx="485600" cy="491025"/>
            </a:xfrm>
            <a:custGeom>
              <a:avLst/>
              <a:gdLst/>
              <a:ahLst/>
              <a:cxnLst/>
              <a:rect l="l" t="t" r="r" b="b"/>
              <a:pathLst>
                <a:path w="19424" h="19641" extrusionOk="0">
                  <a:moveTo>
                    <a:pt x="6591" y="0"/>
                  </a:moveTo>
                  <a:cubicBezTo>
                    <a:pt x="6531" y="0"/>
                    <a:pt x="6472" y="2"/>
                    <a:pt x="6414" y="5"/>
                  </a:cubicBezTo>
                  <a:cubicBezTo>
                    <a:pt x="5198" y="1130"/>
                    <a:pt x="4529" y="3501"/>
                    <a:pt x="5745" y="5659"/>
                  </a:cubicBezTo>
                  <a:cubicBezTo>
                    <a:pt x="6110" y="6297"/>
                    <a:pt x="6748" y="7057"/>
                    <a:pt x="7508" y="7817"/>
                  </a:cubicBezTo>
                  <a:cubicBezTo>
                    <a:pt x="6444" y="7482"/>
                    <a:pt x="5472" y="7300"/>
                    <a:pt x="4773" y="7300"/>
                  </a:cubicBezTo>
                  <a:cubicBezTo>
                    <a:pt x="4684" y="7296"/>
                    <a:pt x="4596" y="7294"/>
                    <a:pt x="4510" y="7294"/>
                  </a:cubicBezTo>
                  <a:cubicBezTo>
                    <a:pt x="2125" y="7294"/>
                    <a:pt x="440" y="8875"/>
                    <a:pt x="0" y="10400"/>
                  </a:cubicBezTo>
                  <a:cubicBezTo>
                    <a:pt x="600" y="11704"/>
                    <a:pt x="2183" y="12873"/>
                    <a:pt x="4155" y="12873"/>
                  </a:cubicBezTo>
                  <a:cubicBezTo>
                    <a:pt x="4483" y="12873"/>
                    <a:pt x="4821" y="12841"/>
                    <a:pt x="5168" y="12771"/>
                  </a:cubicBezTo>
                  <a:cubicBezTo>
                    <a:pt x="5897" y="12619"/>
                    <a:pt x="6779" y="12285"/>
                    <a:pt x="7751" y="11768"/>
                  </a:cubicBezTo>
                  <a:lnTo>
                    <a:pt x="7751" y="11768"/>
                  </a:lnTo>
                  <a:cubicBezTo>
                    <a:pt x="7113" y="12650"/>
                    <a:pt x="6627" y="13501"/>
                    <a:pt x="6353" y="14169"/>
                  </a:cubicBezTo>
                  <a:cubicBezTo>
                    <a:pt x="5472" y="16480"/>
                    <a:pt x="6505" y="18729"/>
                    <a:pt x="7873" y="19641"/>
                  </a:cubicBezTo>
                  <a:cubicBezTo>
                    <a:pt x="9514" y="19428"/>
                    <a:pt x="11460" y="17908"/>
                    <a:pt x="11703" y="15416"/>
                  </a:cubicBezTo>
                  <a:cubicBezTo>
                    <a:pt x="11794" y="14717"/>
                    <a:pt x="11703" y="13714"/>
                    <a:pt x="11551" y="12650"/>
                  </a:cubicBezTo>
                  <a:lnTo>
                    <a:pt x="11551" y="12650"/>
                  </a:lnTo>
                  <a:cubicBezTo>
                    <a:pt x="12220" y="13531"/>
                    <a:pt x="12858" y="14261"/>
                    <a:pt x="13435" y="14717"/>
                  </a:cubicBezTo>
                  <a:cubicBezTo>
                    <a:pt x="14417" y="15487"/>
                    <a:pt x="15512" y="15807"/>
                    <a:pt x="16522" y="15807"/>
                  </a:cubicBezTo>
                  <a:cubicBezTo>
                    <a:pt x="17543" y="15807"/>
                    <a:pt x="18477" y="15480"/>
                    <a:pt x="19119" y="14960"/>
                  </a:cubicBezTo>
                  <a:cubicBezTo>
                    <a:pt x="19423" y="13349"/>
                    <a:pt x="18603" y="11069"/>
                    <a:pt x="16323" y="10036"/>
                  </a:cubicBezTo>
                  <a:cubicBezTo>
                    <a:pt x="15654" y="9732"/>
                    <a:pt x="14712" y="9489"/>
                    <a:pt x="13648" y="9306"/>
                  </a:cubicBezTo>
                  <a:cubicBezTo>
                    <a:pt x="14712" y="8972"/>
                    <a:pt x="15593" y="8637"/>
                    <a:pt x="16201" y="8212"/>
                  </a:cubicBezTo>
                  <a:cubicBezTo>
                    <a:pt x="18299" y="6844"/>
                    <a:pt x="18785" y="4443"/>
                    <a:pt x="18208" y="2893"/>
                  </a:cubicBezTo>
                  <a:cubicBezTo>
                    <a:pt x="17660" y="2590"/>
                    <a:pt x="16957" y="2412"/>
                    <a:pt x="16203" y="2412"/>
                  </a:cubicBezTo>
                  <a:cubicBezTo>
                    <a:pt x="14990" y="2412"/>
                    <a:pt x="13646" y="2873"/>
                    <a:pt x="12615" y="4017"/>
                  </a:cubicBezTo>
                  <a:cubicBezTo>
                    <a:pt x="12128" y="4564"/>
                    <a:pt x="11612" y="5355"/>
                    <a:pt x="11095" y="6358"/>
                  </a:cubicBezTo>
                  <a:cubicBezTo>
                    <a:pt x="11095" y="5233"/>
                    <a:pt x="11034" y="4261"/>
                    <a:pt x="10852" y="3561"/>
                  </a:cubicBezTo>
                  <a:cubicBezTo>
                    <a:pt x="10236" y="1215"/>
                    <a:pt x="8233" y="0"/>
                    <a:pt x="65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2" name="Google Shape;8662;p83"/>
            <p:cNvSpPr/>
            <p:nvPr/>
          </p:nvSpPr>
          <p:spPr>
            <a:xfrm>
              <a:off x="1482825" y="3582400"/>
              <a:ext cx="243175" cy="248525"/>
            </a:xfrm>
            <a:custGeom>
              <a:avLst/>
              <a:gdLst/>
              <a:ahLst/>
              <a:cxnLst/>
              <a:rect l="l" t="t" r="r" b="b"/>
              <a:pathLst>
                <a:path w="9727" h="9941" extrusionOk="0">
                  <a:moveTo>
                    <a:pt x="3253" y="1"/>
                  </a:moveTo>
                  <a:cubicBezTo>
                    <a:pt x="2736" y="913"/>
                    <a:pt x="2523" y="2159"/>
                    <a:pt x="2979" y="3466"/>
                  </a:cubicBezTo>
                  <a:cubicBezTo>
                    <a:pt x="1611" y="3618"/>
                    <a:pt x="547" y="4378"/>
                    <a:pt x="0" y="5259"/>
                  </a:cubicBezTo>
                  <a:cubicBezTo>
                    <a:pt x="653" y="5997"/>
                    <a:pt x="1702" y="6575"/>
                    <a:pt x="2951" y="6575"/>
                  </a:cubicBezTo>
                  <a:cubicBezTo>
                    <a:pt x="3040" y="6575"/>
                    <a:pt x="3131" y="6572"/>
                    <a:pt x="3222" y="6566"/>
                  </a:cubicBezTo>
                  <a:lnTo>
                    <a:pt x="3222" y="6566"/>
                  </a:lnTo>
                  <a:cubicBezTo>
                    <a:pt x="2949" y="7904"/>
                    <a:pt x="3344" y="9120"/>
                    <a:pt x="4012" y="9940"/>
                  </a:cubicBezTo>
                  <a:cubicBezTo>
                    <a:pt x="4955" y="9545"/>
                    <a:pt x="5867" y="8572"/>
                    <a:pt x="6262" y="7296"/>
                  </a:cubicBezTo>
                  <a:cubicBezTo>
                    <a:pt x="6938" y="7695"/>
                    <a:pt x="7645" y="7866"/>
                    <a:pt x="8313" y="7866"/>
                  </a:cubicBezTo>
                  <a:cubicBezTo>
                    <a:pt x="8815" y="7866"/>
                    <a:pt x="9296" y="7769"/>
                    <a:pt x="9727" y="7600"/>
                  </a:cubicBezTo>
                  <a:cubicBezTo>
                    <a:pt x="9605" y="6536"/>
                    <a:pt x="9028" y="5381"/>
                    <a:pt x="7903" y="4621"/>
                  </a:cubicBezTo>
                  <a:cubicBezTo>
                    <a:pt x="8906" y="3740"/>
                    <a:pt x="9301" y="2524"/>
                    <a:pt x="9271" y="1460"/>
                  </a:cubicBezTo>
                  <a:cubicBezTo>
                    <a:pt x="9018" y="1400"/>
                    <a:pt x="8749" y="1370"/>
                    <a:pt x="8472" y="1370"/>
                  </a:cubicBezTo>
                  <a:cubicBezTo>
                    <a:pt x="7613" y="1370"/>
                    <a:pt x="6670" y="1660"/>
                    <a:pt x="5867" y="2281"/>
                  </a:cubicBezTo>
                  <a:cubicBezTo>
                    <a:pt x="5350" y="1034"/>
                    <a:pt x="4286" y="274"/>
                    <a:pt x="32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3" name="Google Shape;8663;p83"/>
            <p:cNvSpPr/>
            <p:nvPr/>
          </p:nvSpPr>
          <p:spPr>
            <a:xfrm>
              <a:off x="1560325" y="3656675"/>
              <a:ext cx="108700" cy="94975"/>
            </a:xfrm>
            <a:custGeom>
              <a:avLst/>
              <a:gdLst/>
              <a:ahLst/>
              <a:cxnLst/>
              <a:rect l="l" t="t" r="r" b="b"/>
              <a:pathLst>
                <a:path w="4348" h="3799" extrusionOk="0">
                  <a:moveTo>
                    <a:pt x="2196" y="1"/>
                  </a:moveTo>
                  <a:cubicBezTo>
                    <a:pt x="1950" y="1"/>
                    <a:pt x="1700" y="52"/>
                    <a:pt x="1460" y="161"/>
                  </a:cubicBezTo>
                  <a:cubicBezTo>
                    <a:pt x="456" y="525"/>
                    <a:pt x="1" y="1680"/>
                    <a:pt x="426" y="2623"/>
                  </a:cubicBezTo>
                  <a:cubicBezTo>
                    <a:pt x="702" y="3358"/>
                    <a:pt x="1430" y="3798"/>
                    <a:pt x="2175" y="3798"/>
                  </a:cubicBezTo>
                  <a:cubicBezTo>
                    <a:pt x="2416" y="3798"/>
                    <a:pt x="2658" y="3752"/>
                    <a:pt x="2888" y="3656"/>
                  </a:cubicBezTo>
                  <a:cubicBezTo>
                    <a:pt x="3891" y="3261"/>
                    <a:pt x="4347" y="2136"/>
                    <a:pt x="3922" y="1164"/>
                  </a:cubicBezTo>
                  <a:cubicBezTo>
                    <a:pt x="3604" y="439"/>
                    <a:pt x="2916" y="1"/>
                    <a:pt x="21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64" name="Google Shape;8664;p83"/>
          <p:cNvGrpSpPr/>
          <p:nvPr/>
        </p:nvGrpSpPr>
        <p:grpSpPr>
          <a:xfrm>
            <a:off x="7769675" y="4369475"/>
            <a:ext cx="361750" cy="357925"/>
            <a:chOff x="4529975" y="4558875"/>
            <a:chExt cx="361750" cy="357925"/>
          </a:xfrm>
        </p:grpSpPr>
        <p:sp>
          <p:nvSpPr>
            <p:cNvPr id="8665" name="Google Shape;8665;p83"/>
            <p:cNvSpPr/>
            <p:nvPr/>
          </p:nvSpPr>
          <p:spPr>
            <a:xfrm>
              <a:off x="4529975" y="4558875"/>
              <a:ext cx="361750" cy="357925"/>
            </a:xfrm>
            <a:custGeom>
              <a:avLst/>
              <a:gdLst/>
              <a:ahLst/>
              <a:cxnLst/>
              <a:rect l="l" t="t" r="r" b="b"/>
              <a:pathLst>
                <a:path w="14470" h="14317" extrusionOk="0">
                  <a:moveTo>
                    <a:pt x="6627" y="0"/>
                  </a:moveTo>
                  <a:cubicBezTo>
                    <a:pt x="5381" y="0"/>
                    <a:pt x="5047" y="1216"/>
                    <a:pt x="5168" y="3131"/>
                  </a:cubicBezTo>
                  <a:cubicBezTo>
                    <a:pt x="4234" y="2384"/>
                    <a:pt x="3437" y="1946"/>
                    <a:pt x="2786" y="1946"/>
                  </a:cubicBezTo>
                  <a:cubicBezTo>
                    <a:pt x="2378" y="1946"/>
                    <a:pt x="2026" y="2118"/>
                    <a:pt x="1733" y="2493"/>
                  </a:cubicBezTo>
                  <a:cubicBezTo>
                    <a:pt x="1551" y="2888"/>
                    <a:pt x="1551" y="3253"/>
                    <a:pt x="1703" y="3556"/>
                  </a:cubicBezTo>
                  <a:cubicBezTo>
                    <a:pt x="1369" y="3556"/>
                    <a:pt x="1004" y="3708"/>
                    <a:pt x="761" y="4073"/>
                  </a:cubicBezTo>
                  <a:cubicBezTo>
                    <a:pt x="153" y="5137"/>
                    <a:pt x="974" y="6049"/>
                    <a:pt x="2737" y="6930"/>
                  </a:cubicBezTo>
                  <a:cubicBezTo>
                    <a:pt x="943" y="7599"/>
                    <a:pt x="1" y="8450"/>
                    <a:pt x="487" y="9575"/>
                  </a:cubicBezTo>
                  <a:cubicBezTo>
                    <a:pt x="761" y="9909"/>
                    <a:pt x="1065" y="10092"/>
                    <a:pt x="1399" y="10152"/>
                  </a:cubicBezTo>
                  <a:cubicBezTo>
                    <a:pt x="1217" y="10456"/>
                    <a:pt x="1217" y="10821"/>
                    <a:pt x="1308" y="11216"/>
                  </a:cubicBezTo>
                  <a:cubicBezTo>
                    <a:pt x="1600" y="11681"/>
                    <a:pt x="1985" y="11890"/>
                    <a:pt x="2462" y="11890"/>
                  </a:cubicBezTo>
                  <a:cubicBezTo>
                    <a:pt x="3078" y="11890"/>
                    <a:pt x="3849" y="11542"/>
                    <a:pt x="4773" y="10943"/>
                  </a:cubicBezTo>
                  <a:lnTo>
                    <a:pt x="4773" y="10943"/>
                  </a:lnTo>
                  <a:cubicBezTo>
                    <a:pt x="4469" y="12858"/>
                    <a:pt x="4712" y="14073"/>
                    <a:pt x="5958" y="14225"/>
                  </a:cubicBezTo>
                  <a:cubicBezTo>
                    <a:pt x="6384" y="14165"/>
                    <a:pt x="6688" y="13982"/>
                    <a:pt x="6901" y="13709"/>
                  </a:cubicBezTo>
                  <a:cubicBezTo>
                    <a:pt x="7083" y="14013"/>
                    <a:pt x="7387" y="14225"/>
                    <a:pt x="7813" y="14317"/>
                  </a:cubicBezTo>
                  <a:cubicBezTo>
                    <a:pt x="9059" y="14317"/>
                    <a:pt x="9424" y="13101"/>
                    <a:pt x="9302" y="11216"/>
                  </a:cubicBezTo>
                  <a:lnTo>
                    <a:pt x="9302" y="11216"/>
                  </a:lnTo>
                  <a:cubicBezTo>
                    <a:pt x="10227" y="11956"/>
                    <a:pt x="11005" y="12381"/>
                    <a:pt x="11644" y="12381"/>
                  </a:cubicBezTo>
                  <a:cubicBezTo>
                    <a:pt x="12055" y="12381"/>
                    <a:pt x="12409" y="12205"/>
                    <a:pt x="12706" y="11824"/>
                  </a:cubicBezTo>
                  <a:cubicBezTo>
                    <a:pt x="12919" y="11429"/>
                    <a:pt x="12919" y="11064"/>
                    <a:pt x="12767" y="10760"/>
                  </a:cubicBezTo>
                  <a:cubicBezTo>
                    <a:pt x="13101" y="10760"/>
                    <a:pt x="13436" y="10608"/>
                    <a:pt x="13709" y="10274"/>
                  </a:cubicBezTo>
                  <a:cubicBezTo>
                    <a:pt x="14317" y="9210"/>
                    <a:pt x="13466" y="8298"/>
                    <a:pt x="11734" y="7417"/>
                  </a:cubicBezTo>
                  <a:cubicBezTo>
                    <a:pt x="13527" y="6718"/>
                    <a:pt x="14469" y="5897"/>
                    <a:pt x="13983" y="4742"/>
                  </a:cubicBezTo>
                  <a:cubicBezTo>
                    <a:pt x="13709" y="4408"/>
                    <a:pt x="13405" y="4225"/>
                    <a:pt x="13071" y="4195"/>
                  </a:cubicBezTo>
                  <a:cubicBezTo>
                    <a:pt x="13253" y="3891"/>
                    <a:pt x="13253" y="3496"/>
                    <a:pt x="13132" y="3131"/>
                  </a:cubicBezTo>
                  <a:cubicBezTo>
                    <a:pt x="12852" y="2638"/>
                    <a:pt x="12461" y="2419"/>
                    <a:pt x="11974" y="2419"/>
                  </a:cubicBezTo>
                  <a:cubicBezTo>
                    <a:pt x="11351" y="2419"/>
                    <a:pt x="10571" y="2777"/>
                    <a:pt x="9667" y="3374"/>
                  </a:cubicBezTo>
                  <a:cubicBezTo>
                    <a:pt x="9971" y="1490"/>
                    <a:pt x="9758" y="274"/>
                    <a:pt x="8512" y="122"/>
                  </a:cubicBezTo>
                  <a:cubicBezTo>
                    <a:pt x="8086" y="152"/>
                    <a:pt x="7782" y="335"/>
                    <a:pt x="7539" y="608"/>
                  </a:cubicBezTo>
                  <a:cubicBezTo>
                    <a:pt x="7357" y="304"/>
                    <a:pt x="7053" y="122"/>
                    <a:pt x="66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6" name="Google Shape;8666;p83"/>
            <p:cNvSpPr/>
            <p:nvPr/>
          </p:nvSpPr>
          <p:spPr>
            <a:xfrm>
              <a:off x="4585450" y="4606750"/>
              <a:ext cx="250025" cy="263700"/>
            </a:xfrm>
            <a:custGeom>
              <a:avLst/>
              <a:gdLst/>
              <a:ahLst/>
              <a:cxnLst/>
              <a:rect l="l" t="t" r="r" b="b"/>
              <a:pathLst>
                <a:path w="10001" h="10548" extrusionOk="0">
                  <a:moveTo>
                    <a:pt x="5259" y="0"/>
                  </a:moveTo>
                  <a:cubicBezTo>
                    <a:pt x="4256" y="91"/>
                    <a:pt x="4043" y="1125"/>
                    <a:pt x="4165" y="2766"/>
                  </a:cubicBezTo>
                  <a:cubicBezTo>
                    <a:pt x="3970" y="2349"/>
                    <a:pt x="3750" y="2059"/>
                    <a:pt x="3435" y="2059"/>
                  </a:cubicBezTo>
                  <a:cubicBezTo>
                    <a:pt x="3406" y="2059"/>
                    <a:pt x="3376" y="2062"/>
                    <a:pt x="3344" y="2067"/>
                  </a:cubicBezTo>
                  <a:cubicBezTo>
                    <a:pt x="3101" y="2310"/>
                    <a:pt x="3192" y="2675"/>
                    <a:pt x="3466" y="3100"/>
                  </a:cubicBezTo>
                  <a:cubicBezTo>
                    <a:pt x="2655" y="2408"/>
                    <a:pt x="1946" y="1999"/>
                    <a:pt x="1375" y="1999"/>
                  </a:cubicBezTo>
                  <a:cubicBezTo>
                    <a:pt x="1068" y="1999"/>
                    <a:pt x="801" y="2116"/>
                    <a:pt x="578" y="2371"/>
                  </a:cubicBezTo>
                  <a:cubicBezTo>
                    <a:pt x="214" y="3283"/>
                    <a:pt x="973" y="4012"/>
                    <a:pt x="2432" y="4742"/>
                  </a:cubicBezTo>
                  <a:cubicBezTo>
                    <a:pt x="2316" y="4720"/>
                    <a:pt x="2204" y="4709"/>
                    <a:pt x="2101" y="4709"/>
                  </a:cubicBezTo>
                  <a:cubicBezTo>
                    <a:pt x="1774" y="4709"/>
                    <a:pt x="1529" y="4822"/>
                    <a:pt x="1460" y="5076"/>
                  </a:cubicBezTo>
                  <a:cubicBezTo>
                    <a:pt x="1515" y="5378"/>
                    <a:pt x="1841" y="5506"/>
                    <a:pt x="2262" y="5506"/>
                  </a:cubicBezTo>
                  <a:cubicBezTo>
                    <a:pt x="2308" y="5506"/>
                    <a:pt x="2354" y="5505"/>
                    <a:pt x="2402" y="5502"/>
                  </a:cubicBezTo>
                  <a:lnTo>
                    <a:pt x="2402" y="5502"/>
                  </a:lnTo>
                  <a:cubicBezTo>
                    <a:pt x="852" y="6079"/>
                    <a:pt x="1" y="6718"/>
                    <a:pt x="305" y="7660"/>
                  </a:cubicBezTo>
                  <a:cubicBezTo>
                    <a:pt x="533" y="7973"/>
                    <a:pt x="834" y="8114"/>
                    <a:pt x="1198" y="8114"/>
                  </a:cubicBezTo>
                  <a:cubicBezTo>
                    <a:pt x="1753" y="8114"/>
                    <a:pt x="2457" y="7785"/>
                    <a:pt x="3284" y="7234"/>
                  </a:cubicBezTo>
                  <a:lnTo>
                    <a:pt x="3284" y="7234"/>
                  </a:lnTo>
                  <a:cubicBezTo>
                    <a:pt x="2980" y="7629"/>
                    <a:pt x="2828" y="7994"/>
                    <a:pt x="3071" y="8268"/>
                  </a:cubicBezTo>
                  <a:cubicBezTo>
                    <a:pt x="3129" y="8287"/>
                    <a:pt x="3186" y="8297"/>
                    <a:pt x="3240" y="8297"/>
                  </a:cubicBezTo>
                  <a:cubicBezTo>
                    <a:pt x="3522" y="8297"/>
                    <a:pt x="3743" y="8042"/>
                    <a:pt x="3922" y="7660"/>
                  </a:cubicBezTo>
                  <a:lnTo>
                    <a:pt x="3922" y="7660"/>
                  </a:lnTo>
                  <a:cubicBezTo>
                    <a:pt x="3618" y="9240"/>
                    <a:pt x="3770" y="10304"/>
                    <a:pt x="4743" y="10547"/>
                  </a:cubicBezTo>
                  <a:cubicBezTo>
                    <a:pt x="5746" y="10426"/>
                    <a:pt x="5958" y="9392"/>
                    <a:pt x="5867" y="7781"/>
                  </a:cubicBezTo>
                  <a:lnTo>
                    <a:pt x="5867" y="7781"/>
                  </a:lnTo>
                  <a:cubicBezTo>
                    <a:pt x="6028" y="8183"/>
                    <a:pt x="6259" y="8466"/>
                    <a:pt x="6540" y="8466"/>
                  </a:cubicBezTo>
                  <a:cubicBezTo>
                    <a:pt x="6578" y="8466"/>
                    <a:pt x="6617" y="8461"/>
                    <a:pt x="6657" y="8450"/>
                  </a:cubicBezTo>
                  <a:cubicBezTo>
                    <a:pt x="6931" y="8237"/>
                    <a:pt x="6809" y="7842"/>
                    <a:pt x="6536" y="7417"/>
                  </a:cubicBezTo>
                  <a:lnTo>
                    <a:pt x="6536" y="7417"/>
                  </a:lnTo>
                  <a:cubicBezTo>
                    <a:pt x="7347" y="8109"/>
                    <a:pt x="8055" y="8518"/>
                    <a:pt x="8627" y="8518"/>
                  </a:cubicBezTo>
                  <a:cubicBezTo>
                    <a:pt x="8933" y="8518"/>
                    <a:pt x="9201" y="8401"/>
                    <a:pt x="9423" y="8146"/>
                  </a:cubicBezTo>
                  <a:cubicBezTo>
                    <a:pt x="9819" y="7234"/>
                    <a:pt x="9059" y="6505"/>
                    <a:pt x="7569" y="5806"/>
                  </a:cubicBezTo>
                  <a:lnTo>
                    <a:pt x="7569" y="5806"/>
                  </a:lnTo>
                  <a:cubicBezTo>
                    <a:pt x="7674" y="5819"/>
                    <a:pt x="7774" y="5826"/>
                    <a:pt x="7869" y="5826"/>
                  </a:cubicBezTo>
                  <a:cubicBezTo>
                    <a:pt x="8213" y="5826"/>
                    <a:pt x="8477" y="5727"/>
                    <a:pt x="8572" y="5441"/>
                  </a:cubicBezTo>
                  <a:cubicBezTo>
                    <a:pt x="8492" y="5146"/>
                    <a:pt x="8199" y="5040"/>
                    <a:pt x="7776" y="5040"/>
                  </a:cubicBezTo>
                  <a:cubicBezTo>
                    <a:pt x="7720" y="5040"/>
                    <a:pt x="7661" y="5042"/>
                    <a:pt x="7600" y="5046"/>
                  </a:cubicBezTo>
                  <a:cubicBezTo>
                    <a:pt x="9180" y="4468"/>
                    <a:pt x="10001" y="3830"/>
                    <a:pt x="9697" y="2857"/>
                  </a:cubicBezTo>
                  <a:cubicBezTo>
                    <a:pt x="9468" y="2544"/>
                    <a:pt x="9173" y="2403"/>
                    <a:pt x="8815" y="2403"/>
                  </a:cubicBezTo>
                  <a:cubicBezTo>
                    <a:pt x="8268" y="2403"/>
                    <a:pt x="7575" y="2732"/>
                    <a:pt x="6749" y="3283"/>
                  </a:cubicBezTo>
                  <a:cubicBezTo>
                    <a:pt x="7053" y="2918"/>
                    <a:pt x="7205" y="2523"/>
                    <a:pt x="6931" y="2280"/>
                  </a:cubicBezTo>
                  <a:cubicBezTo>
                    <a:pt x="6874" y="2259"/>
                    <a:pt x="6818" y="2249"/>
                    <a:pt x="6764" y="2249"/>
                  </a:cubicBezTo>
                  <a:cubicBezTo>
                    <a:pt x="6504" y="2249"/>
                    <a:pt x="6281" y="2485"/>
                    <a:pt x="6080" y="2888"/>
                  </a:cubicBezTo>
                  <a:cubicBezTo>
                    <a:pt x="6354" y="1246"/>
                    <a:pt x="6202" y="182"/>
                    <a:pt x="52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7" name="Google Shape;8667;p83"/>
            <p:cNvSpPr/>
            <p:nvPr/>
          </p:nvSpPr>
          <p:spPr>
            <a:xfrm>
              <a:off x="4644725" y="4675000"/>
              <a:ext cx="129975" cy="126350"/>
            </a:xfrm>
            <a:custGeom>
              <a:avLst/>
              <a:gdLst/>
              <a:ahLst/>
              <a:cxnLst/>
              <a:rect l="l" t="t" r="r" b="b"/>
              <a:pathLst>
                <a:path w="5199" h="5054" extrusionOk="0">
                  <a:moveTo>
                    <a:pt x="2569" y="0"/>
                  </a:moveTo>
                  <a:cubicBezTo>
                    <a:pt x="1245" y="0"/>
                    <a:pt x="149" y="1034"/>
                    <a:pt x="61" y="2377"/>
                  </a:cubicBezTo>
                  <a:cubicBezTo>
                    <a:pt x="1" y="3805"/>
                    <a:pt x="1065" y="4960"/>
                    <a:pt x="2463" y="5051"/>
                  </a:cubicBezTo>
                  <a:cubicBezTo>
                    <a:pt x="2501" y="5053"/>
                    <a:pt x="2539" y="5054"/>
                    <a:pt x="2577" y="5054"/>
                  </a:cubicBezTo>
                  <a:cubicBezTo>
                    <a:pt x="3925" y="5054"/>
                    <a:pt x="5049" y="4010"/>
                    <a:pt x="5138" y="2650"/>
                  </a:cubicBezTo>
                  <a:cubicBezTo>
                    <a:pt x="5198" y="1252"/>
                    <a:pt x="4135" y="67"/>
                    <a:pt x="2736" y="6"/>
                  </a:cubicBezTo>
                  <a:cubicBezTo>
                    <a:pt x="2680" y="2"/>
                    <a:pt x="2625" y="0"/>
                    <a:pt x="25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95486"/>
            <a:ext cx="5904656" cy="4625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8525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37" name="Google Shape;8637;p83"/>
          <p:cNvGrpSpPr/>
          <p:nvPr/>
        </p:nvGrpSpPr>
        <p:grpSpPr>
          <a:xfrm>
            <a:off x="8569288" y="4423863"/>
            <a:ext cx="194021" cy="191487"/>
            <a:chOff x="6232000" y="1435050"/>
            <a:chExt cx="488225" cy="481850"/>
          </a:xfrm>
        </p:grpSpPr>
        <p:sp>
          <p:nvSpPr>
            <p:cNvPr id="8638" name="Google Shape;8638;p83"/>
            <p:cNvSpPr/>
            <p:nvPr/>
          </p:nvSpPr>
          <p:spPr>
            <a:xfrm>
              <a:off x="6578000" y="1463375"/>
              <a:ext cx="83150" cy="78250"/>
            </a:xfrm>
            <a:custGeom>
              <a:avLst/>
              <a:gdLst/>
              <a:ahLst/>
              <a:cxnLst/>
              <a:rect l="l" t="t" r="r" b="b"/>
              <a:pathLst>
                <a:path w="3326" h="3130" extrusionOk="0">
                  <a:moveTo>
                    <a:pt x="482" y="1"/>
                  </a:moveTo>
                  <a:cubicBezTo>
                    <a:pt x="280" y="1"/>
                    <a:pt x="95" y="114"/>
                    <a:pt x="1" y="293"/>
                  </a:cubicBezTo>
                  <a:lnTo>
                    <a:pt x="3322" y="3130"/>
                  </a:lnTo>
                  <a:lnTo>
                    <a:pt x="3322" y="564"/>
                  </a:lnTo>
                  <a:cubicBezTo>
                    <a:pt x="3325" y="253"/>
                    <a:pt x="3072" y="1"/>
                    <a:pt x="2761" y="1"/>
                  </a:cubicBezTo>
                  <a:cubicBezTo>
                    <a:pt x="2760" y="1"/>
                    <a:pt x="2758" y="1"/>
                    <a:pt x="2756" y="1"/>
                  </a:cubicBezTo>
                  <a:lnTo>
                    <a:pt x="497" y="1"/>
                  </a:lnTo>
                  <a:cubicBezTo>
                    <a:pt x="492" y="1"/>
                    <a:pt x="487" y="1"/>
                    <a:pt x="4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639" name="Google Shape;8639;p83"/>
            <p:cNvSpPr/>
            <p:nvPr/>
          </p:nvSpPr>
          <p:spPr>
            <a:xfrm>
              <a:off x="6421725" y="1773850"/>
              <a:ext cx="112950" cy="143050"/>
            </a:xfrm>
            <a:custGeom>
              <a:avLst/>
              <a:gdLst/>
              <a:ahLst/>
              <a:cxnLst/>
              <a:rect l="l" t="t" r="r" b="b"/>
              <a:pathLst>
                <a:path w="4518" h="5722" extrusionOk="0">
                  <a:moveTo>
                    <a:pt x="2822" y="1130"/>
                  </a:moveTo>
                  <a:cubicBezTo>
                    <a:pt x="3325" y="1130"/>
                    <a:pt x="3578" y="1738"/>
                    <a:pt x="3222" y="2093"/>
                  </a:cubicBezTo>
                  <a:cubicBezTo>
                    <a:pt x="3106" y="2209"/>
                    <a:pt x="2964" y="2260"/>
                    <a:pt x="2825" y="2260"/>
                  </a:cubicBezTo>
                  <a:cubicBezTo>
                    <a:pt x="2535" y="2260"/>
                    <a:pt x="2259" y="2036"/>
                    <a:pt x="2259" y="1696"/>
                  </a:cubicBezTo>
                  <a:cubicBezTo>
                    <a:pt x="2259" y="1383"/>
                    <a:pt x="2509" y="1130"/>
                    <a:pt x="2822" y="1130"/>
                  </a:cubicBezTo>
                  <a:close/>
                  <a:moveTo>
                    <a:pt x="0" y="1"/>
                  </a:moveTo>
                  <a:lnTo>
                    <a:pt x="0" y="5722"/>
                  </a:lnTo>
                  <a:lnTo>
                    <a:pt x="4517" y="5722"/>
                  </a:lnTo>
                  <a:lnTo>
                    <a:pt x="451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640" name="Google Shape;8640;p83"/>
            <p:cNvSpPr/>
            <p:nvPr/>
          </p:nvSpPr>
          <p:spPr>
            <a:xfrm>
              <a:off x="6448975" y="1632700"/>
              <a:ext cx="56475" cy="56475"/>
            </a:xfrm>
            <a:custGeom>
              <a:avLst/>
              <a:gdLst/>
              <a:ahLst/>
              <a:cxnLst/>
              <a:rect l="l" t="t" r="r" b="b"/>
              <a:pathLst>
                <a:path w="2259" h="2259" extrusionOk="0">
                  <a:moveTo>
                    <a:pt x="0" y="0"/>
                  </a:moveTo>
                  <a:lnTo>
                    <a:pt x="0" y="2259"/>
                  </a:lnTo>
                  <a:lnTo>
                    <a:pt x="2259" y="2259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641" name="Google Shape;8641;p83"/>
            <p:cNvSpPr/>
            <p:nvPr/>
          </p:nvSpPr>
          <p:spPr>
            <a:xfrm>
              <a:off x="6232000" y="1435050"/>
              <a:ext cx="488225" cy="237825"/>
            </a:xfrm>
            <a:custGeom>
              <a:avLst/>
              <a:gdLst/>
              <a:ahLst/>
              <a:cxnLst/>
              <a:rect l="l" t="t" r="r" b="b"/>
              <a:pathLst>
                <a:path w="19529" h="9513" extrusionOk="0">
                  <a:moveTo>
                    <a:pt x="9821" y="0"/>
                  </a:moveTo>
                  <a:cubicBezTo>
                    <a:pt x="9559" y="0"/>
                    <a:pt x="9297" y="92"/>
                    <a:pt x="9086" y="276"/>
                  </a:cubicBezTo>
                  <a:lnTo>
                    <a:pt x="531" y="7521"/>
                  </a:lnTo>
                  <a:cubicBezTo>
                    <a:pt x="61" y="7921"/>
                    <a:pt x="1" y="8626"/>
                    <a:pt x="395" y="9099"/>
                  </a:cubicBezTo>
                  <a:cubicBezTo>
                    <a:pt x="620" y="9369"/>
                    <a:pt x="942" y="9508"/>
                    <a:pt x="1266" y="9508"/>
                  </a:cubicBezTo>
                  <a:cubicBezTo>
                    <a:pt x="1525" y="9508"/>
                    <a:pt x="1785" y="9419"/>
                    <a:pt x="1997" y="9237"/>
                  </a:cubicBezTo>
                  <a:lnTo>
                    <a:pt x="9821" y="2622"/>
                  </a:lnTo>
                  <a:lnTo>
                    <a:pt x="17544" y="9240"/>
                  </a:lnTo>
                  <a:cubicBezTo>
                    <a:pt x="17759" y="9425"/>
                    <a:pt x="18019" y="9513"/>
                    <a:pt x="18278" y="9513"/>
                  </a:cubicBezTo>
                  <a:cubicBezTo>
                    <a:pt x="18661" y="9513"/>
                    <a:pt x="19039" y="9318"/>
                    <a:pt x="19252" y="8954"/>
                  </a:cubicBezTo>
                  <a:cubicBezTo>
                    <a:pt x="19529" y="8482"/>
                    <a:pt x="19430" y="7879"/>
                    <a:pt x="19014" y="7524"/>
                  </a:cubicBezTo>
                  <a:lnTo>
                    <a:pt x="10555" y="276"/>
                  </a:lnTo>
                  <a:cubicBezTo>
                    <a:pt x="10345" y="92"/>
                    <a:pt x="10083" y="0"/>
                    <a:pt x="98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642" name="Google Shape;8642;p83"/>
            <p:cNvSpPr/>
            <p:nvPr/>
          </p:nvSpPr>
          <p:spPr>
            <a:xfrm>
              <a:off x="6291025" y="1537700"/>
              <a:ext cx="369800" cy="379200"/>
            </a:xfrm>
            <a:custGeom>
              <a:avLst/>
              <a:gdLst/>
              <a:ahLst/>
              <a:cxnLst/>
              <a:rect l="l" t="t" r="r" b="b"/>
              <a:pathLst>
                <a:path w="14792" h="15168" extrusionOk="0">
                  <a:moveTo>
                    <a:pt x="9143" y="2671"/>
                  </a:moveTo>
                  <a:cubicBezTo>
                    <a:pt x="9453" y="2671"/>
                    <a:pt x="9706" y="2924"/>
                    <a:pt x="9706" y="3237"/>
                  </a:cubicBezTo>
                  <a:lnTo>
                    <a:pt x="9706" y="6625"/>
                  </a:lnTo>
                  <a:cubicBezTo>
                    <a:pt x="9706" y="6935"/>
                    <a:pt x="9453" y="7188"/>
                    <a:pt x="9143" y="7188"/>
                  </a:cubicBezTo>
                  <a:lnTo>
                    <a:pt x="5755" y="7188"/>
                  </a:lnTo>
                  <a:cubicBezTo>
                    <a:pt x="5442" y="7188"/>
                    <a:pt x="5189" y="6935"/>
                    <a:pt x="5189" y="6625"/>
                  </a:cubicBezTo>
                  <a:lnTo>
                    <a:pt x="5189" y="3237"/>
                  </a:lnTo>
                  <a:cubicBezTo>
                    <a:pt x="5189" y="2924"/>
                    <a:pt x="5442" y="2671"/>
                    <a:pt x="5755" y="2671"/>
                  </a:cubicBezTo>
                  <a:close/>
                  <a:moveTo>
                    <a:pt x="7448" y="0"/>
                  </a:moveTo>
                  <a:lnTo>
                    <a:pt x="4" y="6291"/>
                  </a:lnTo>
                  <a:lnTo>
                    <a:pt x="4" y="14605"/>
                  </a:lnTo>
                  <a:cubicBezTo>
                    <a:pt x="1" y="14913"/>
                    <a:pt x="254" y="15168"/>
                    <a:pt x="564" y="15168"/>
                  </a:cubicBezTo>
                  <a:cubicBezTo>
                    <a:pt x="566" y="15168"/>
                    <a:pt x="568" y="15168"/>
                    <a:pt x="570" y="15168"/>
                  </a:cubicBezTo>
                  <a:lnTo>
                    <a:pt x="4060" y="15168"/>
                  </a:lnTo>
                  <a:lnTo>
                    <a:pt x="4060" y="8883"/>
                  </a:lnTo>
                  <a:cubicBezTo>
                    <a:pt x="4060" y="8570"/>
                    <a:pt x="4313" y="8317"/>
                    <a:pt x="4626" y="8317"/>
                  </a:cubicBezTo>
                  <a:lnTo>
                    <a:pt x="10272" y="8317"/>
                  </a:lnTo>
                  <a:cubicBezTo>
                    <a:pt x="10582" y="8317"/>
                    <a:pt x="10835" y="8570"/>
                    <a:pt x="10835" y="8883"/>
                  </a:cubicBezTo>
                  <a:lnTo>
                    <a:pt x="10835" y="15168"/>
                  </a:lnTo>
                  <a:lnTo>
                    <a:pt x="14223" y="15168"/>
                  </a:lnTo>
                  <a:cubicBezTo>
                    <a:pt x="14225" y="15168"/>
                    <a:pt x="14227" y="15168"/>
                    <a:pt x="14228" y="15168"/>
                  </a:cubicBezTo>
                  <a:cubicBezTo>
                    <a:pt x="14539" y="15168"/>
                    <a:pt x="14792" y="14913"/>
                    <a:pt x="14789" y="14605"/>
                  </a:cubicBezTo>
                  <a:lnTo>
                    <a:pt x="14789" y="6291"/>
                  </a:lnTo>
                  <a:lnTo>
                    <a:pt x="744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8643" name="Google Shape;8643;p83">
            <a:hlinkClick r:id="rId3" action="ppaction://hlinksldjump"/>
          </p:cNvPr>
          <p:cNvSpPr txBox="1"/>
          <p:nvPr/>
        </p:nvSpPr>
        <p:spPr>
          <a:xfrm>
            <a:off x="8416250" y="607452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01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8644" name="Google Shape;8644;p83">
            <a:hlinkClick r:id="rId3" action="ppaction://hlinksldjump"/>
          </p:cNvPr>
          <p:cNvSpPr txBox="1"/>
          <p:nvPr/>
        </p:nvSpPr>
        <p:spPr>
          <a:xfrm>
            <a:off x="8416250" y="117177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02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8645" name="Google Shape;8645;p83">
            <a:hlinkClick r:id="" action="ppaction://noaction"/>
          </p:cNvPr>
          <p:cNvSpPr txBox="1"/>
          <p:nvPr/>
        </p:nvSpPr>
        <p:spPr>
          <a:xfrm>
            <a:off x="8416250" y="1709824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03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8646" name="Google Shape;8646;p83">
            <a:hlinkClick r:id="" action="ppaction://noaction"/>
          </p:cNvPr>
          <p:cNvSpPr txBox="1"/>
          <p:nvPr/>
        </p:nvSpPr>
        <p:spPr>
          <a:xfrm>
            <a:off x="8416250" y="2276905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04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8647" name="Google Shape;8647;p83">
            <a:hlinkClick r:id="" action="ppaction://noaction"/>
          </p:cNvPr>
          <p:cNvSpPr txBox="1"/>
          <p:nvPr/>
        </p:nvSpPr>
        <p:spPr>
          <a:xfrm>
            <a:off x="8416250" y="283429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05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8648" name="Google Shape;8648;p83">
            <a:hlinkClick r:id="" action="ppaction://noaction"/>
          </p:cNvPr>
          <p:cNvSpPr txBox="1"/>
          <p:nvPr/>
        </p:nvSpPr>
        <p:spPr>
          <a:xfrm>
            <a:off x="8416250" y="3396535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06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8649" name="Google Shape;8649;p83">
            <a:hlinkClick r:id="rId4" action="ppaction://hlinksldjump"/>
          </p:cNvPr>
          <p:cNvSpPr/>
          <p:nvPr/>
        </p:nvSpPr>
        <p:spPr>
          <a:xfrm>
            <a:off x="8473075" y="4372025"/>
            <a:ext cx="443400" cy="295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</p:txBody>
      </p:sp>
      <p:grpSp>
        <p:nvGrpSpPr>
          <p:cNvPr id="8660" name="Google Shape;8660;p83"/>
          <p:cNvGrpSpPr/>
          <p:nvPr/>
        </p:nvGrpSpPr>
        <p:grpSpPr>
          <a:xfrm>
            <a:off x="395536" y="51470"/>
            <a:ext cx="369325" cy="363375"/>
            <a:chOff x="1356675" y="3467550"/>
            <a:chExt cx="485600" cy="491025"/>
          </a:xfrm>
        </p:grpSpPr>
        <p:sp>
          <p:nvSpPr>
            <p:cNvPr id="8661" name="Google Shape;8661;p83"/>
            <p:cNvSpPr/>
            <p:nvPr/>
          </p:nvSpPr>
          <p:spPr>
            <a:xfrm>
              <a:off x="1356675" y="3467550"/>
              <a:ext cx="485600" cy="491025"/>
            </a:xfrm>
            <a:custGeom>
              <a:avLst/>
              <a:gdLst/>
              <a:ahLst/>
              <a:cxnLst/>
              <a:rect l="l" t="t" r="r" b="b"/>
              <a:pathLst>
                <a:path w="19424" h="19641" extrusionOk="0">
                  <a:moveTo>
                    <a:pt x="6591" y="0"/>
                  </a:moveTo>
                  <a:cubicBezTo>
                    <a:pt x="6531" y="0"/>
                    <a:pt x="6472" y="2"/>
                    <a:pt x="6414" y="5"/>
                  </a:cubicBezTo>
                  <a:cubicBezTo>
                    <a:pt x="5198" y="1130"/>
                    <a:pt x="4529" y="3501"/>
                    <a:pt x="5745" y="5659"/>
                  </a:cubicBezTo>
                  <a:cubicBezTo>
                    <a:pt x="6110" y="6297"/>
                    <a:pt x="6748" y="7057"/>
                    <a:pt x="7508" y="7817"/>
                  </a:cubicBezTo>
                  <a:cubicBezTo>
                    <a:pt x="6444" y="7482"/>
                    <a:pt x="5472" y="7300"/>
                    <a:pt x="4773" y="7300"/>
                  </a:cubicBezTo>
                  <a:cubicBezTo>
                    <a:pt x="4684" y="7296"/>
                    <a:pt x="4596" y="7294"/>
                    <a:pt x="4510" y="7294"/>
                  </a:cubicBezTo>
                  <a:cubicBezTo>
                    <a:pt x="2125" y="7294"/>
                    <a:pt x="440" y="8875"/>
                    <a:pt x="0" y="10400"/>
                  </a:cubicBezTo>
                  <a:cubicBezTo>
                    <a:pt x="600" y="11704"/>
                    <a:pt x="2183" y="12873"/>
                    <a:pt x="4155" y="12873"/>
                  </a:cubicBezTo>
                  <a:cubicBezTo>
                    <a:pt x="4483" y="12873"/>
                    <a:pt x="4821" y="12841"/>
                    <a:pt x="5168" y="12771"/>
                  </a:cubicBezTo>
                  <a:cubicBezTo>
                    <a:pt x="5897" y="12619"/>
                    <a:pt x="6779" y="12285"/>
                    <a:pt x="7751" y="11768"/>
                  </a:cubicBezTo>
                  <a:lnTo>
                    <a:pt x="7751" y="11768"/>
                  </a:lnTo>
                  <a:cubicBezTo>
                    <a:pt x="7113" y="12650"/>
                    <a:pt x="6627" y="13501"/>
                    <a:pt x="6353" y="14169"/>
                  </a:cubicBezTo>
                  <a:cubicBezTo>
                    <a:pt x="5472" y="16480"/>
                    <a:pt x="6505" y="18729"/>
                    <a:pt x="7873" y="19641"/>
                  </a:cubicBezTo>
                  <a:cubicBezTo>
                    <a:pt x="9514" y="19428"/>
                    <a:pt x="11460" y="17908"/>
                    <a:pt x="11703" y="15416"/>
                  </a:cubicBezTo>
                  <a:cubicBezTo>
                    <a:pt x="11794" y="14717"/>
                    <a:pt x="11703" y="13714"/>
                    <a:pt x="11551" y="12650"/>
                  </a:cubicBezTo>
                  <a:lnTo>
                    <a:pt x="11551" y="12650"/>
                  </a:lnTo>
                  <a:cubicBezTo>
                    <a:pt x="12220" y="13531"/>
                    <a:pt x="12858" y="14261"/>
                    <a:pt x="13435" y="14717"/>
                  </a:cubicBezTo>
                  <a:cubicBezTo>
                    <a:pt x="14417" y="15487"/>
                    <a:pt x="15512" y="15807"/>
                    <a:pt x="16522" y="15807"/>
                  </a:cubicBezTo>
                  <a:cubicBezTo>
                    <a:pt x="17543" y="15807"/>
                    <a:pt x="18477" y="15480"/>
                    <a:pt x="19119" y="14960"/>
                  </a:cubicBezTo>
                  <a:cubicBezTo>
                    <a:pt x="19423" y="13349"/>
                    <a:pt x="18603" y="11069"/>
                    <a:pt x="16323" y="10036"/>
                  </a:cubicBezTo>
                  <a:cubicBezTo>
                    <a:pt x="15654" y="9732"/>
                    <a:pt x="14712" y="9489"/>
                    <a:pt x="13648" y="9306"/>
                  </a:cubicBezTo>
                  <a:cubicBezTo>
                    <a:pt x="14712" y="8972"/>
                    <a:pt x="15593" y="8637"/>
                    <a:pt x="16201" y="8212"/>
                  </a:cubicBezTo>
                  <a:cubicBezTo>
                    <a:pt x="18299" y="6844"/>
                    <a:pt x="18785" y="4443"/>
                    <a:pt x="18208" y="2893"/>
                  </a:cubicBezTo>
                  <a:cubicBezTo>
                    <a:pt x="17660" y="2590"/>
                    <a:pt x="16957" y="2412"/>
                    <a:pt x="16203" y="2412"/>
                  </a:cubicBezTo>
                  <a:cubicBezTo>
                    <a:pt x="14990" y="2412"/>
                    <a:pt x="13646" y="2873"/>
                    <a:pt x="12615" y="4017"/>
                  </a:cubicBezTo>
                  <a:cubicBezTo>
                    <a:pt x="12128" y="4564"/>
                    <a:pt x="11612" y="5355"/>
                    <a:pt x="11095" y="6358"/>
                  </a:cubicBezTo>
                  <a:cubicBezTo>
                    <a:pt x="11095" y="5233"/>
                    <a:pt x="11034" y="4261"/>
                    <a:pt x="10852" y="3561"/>
                  </a:cubicBezTo>
                  <a:cubicBezTo>
                    <a:pt x="10236" y="1215"/>
                    <a:pt x="8233" y="0"/>
                    <a:pt x="65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2" name="Google Shape;8662;p83"/>
            <p:cNvSpPr/>
            <p:nvPr/>
          </p:nvSpPr>
          <p:spPr>
            <a:xfrm>
              <a:off x="1482825" y="3582400"/>
              <a:ext cx="243175" cy="248525"/>
            </a:xfrm>
            <a:custGeom>
              <a:avLst/>
              <a:gdLst/>
              <a:ahLst/>
              <a:cxnLst/>
              <a:rect l="l" t="t" r="r" b="b"/>
              <a:pathLst>
                <a:path w="9727" h="9941" extrusionOk="0">
                  <a:moveTo>
                    <a:pt x="3253" y="1"/>
                  </a:moveTo>
                  <a:cubicBezTo>
                    <a:pt x="2736" y="913"/>
                    <a:pt x="2523" y="2159"/>
                    <a:pt x="2979" y="3466"/>
                  </a:cubicBezTo>
                  <a:cubicBezTo>
                    <a:pt x="1611" y="3618"/>
                    <a:pt x="547" y="4378"/>
                    <a:pt x="0" y="5259"/>
                  </a:cubicBezTo>
                  <a:cubicBezTo>
                    <a:pt x="653" y="5997"/>
                    <a:pt x="1702" y="6575"/>
                    <a:pt x="2951" y="6575"/>
                  </a:cubicBezTo>
                  <a:cubicBezTo>
                    <a:pt x="3040" y="6575"/>
                    <a:pt x="3131" y="6572"/>
                    <a:pt x="3222" y="6566"/>
                  </a:cubicBezTo>
                  <a:lnTo>
                    <a:pt x="3222" y="6566"/>
                  </a:lnTo>
                  <a:cubicBezTo>
                    <a:pt x="2949" y="7904"/>
                    <a:pt x="3344" y="9120"/>
                    <a:pt x="4012" y="9940"/>
                  </a:cubicBezTo>
                  <a:cubicBezTo>
                    <a:pt x="4955" y="9545"/>
                    <a:pt x="5867" y="8572"/>
                    <a:pt x="6262" y="7296"/>
                  </a:cubicBezTo>
                  <a:cubicBezTo>
                    <a:pt x="6938" y="7695"/>
                    <a:pt x="7645" y="7866"/>
                    <a:pt x="8313" y="7866"/>
                  </a:cubicBezTo>
                  <a:cubicBezTo>
                    <a:pt x="8815" y="7866"/>
                    <a:pt x="9296" y="7769"/>
                    <a:pt x="9727" y="7600"/>
                  </a:cubicBezTo>
                  <a:cubicBezTo>
                    <a:pt x="9605" y="6536"/>
                    <a:pt x="9028" y="5381"/>
                    <a:pt x="7903" y="4621"/>
                  </a:cubicBezTo>
                  <a:cubicBezTo>
                    <a:pt x="8906" y="3740"/>
                    <a:pt x="9301" y="2524"/>
                    <a:pt x="9271" y="1460"/>
                  </a:cubicBezTo>
                  <a:cubicBezTo>
                    <a:pt x="9018" y="1400"/>
                    <a:pt x="8749" y="1370"/>
                    <a:pt x="8472" y="1370"/>
                  </a:cubicBezTo>
                  <a:cubicBezTo>
                    <a:pt x="7613" y="1370"/>
                    <a:pt x="6670" y="1660"/>
                    <a:pt x="5867" y="2281"/>
                  </a:cubicBezTo>
                  <a:cubicBezTo>
                    <a:pt x="5350" y="1034"/>
                    <a:pt x="4286" y="274"/>
                    <a:pt x="32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3" name="Google Shape;8663;p83"/>
            <p:cNvSpPr/>
            <p:nvPr/>
          </p:nvSpPr>
          <p:spPr>
            <a:xfrm>
              <a:off x="1560325" y="3656675"/>
              <a:ext cx="108700" cy="94975"/>
            </a:xfrm>
            <a:custGeom>
              <a:avLst/>
              <a:gdLst/>
              <a:ahLst/>
              <a:cxnLst/>
              <a:rect l="l" t="t" r="r" b="b"/>
              <a:pathLst>
                <a:path w="4348" h="3799" extrusionOk="0">
                  <a:moveTo>
                    <a:pt x="2196" y="1"/>
                  </a:moveTo>
                  <a:cubicBezTo>
                    <a:pt x="1950" y="1"/>
                    <a:pt x="1700" y="52"/>
                    <a:pt x="1460" y="161"/>
                  </a:cubicBezTo>
                  <a:cubicBezTo>
                    <a:pt x="456" y="525"/>
                    <a:pt x="1" y="1680"/>
                    <a:pt x="426" y="2623"/>
                  </a:cubicBezTo>
                  <a:cubicBezTo>
                    <a:pt x="702" y="3358"/>
                    <a:pt x="1430" y="3798"/>
                    <a:pt x="2175" y="3798"/>
                  </a:cubicBezTo>
                  <a:cubicBezTo>
                    <a:pt x="2416" y="3798"/>
                    <a:pt x="2658" y="3752"/>
                    <a:pt x="2888" y="3656"/>
                  </a:cubicBezTo>
                  <a:cubicBezTo>
                    <a:pt x="3891" y="3261"/>
                    <a:pt x="4347" y="2136"/>
                    <a:pt x="3922" y="1164"/>
                  </a:cubicBezTo>
                  <a:cubicBezTo>
                    <a:pt x="3604" y="439"/>
                    <a:pt x="2916" y="1"/>
                    <a:pt x="21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64" name="Google Shape;8664;p83"/>
          <p:cNvGrpSpPr/>
          <p:nvPr/>
        </p:nvGrpSpPr>
        <p:grpSpPr>
          <a:xfrm>
            <a:off x="7769675" y="4369475"/>
            <a:ext cx="361750" cy="357925"/>
            <a:chOff x="4529975" y="4558875"/>
            <a:chExt cx="361750" cy="357925"/>
          </a:xfrm>
        </p:grpSpPr>
        <p:sp>
          <p:nvSpPr>
            <p:cNvPr id="8665" name="Google Shape;8665;p83"/>
            <p:cNvSpPr/>
            <p:nvPr/>
          </p:nvSpPr>
          <p:spPr>
            <a:xfrm>
              <a:off x="4529975" y="4558875"/>
              <a:ext cx="361750" cy="357925"/>
            </a:xfrm>
            <a:custGeom>
              <a:avLst/>
              <a:gdLst/>
              <a:ahLst/>
              <a:cxnLst/>
              <a:rect l="l" t="t" r="r" b="b"/>
              <a:pathLst>
                <a:path w="14470" h="14317" extrusionOk="0">
                  <a:moveTo>
                    <a:pt x="6627" y="0"/>
                  </a:moveTo>
                  <a:cubicBezTo>
                    <a:pt x="5381" y="0"/>
                    <a:pt x="5047" y="1216"/>
                    <a:pt x="5168" y="3131"/>
                  </a:cubicBezTo>
                  <a:cubicBezTo>
                    <a:pt x="4234" y="2384"/>
                    <a:pt x="3437" y="1946"/>
                    <a:pt x="2786" y="1946"/>
                  </a:cubicBezTo>
                  <a:cubicBezTo>
                    <a:pt x="2378" y="1946"/>
                    <a:pt x="2026" y="2118"/>
                    <a:pt x="1733" y="2493"/>
                  </a:cubicBezTo>
                  <a:cubicBezTo>
                    <a:pt x="1551" y="2888"/>
                    <a:pt x="1551" y="3253"/>
                    <a:pt x="1703" y="3556"/>
                  </a:cubicBezTo>
                  <a:cubicBezTo>
                    <a:pt x="1369" y="3556"/>
                    <a:pt x="1004" y="3708"/>
                    <a:pt x="761" y="4073"/>
                  </a:cubicBezTo>
                  <a:cubicBezTo>
                    <a:pt x="153" y="5137"/>
                    <a:pt x="974" y="6049"/>
                    <a:pt x="2737" y="6930"/>
                  </a:cubicBezTo>
                  <a:cubicBezTo>
                    <a:pt x="943" y="7599"/>
                    <a:pt x="1" y="8450"/>
                    <a:pt x="487" y="9575"/>
                  </a:cubicBezTo>
                  <a:cubicBezTo>
                    <a:pt x="761" y="9909"/>
                    <a:pt x="1065" y="10092"/>
                    <a:pt x="1399" y="10152"/>
                  </a:cubicBezTo>
                  <a:cubicBezTo>
                    <a:pt x="1217" y="10456"/>
                    <a:pt x="1217" y="10821"/>
                    <a:pt x="1308" y="11216"/>
                  </a:cubicBezTo>
                  <a:cubicBezTo>
                    <a:pt x="1600" y="11681"/>
                    <a:pt x="1985" y="11890"/>
                    <a:pt x="2462" y="11890"/>
                  </a:cubicBezTo>
                  <a:cubicBezTo>
                    <a:pt x="3078" y="11890"/>
                    <a:pt x="3849" y="11542"/>
                    <a:pt x="4773" y="10943"/>
                  </a:cubicBezTo>
                  <a:lnTo>
                    <a:pt x="4773" y="10943"/>
                  </a:lnTo>
                  <a:cubicBezTo>
                    <a:pt x="4469" y="12858"/>
                    <a:pt x="4712" y="14073"/>
                    <a:pt x="5958" y="14225"/>
                  </a:cubicBezTo>
                  <a:cubicBezTo>
                    <a:pt x="6384" y="14165"/>
                    <a:pt x="6688" y="13982"/>
                    <a:pt x="6901" y="13709"/>
                  </a:cubicBezTo>
                  <a:cubicBezTo>
                    <a:pt x="7083" y="14013"/>
                    <a:pt x="7387" y="14225"/>
                    <a:pt x="7813" y="14317"/>
                  </a:cubicBezTo>
                  <a:cubicBezTo>
                    <a:pt x="9059" y="14317"/>
                    <a:pt x="9424" y="13101"/>
                    <a:pt x="9302" y="11216"/>
                  </a:cubicBezTo>
                  <a:lnTo>
                    <a:pt x="9302" y="11216"/>
                  </a:lnTo>
                  <a:cubicBezTo>
                    <a:pt x="10227" y="11956"/>
                    <a:pt x="11005" y="12381"/>
                    <a:pt x="11644" y="12381"/>
                  </a:cubicBezTo>
                  <a:cubicBezTo>
                    <a:pt x="12055" y="12381"/>
                    <a:pt x="12409" y="12205"/>
                    <a:pt x="12706" y="11824"/>
                  </a:cubicBezTo>
                  <a:cubicBezTo>
                    <a:pt x="12919" y="11429"/>
                    <a:pt x="12919" y="11064"/>
                    <a:pt x="12767" y="10760"/>
                  </a:cubicBezTo>
                  <a:cubicBezTo>
                    <a:pt x="13101" y="10760"/>
                    <a:pt x="13436" y="10608"/>
                    <a:pt x="13709" y="10274"/>
                  </a:cubicBezTo>
                  <a:cubicBezTo>
                    <a:pt x="14317" y="9210"/>
                    <a:pt x="13466" y="8298"/>
                    <a:pt x="11734" y="7417"/>
                  </a:cubicBezTo>
                  <a:cubicBezTo>
                    <a:pt x="13527" y="6718"/>
                    <a:pt x="14469" y="5897"/>
                    <a:pt x="13983" y="4742"/>
                  </a:cubicBezTo>
                  <a:cubicBezTo>
                    <a:pt x="13709" y="4408"/>
                    <a:pt x="13405" y="4225"/>
                    <a:pt x="13071" y="4195"/>
                  </a:cubicBezTo>
                  <a:cubicBezTo>
                    <a:pt x="13253" y="3891"/>
                    <a:pt x="13253" y="3496"/>
                    <a:pt x="13132" y="3131"/>
                  </a:cubicBezTo>
                  <a:cubicBezTo>
                    <a:pt x="12852" y="2638"/>
                    <a:pt x="12461" y="2419"/>
                    <a:pt x="11974" y="2419"/>
                  </a:cubicBezTo>
                  <a:cubicBezTo>
                    <a:pt x="11351" y="2419"/>
                    <a:pt x="10571" y="2777"/>
                    <a:pt x="9667" y="3374"/>
                  </a:cubicBezTo>
                  <a:cubicBezTo>
                    <a:pt x="9971" y="1490"/>
                    <a:pt x="9758" y="274"/>
                    <a:pt x="8512" y="122"/>
                  </a:cubicBezTo>
                  <a:cubicBezTo>
                    <a:pt x="8086" y="152"/>
                    <a:pt x="7782" y="335"/>
                    <a:pt x="7539" y="608"/>
                  </a:cubicBezTo>
                  <a:cubicBezTo>
                    <a:pt x="7357" y="304"/>
                    <a:pt x="7053" y="122"/>
                    <a:pt x="66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6" name="Google Shape;8666;p83"/>
            <p:cNvSpPr/>
            <p:nvPr/>
          </p:nvSpPr>
          <p:spPr>
            <a:xfrm>
              <a:off x="4585450" y="4606750"/>
              <a:ext cx="250025" cy="263700"/>
            </a:xfrm>
            <a:custGeom>
              <a:avLst/>
              <a:gdLst/>
              <a:ahLst/>
              <a:cxnLst/>
              <a:rect l="l" t="t" r="r" b="b"/>
              <a:pathLst>
                <a:path w="10001" h="10548" extrusionOk="0">
                  <a:moveTo>
                    <a:pt x="5259" y="0"/>
                  </a:moveTo>
                  <a:cubicBezTo>
                    <a:pt x="4256" y="91"/>
                    <a:pt x="4043" y="1125"/>
                    <a:pt x="4165" y="2766"/>
                  </a:cubicBezTo>
                  <a:cubicBezTo>
                    <a:pt x="3970" y="2349"/>
                    <a:pt x="3750" y="2059"/>
                    <a:pt x="3435" y="2059"/>
                  </a:cubicBezTo>
                  <a:cubicBezTo>
                    <a:pt x="3406" y="2059"/>
                    <a:pt x="3376" y="2062"/>
                    <a:pt x="3344" y="2067"/>
                  </a:cubicBezTo>
                  <a:cubicBezTo>
                    <a:pt x="3101" y="2310"/>
                    <a:pt x="3192" y="2675"/>
                    <a:pt x="3466" y="3100"/>
                  </a:cubicBezTo>
                  <a:cubicBezTo>
                    <a:pt x="2655" y="2408"/>
                    <a:pt x="1946" y="1999"/>
                    <a:pt x="1375" y="1999"/>
                  </a:cubicBezTo>
                  <a:cubicBezTo>
                    <a:pt x="1068" y="1999"/>
                    <a:pt x="801" y="2116"/>
                    <a:pt x="578" y="2371"/>
                  </a:cubicBezTo>
                  <a:cubicBezTo>
                    <a:pt x="214" y="3283"/>
                    <a:pt x="973" y="4012"/>
                    <a:pt x="2432" y="4742"/>
                  </a:cubicBezTo>
                  <a:cubicBezTo>
                    <a:pt x="2316" y="4720"/>
                    <a:pt x="2204" y="4709"/>
                    <a:pt x="2101" y="4709"/>
                  </a:cubicBezTo>
                  <a:cubicBezTo>
                    <a:pt x="1774" y="4709"/>
                    <a:pt x="1529" y="4822"/>
                    <a:pt x="1460" y="5076"/>
                  </a:cubicBezTo>
                  <a:cubicBezTo>
                    <a:pt x="1515" y="5378"/>
                    <a:pt x="1841" y="5506"/>
                    <a:pt x="2262" y="5506"/>
                  </a:cubicBezTo>
                  <a:cubicBezTo>
                    <a:pt x="2308" y="5506"/>
                    <a:pt x="2354" y="5505"/>
                    <a:pt x="2402" y="5502"/>
                  </a:cubicBezTo>
                  <a:lnTo>
                    <a:pt x="2402" y="5502"/>
                  </a:lnTo>
                  <a:cubicBezTo>
                    <a:pt x="852" y="6079"/>
                    <a:pt x="1" y="6718"/>
                    <a:pt x="305" y="7660"/>
                  </a:cubicBezTo>
                  <a:cubicBezTo>
                    <a:pt x="533" y="7973"/>
                    <a:pt x="834" y="8114"/>
                    <a:pt x="1198" y="8114"/>
                  </a:cubicBezTo>
                  <a:cubicBezTo>
                    <a:pt x="1753" y="8114"/>
                    <a:pt x="2457" y="7785"/>
                    <a:pt x="3284" y="7234"/>
                  </a:cubicBezTo>
                  <a:lnTo>
                    <a:pt x="3284" y="7234"/>
                  </a:lnTo>
                  <a:cubicBezTo>
                    <a:pt x="2980" y="7629"/>
                    <a:pt x="2828" y="7994"/>
                    <a:pt x="3071" y="8268"/>
                  </a:cubicBezTo>
                  <a:cubicBezTo>
                    <a:pt x="3129" y="8287"/>
                    <a:pt x="3186" y="8297"/>
                    <a:pt x="3240" y="8297"/>
                  </a:cubicBezTo>
                  <a:cubicBezTo>
                    <a:pt x="3522" y="8297"/>
                    <a:pt x="3743" y="8042"/>
                    <a:pt x="3922" y="7660"/>
                  </a:cubicBezTo>
                  <a:lnTo>
                    <a:pt x="3922" y="7660"/>
                  </a:lnTo>
                  <a:cubicBezTo>
                    <a:pt x="3618" y="9240"/>
                    <a:pt x="3770" y="10304"/>
                    <a:pt x="4743" y="10547"/>
                  </a:cubicBezTo>
                  <a:cubicBezTo>
                    <a:pt x="5746" y="10426"/>
                    <a:pt x="5958" y="9392"/>
                    <a:pt x="5867" y="7781"/>
                  </a:cubicBezTo>
                  <a:lnTo>
                    <a:pt x="5867" y="7781"/>
                  </a:lnTo>
                  <a:cubicBezTo>
                    <a:pt x="6028" y="8183"/>
                    <a:pt x="6259" y="8466"/>
                    <a:pt x="6540" y="8466"/>
                  </a:cubicBezTo>
                  <a:cubicBezTo>
                    <a:pt x="6578" y="8466"/>
                    <a:pt x="6617" y="8461"/>
                    <a:pt x="6657" y="8450"/>
                  </a:cubicBezTo>
                  <a:cubicBezTo>
                    <a:pt x="6931" y="8237"/>
                    <a:pt x="6809" y="7842"/>
                    <a:pt x="6536" y="7417"/>
                  </a:cubicBezTo>
                  <a:lnTo>
                    <a:pt x="6536" y="7417"/>
                  </a:lnTo>
                  <a:cubicBezTo>
                    <a:pt x="7347" y="8109"/>
                    <a:pt x="8055" y="8518"/>
                    <a:pt x="8627" y="8518"/>
                  </a:cubicBezTo>
                  <a:cubicBezTo>
                    <a:pt x="8933" y="8518"/>
                    <a:pt x="9201" y="8401"/>
                    <a:pt x="9423" y="8146"/>
                  </a:cubicBezTo>
                  <a:cubicBezTo>
                    <a:pt x="9819" y="7234"/>
                    <a:pt x="9059" y="6505"/>
                    <a:pt x="7569" y="5806"/>
                  </a:cubicBezTo>
                  <a:lnTo>
                    <a:pt x="7569" y="5806"/>
                  </a:lnTo>
                  <a:cubicBezTo>
                    <a:pt x="7674" y="5819"/>
                    <a:pt x="7774" y="5826"/>
                    <a:pt x="7869" y="5826"/>
                  </a:cubicBezTo>
                  <a:cubicBezTo>
                    <a:pt x="8213" y="5826"/>
                    <a:pt x="8477" y="5727"/>
                    <a:pt x="8572" y="5441"/>
                  </a:cubicBezTo>
                  <a:cubicBezTo>
                    <a:pt x="8492" y="5146"/>
                    <a:pt x="8199" y="5040"/>
                    <a:pt x="7776" y="5040"/>
                  </a:cubicBezTo>
                  <a:cubicBezTo>
                    <a:pt x="7720" y="5040"/>
                    <a:pt x="7661" y="5042"/>
                    <a:pt x="7600" y="5046"/>
                  </a:cubicBezTo>
                  <a:cubicBezTo>
                    <a:pt x="9180" y="4468"/>
                    <a:pt x="10001" y="3830"/>
                    <a:pt x="9697" y="2857"/>
                  </a:cubicBezTo>
                  <a:cubicBezTo>
                    <a:pt x="9468" y="2544"/>
                    <a:pt x="9173" y="2403"/>
                    <a:pt x="8815" y="2403"/>
                  </a:cubicBezTo>
                  <a:cubicBezTo>
                    <a:pt x="8268" y="2403"/>
                    <a:pt x="7575" y="2732"/>
                    <a:pt x="6749" y="3283"/>
                  </a:cubicBezTo>
                  <a:cubicBezTo>
                    <a:pt x="7053" y="2918"/>
                    <a:pt x="7205" y="2523"/>
                    <a:pt x="6931" y="2280"/>
                  </a:cubicBezTo>
                  <a:cubicBezTo>
                    <a:pt x="6874" y="2259"/>
                    <a:pt x="6818" y="2249"/>
                    <a:pt x="6764" y="2249"/>
                  </a:cubicBezTo>
                  <a:cubicBezTo>
                    <a:pt x="6504" y="2249"/>
                    <a:pt x="6281" y="2485"/>
                    <a:pt x="6080" y="2888"/>
                  </a:cubicBezTo>
                  <a:cubicBezTo>
                    <a:pt x="6354" y="1246"/>
                    <a:pt x="6202" y="182"/>
                    <a:pt x="52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7" name="Google Shape;8667;p83"/>
            <p:cNvSpPr/>
            <p:nvPr/>
          </p:nvSpPr>
          <p:spPr>
            <a:xfrm>
              <a:off x="4644725" y="4675000"/>
              <a:ext cx="129975" cy="126350"/>
            </a:xfrm>
            <a:custGeom>
              <a:avLst/>
              <a:gdLst/>
              <a:ahLst/>
              <a:cxnLst/>
              <a:rect l="l" t="t" r="r" b="b"/>
              <a:pathLst>
                <a:path w="5199" h="5054" extrusionOk="0">
                  <a:moveTo>
                    <a:pt x="2569" y="0"/>
                  </a:moveTo>
                  <a:cubicBezTo>
                    <a:pt x="1245" y="0"/>
                    <a:pt x="149" y="1034"/>
                    <a:pt x="61" y="2377"/>
                  </a:cubicBezTo>
                  <a:cubicBezTo>
                    <a:pt x="1" y="3805"/>
                    <a:pt x="1065" y="4960"/>
                    <a:pt x="2463" y="5051"/>
                  </a:cubicBezTo>
                  <a:cubicBezTo>
                    <a:pt x="2501" y="5053"/>
                    <a:pt x="2539" y="5054"/>
                    <a:pt x="2577" y="5054"/>
                  </a:cubicBezTo>
                  <a:cubicBezTo>
                    <a:pt x="3925" y="5054"/>
                    <a:pt x="5049" y="4010"/>
                    <a:pt x="5138" y="2650"/>
                  </a:cubicBezTo>
                  <a:cubicBezTo>
                    <a:pt x="5198" y="1252"/>
                    <a:pt x="4135" y="67"/>
                    <a:pt x="2736" y="6"/>
                  </a:cubicBezTo>
                  <a:cubicBezTo>
                    <a:pt x="2680" y="2"/>
                    <a:pt x="2625" y="0"/>
                    <a:pt x="25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1"/>
          <a:stretch/>
        </p:blipFill>
        <p:spPr bwMode="auto">
          <a:xfrm>
            <a:off x="1403648" y="195486"/>
            <a:ext cx="6084625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8763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37" name="Google Shape;8637;p83"/>
          <p:cNvGrpSpPr/>
          <p:nvPr/>
        </p:nvGrpSpPr>
        <p:grpSpPr>
          <a:xfrm>
            <a:off x="8569288" y="4423863"/>
            <a:ext cx="194021" cy="191487"/>
            <a:chOff x="6232000" y="1435050"/>
            <a:chExt cx="488225" cy="481850"/>
          </a:xfrm>
        </p:grpSpPr>
        <p:sp>
          <p:nvSpPr>
            <p:cNvPr id="8638" name="Google Shape;8638;p83"/>
            <p:cNvSpPr/>
            <p:nvPr/>
          </p:nvSpPr>
          <p:spPr>
            <a:xfrm>
              <a:off x="6578000" y="1463375"/>
              <a:ext cx="83150" cy="78250"/>
            </a:xfrm>
            <a:custGeom>
              <a:avLst/>
              <a:gdLst/>
              <a:ahLst/>
              <a:cxnLst/>
              <a:rect l="l" t="t" r="r" b="b"/>
              <a:pathLst>
                <a:path w="3326" h="3130" extrusionOk="0">
                  <a:moveTo>
                    <a:pt x="482" y="1"/>
                  </a:moveTo>
                  <a:cubicBezTo>
                    <a:pt x="280" y="1"/>
                    <a:pt x="95" y="114"/>
                    <a:pt x="1" y="293"/>
                  </a:cubicBezTo>
                  <a:lnTo>
                    <a:pt x="3322" y="3130"/>
                  </a:lnTo>
                  <a:lnTo>
                    <a:pt x="3322" y="564"/>
                  </a:lnTo>
                  <a:cubicBezTo>
                    <a:pt x="3325" y="253"/>
                    <a:pt x="3072" y="1"/>
                    <a:pt x="2761" y="1"/>
                  </a:cubicBezTo>
                  <a:cubicBezTo>
                    <a:pt x="2760" y="1"/>
                    <a:pt x="2758" y="1"/>
                    <a:pt x="2756" y="1"/>
                  </a:cubicBezTo>
                  <a:lnTo>
                    <a:pt x="497" y="1"/>
                  </a:lnTo>
                  <a:cubicBezTo>
                    <a:pt x="492" y="1"/>
                    <a:pt x="487" y="1"/>
                    <a:pt x="4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639" name="Google Shape;8639;p83"/>
            <p:cNvSpPr/>
            <p:nvPr/>
          </p:nvSpPr>
          <p:spPr>
            <a:xfrm>
              <a:off x="6421725" y="1773850"/>
              <a:ext cx="112950" cy="143050"/>
            </a:xfrm>
            <a:custGeom>
              <a:avLst/>
              <a:gdLst/>
              <a:ahLst/>
              <a:cxnLst/>
              <a:rect l="l" t="t" r="r" b="b"/>
              <a:pathLst>
                <a:path w="4518" h="5722" extrusionOk="0">
                  <a:moveTo>
                    <a:pt x="2822" y="1130"/>
                  </a:moveTo>
                  <a:cubicBezTo>
                    <a:pt x="3325" y="1130"/>
                    <a:pt x="3578" y="1738"/>
                    <a:pt x="3222" y="2093"/>
                  </a:cubicBezTo>
                  <a:cubicBezTo>
                    <a:pt x="3106" y="2209"/>
                    <a:pt x="2964" y="2260"/>
                    <a:pt x="2825" y="2260"/>
                  </a:cubicBezTo>
                  <a:cubicBezTo>
                    <a:pt x="2535" y="2260"/>
                    <a:pt x="2259" y="2036"/>
                    <a:pt x="2259" y="1696"/>
                  </a:cubicBezTo>
                  <a:cubicBezTo>
                    <a:pt x="2259" y="1383"/>
                    <a:pt x="2509" y="1130"/>
                    <a:pt x="2822" y="1130"/>
                  </a:cubicBezTo>
                  <a:close/>
                  <a:moveTo>
                    <a:pt x="0" y="1"/>
                  </a:moveTo>
                  <a:lnTo>
                    <a:pt x="0" y="5722"/>
                  </a:lnTo>
                  <a:lnTo>
                    <a:pt x="4517" y="5722"/>
                  </a:lnTo>
                  <a:lnTo>
                    <a:pt x="451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640" name="Google Shape;8640;p83"/>
            <p:cNvSpPr/>
            <p:nvPr/>
          </p:nvSpPr>
          <p:spPr>
            <a:xfrm>
              <a:off x="6448975" y="1632700"/>
              <a:ext cx="56475" cy="56475"/>
            </a:xfrm>
            <a:custGeom>
              <a:avLst/>
              <a:gdLst/>
              <a:ahLst/>
              <a:cxnLst/>
              <a:rect l="l" t="t" r="r" b="b"/>
              <a:pathLst>
                <a:path w="2259" h="2259" extrusionOk="0">
                  <a:moveTo>
                    <a:pt x="0" y="0"/>
                  </a:moveTo>
                  <a:lnTo>
                    <a:pt x="0" y="2259"/>
                  </a:lnTo>
                  <a:lnTo>
                    <a:pt x="2259" y="2259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641" name="Google Shape;8641;p83"/>
            <p:cNvSpPr/>
            <p:nvPr/>
          </p:nvSpPr>
          <p:spPr>
            <a:xfrm>
              <a:off x="6232000" y="1435050"/>
              <a:ext cx="488225" cy="237825"/>
            </a:xfrm>
            <a:custGeom>
              <a:avLst/>
              <a:gdLst/>
              <a:ahLst/>
              <a:cxnLst/>
              <a:rect l="l" t="t" r="r" b="b"/>
              <a:pathLst>
                <a:path w="19529" h="9513" extrusionOk="0">
                  <a:moveTo>
                    <a:pt x="9821" y="0"/>
                  </a:moveTo>
                  <a:cubicBezTo>
                    <a:pt x="9559" y="0"/>
                    <a:pt x="9297" y="92"/>
                    <a:pt x="9086" y="276"/>
                  </a:cubicBezTo>
                  <a:lnTo>
                    <a:pt x="531" y="7521"/>
                  </a:lnTo>
                  <a:cubicBezTo>
                    <a:pt x="61" y="7921"/>
                    <a:pt x="1" y="8626"/>
                    <a:pt x="395" y="9099"/>
                  </a:cubicBezTo>
                  <a:cubicBezTo>
                    <a:pt x="620" y="9369"/>
                    <a:pt x="942" y="9508"/>
                    <a:pt x="1266" y="9508"/>
                  </a:cubicBezTo>
                  <a:cubicBezTo>
                    <a:pt x="1525" y="9508"/>
                    <a:pt x="1785" y="9419"/>
                    <a:pt x="1997" y="9237"/>
                  </a:cubicBezTo>
                  <a:lnTo>
                    <a:pt x="9821" y="2622"/>
                  </a:lnTo>
                  <a:lnTo>
                    <a:pt x="17544" y="9240"/>
                  </a:lnTo>
                  <a:cubicBezTo>
                    <a:pt x="17759" y="9425"/>
                    <a:pt x="18019" y="9513"/>
                    <a:pt x="18278" y="9513"/>
                  </a:cubicBezTo>
                  <a:cubicBezTo>
                    <a:pt x="18661" y="9513"/>
                    <a:pt x="19039" y="9318"/>
                    <a:pt x="19252" y="8954"/>
                  </a:cubicBezTo>
                  <a:cubicBezTo>
                    <a:pt x="19529" y="8482"/>
                    <a:pt x="19430" y="7879"/>
                    <a:pt x="19014" y="7524"/>
                  </a:cubicBezTo>
                  <a:lnTo>
                    <a:pt x="10555" y="276"/>
                  </a:lnTo>
                  <a:cubicBezTo>
                    <a:pt x="10345" y="92"/>
                    <a:pt x="10083" y="0"/>
                    <a:pt x="98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642" name="Google Shape;8642;p83"/>
            <p:cNvSpPr/>
            <p:nvPr/>
          </p:nvSpPr>
          <p:spPr>
            <a:xfrm>
              <a:off x="6291025" y="1537700"/>
              <a:ext cx="369800" cy="379200"/>
            </a:xfrm>
            <a:custGeom>
              <a:avLst/>
              <a:gdLst/>
              <a:ahLst/>
              <a:cxnLst/>
              <a:rect l="l" t="t" r="r" b="b"/>
              <a:pathLst>
                <a:path w="14792" h="15168" extrusionOk="0">
                  <a:moveTo>
                    <a:pt x="9143" y="2671"/>
                  </a:moveTo>
                  <a:cubicBezTo>
                    <a:pt x="9453" y="2671"/>
                    <a:pt x="9706" y="2924"/>
                    <a:pt x="9706" y="3237"/>
                  </a:cubicBezTo>
                  <a:lnTo>
                    <a:pt x="9706" y="6625"/>
                  </a:lnTo>
                  <a:cubicBezTo>
                    <a:pt x="9706" y="6935"/>
                    <a:pt x="9453" y="7188"/>
                    <a:pt x="9143" y="7188"/>
                  </a:cubicBezTo>
                  <a:lnTo>
                    <a:pt x="5755" y="7188"/>
                  </a:lnTo>
                  <a:cubicBezTo>
                    <a:pt x="5442" y="7188"/>
                    <a:pt x="5189" y="6935"/>
                    <a:pt x="5189" y="6625"/>
                  </a:cubicBezTo>
                  <a:lnTo>
                    <a:pt x="5189" y="3237"/>
                  </a:lnTo>
                  <a:cubicBezTo>
                    <a:pt x="5189" y="2924"/>
                    <a:pt x="5442" y="2671"/>
                    <a:pt x="5755" y="2671"/>
                  </a:cubicBezTo>
                  <a:close/>
                  <a:moveTo>
                    <a:pt x="7448" y="0"/>
                  </a:moveTo>
                  <a:lnTo>
                    <a:pt x="4" y="6291"/>
                  </a:lnTo>
                  <a:lnTo>
                    <a:pt x="4" y="14605"/>
                  </a:lnTo>
                  <a:cubicBezTo>
                    <a:pt x="1" y="14913"/>
                    <a:pt x="254" y="15168"/>
                    <a:pt x="564" y="15168"/>
                  </a:cubicBezTo>
                  <a:cubicBezTo>
                    <a:pt x="566" y="15168"/>
                    <a:pt x="568" y="15168"/>
                    <a:pt x="570" y="15168"/>
                  </a:cubicBezTo>
                  <a:lnTo>
                    <a:pt x="4060" y="15168"/>
                  </a:lnTo>
                  <a:lnTo>
                    <a:pt x="4060" y="8883"/>
                  </a:lnTo>
                  <a:cubicBezTo>
                    <a:pt x="4060" y="8570"/>
                    <a:pt x="4313" y="8317"/>
                    <a:pt x="4626" y="8317"/>
                  </a:cubicBezTo>
                  <a:lnTo>
                    <a:pt x="10272" y="8317"/>
                  </a:lnTo>
                  <a:cubicBezTo>
                    <a:pt x="10582" y="8317"/>
                    <a:pt x="10835" y="8570"/>
                    <a:pt x="10835" y="8883"/>
                  </a:cubicBezTo>
                  <a:lnTo>
                    <a:pt x="10835" y="15168"/>
                  </a:lnTo>
                  <a:lnTo>
                    <a:pt x="14223" y="15168"/>
                  </a:lnTo>
                  <a:cubicBezTo>
                    <a:pt x="14225" y="15168"/>
                    <a:pt x="14227" y="15168"/>
                    <a:pt x="14228" y="15168"/>
                  </a:cubicBezTo>
                  <a:cubicBezTo>
                    <a:pt x="14539" y="15168"/>
                    <a:pt x="14792" y="14913"/>
                    <a:pt x="14789" y="14605"/>
                  </a:cubicBezTo>
                  <a:lnTo>
                    <a:pt x="14789" y="6291"/>
                  </a:lnTo>
                  <a:lnTo>
                    <a:pt x="744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8643" name="Google Shape;8643;p83">
            <a:hlinkClick r:id="rId3" action="ppaction://hlinksldjump"/>
          </p:cNvPr>
          <p:cNvSpPr txBox="1"/>
          <p:nvPr/>
        </p:nvSpPr>
        <p:spPr>
          <a:xfrm>
            <a:off x="8416250" y="607452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01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8644" name="Google Shape;8644;p83">
            <a:hlinkClick r:id="rId3" action="ppaction://hlinksldjump"/>
          </p:cNvPr>
          <p:cNvSpPr txBox="1"/>
          <p:nvPr/>
        </p:nvSpPr>
        <p:spPr>
          <a:xfrm>
            <a:off x="8416250" y="117177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02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8645" name="Google Shape;8645;p83">
            <a:hlinkClick r:id="" action="ppaction://noaction"/>
          </p:cNvPr>
          <p:cNvSpPr txBox="1"/>
          <p:nvPr/>
        </p:nvSpPr>
        <p:spPr>
          <a:xfrm>
            <a:off x="8416250" y="1709824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03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8646" name="Google Shape;8646;p83">
            <a:hlinkClick r:id="" action="ppaction://noaction"/>
          </p:cNvPr>
          <p:cNvSpPr txBox="1"/>
          <p:nvPr/>
        </p:nvSpPr>
        <p:spPr>
          <a:xfrm>
            <a:off x="8416250" y="2276905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04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8647" name="Google Shape;8647;p83">
            <a:hlinkClick r:id="" action="ppaction://noaction"/>
          </p:cNvPr>
          <p:cNvSpPr txBox="1"/>
          <p:nvPr/>
        </p:nvSpPr>
        <p:spPr>
          <a:xfrm>
            <a:off x="8416250" y="283429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05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8648" name="Google Shape;8648;p83">
            <a:hlinkClick r:id="" action="ppaction://noaction"/>
          </p:cNvPr>
          <p:cNvSpPr txBox="1"/>
          <p:nvPr/>
        </p:nvSpPr>
        <p:spPr>
          <a:xfrm>
            <a:off x="8416250" y="3396535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06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8649" name="Google Shape;8649;p83">
            <a:hlinkClick r:id="rId4" action="ppaction://hlinksldjump"/>
          </p:cNvPr>
          <p:cNvSpPr/>
          <p:nvPr/>
        </p:nvSpPr>
        <p:spPr>
          <a:xfrm>
            <a:off x="8473075" y="4372025"/>
            <a:ext cx="443400" cy="295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</p:txBody>
      </p:sp>
      <p:grpSp>
        <p:nvGrpSpPr>
          <p:cNvPr id="8660" name="Google Shape;8660;p83"/>
          <p:cNvGrpSpPr/>
          <p:nvPr/>
        </p:nvGrpSpPr>
        <p:grpSpPr>
          <a:xfrm>
            <a:off x="395536" y="51470"/>
            <a:ext cx="369325" cy="363375"/>
            <a:chOff x="1356675" y="3467550"/>
            <a:chExt cx="485600" cy="491025"/>
          </a:xfrm>
        </p:grpSpPr>
        <p:sp>
          <p:nvSpPr>
            <p:cNvPr id="8661" name="Google Shape;8661;p83"/>
            <p:cNvSpPr/>
            <p:nvPr/>
          </p:nvSpPr>
          <p:spPr>
            <a:xfrm>
              <a:off x="1356675" y="3467550"/>
              <a:ext cx="485600" cy="491025"/>
            </a:xfrm>
            <a:custGeom>
              <a:avLst/>
              <a:gdLst/>
              <a:ahLst/>
              <a:cxnLst/>
              <a:rect l="l" t="t" r="r" b="b"/>
              <a:pathLst>
                <a:path w="19424" h="19641" extrusionOk="0">
                  <a:moveTo>
                    <a:pt x="6591" y="0"/>
                  </a:moveTo>
                  <a:cubicBezTo>
                    <a:pt x="6531" y="0"/>
                    <a:pt x="6472" y="2"/>
                    <a:pt x="6414" y="5"/>
                  </a:cubicBezTo>
                  <a:cubicBezTo>
                    <a:pt x="5198" y="1130"/>
                    <a:pt x="4529" y="3501"/>
                    <a:pt x="5745" y="5659"/>
                  </a:cubicBezTo>
                  <a:cubicBezTo>
                    <a:pt x="6110" y="6297"/>
                    <a:pt x="6748" y="7057"/>
                    <a:pt x="7508" y="7817"/>
                  </a:cubicBezTo>
                  <a:cubicBezTo>
                    <a:pt x="6444" y="7482"/>
                    <a:pt x="5472" y="7300"/>
                    <a:pt x="4773" y="7300"/>
                  </a:cubicBezTo>
                  <a:cubicBezTo>
                    <a:pt x="4684" y="7296"/>
                    <a:pt x="4596" y="7294"/>
                    <a:pt x="4510" y="7294"/>
                  </a:cubicBezTo>
                  <a:cubicBezTo>
                    <a:pt x="2125" y="7294"/>
                    <a:pt x="440" y="8875"/>
                    <a:pt x="0" y="10400"/>
                  </a:cubicBezTo>
                  <a:cubicBezTo>
                    <a:pt x="600" y="11704"/>
                    <a:pt x="2183" y="12873"/>
                    <a:pt x="4155" y="12873"/>
                  </a:cubicBezTo>
                  <a:cubicBezTo>
                    <a:pt x="4483" y="12873"/>
                    <a:pt x="4821" y="12841"/>
                    <a:pt x="5168" y="12771"/>
                  </a:cubicBezTo>
                  <a:cubicBezTo>
                    <a:pt x="5897" y="12619"/>
                    <a:pt x="6779" y="12285"/>
                    <a:pt x="7751" y="11768"/>
                  </a:cubicBezTo>
                  <a:lnTo>
                    <a:pt x="7751" y="11768"/>
                  </a:lnTo>
                  <a:cubicBezTo>
                    <a:pt x="7113" y="12650"/>
                    <a:pt x="6627" y="13501"/>
                    <a:pt x="6353" y="14169"/>
                  </a:cubicBezTo>
                  <a:cubicBezTo>
                    <a:pt x="5472" y="16480"/>
                    <a:pt x="6505" y="18729"/>
                    <a:pt x="7873" y="19641"/>
                  </a:cubicBezTo>
                  <a:cubicBezTo>
                    <a:pt x="9514" y="19428"/>
                    <a:pt x="11460" y="17908"/>
                    <a:pt x="11703" y="15416"/>
                  </a:cubicBezTo>
                  <a:cubicBezTo>
                    <a:pt x="11794" y="14717"/>
                    <a:pt x="11703" y="13714"/>
                    <a:pt x="11551" y="12650"/>
                  </a:cubicBezTo>
                  <a:lnTo>
                    <a:pt x="11551" y="12650"/>
                  </a:lnTo>
                  <a:cubicBezTo>
                    <a:pt x="12220" y="13531"/>
                    <a:pt x="12858" y="14261"/>
                    <a:pt x="13435" y="14717"/>
                  </a:cubicBezTo>
                  <a:cubicBezTo>
                    <a:pt x="14417" y="15487"/>
                    <a:pt x="15512" y="15807"/>
                    <a:pt x="16522" y="15807"/>
                  </a:cubicBezTo>
                  <a:cubicBezTo>
                    <a:pt x="17543" y="15807"/>
                    <a:pt x="18477" y="15480"/>
                    <a:pt x="19119" y="14960"/>
                  </a:cubicBezTo>
                  <a:cubicBezTo>
                    <a:pt x="19423" y="13349"/>
                    <a:pt x="18603" y="11069"/>
                    <a:pt x="16323" y="10036"/>
                  </a:cubicBezTo>
                  <a:cubicBezTo>
                    <a:pt x="15654" y="9732"/>
                    <a:pt x="14712" y="9489"/>
                    <a:pt x="13648" y="9306"/>
                  </a:cubicBezTo>
                  <a:cubicBezTo>
                    <a:pt x="14712" y="8972"/>
                    <a:pt x="15593" y="8637"/>
                    <a:pt x="16201" y="8212"/>
                  </a:cubicBezTo>
                  <a:cubicBezTo>
                    <a:pt x="18299" y="6844"/>
                    <a:pt x="18785" y="4443"/>
                    <a:pt x="18208" y="2893"/>
                  </a:cubicBezTo>
                  <a:cubicBezTo>
                    <a:pt x="17660" y="2590"/>
                    <a:pt x="16957" y="2412"/>
                    <a:pt x="16203" y="2412"/>
                  </a:cubicBezTo>
                  <a:cubicBezTo>
                    <a:pt x="14990" y="2412"/>
                    <a:pt x="13646" y="2873"/>
                    <a:pt x="12615" y="4017"/>
                  </a:cubicBezTo>
                  <a:cubicBezTo>
                    <a:pt x="12128" y="4564"/>
                    <a:pt x="11612" y="5355"/>
                    <a:pt x="11095" y="6358"/>
                  </a:cubicBezTo>
                  <a:cubicBezTo>
                    <a:pt x="11095" y="5233"/>
                    <a:pt x="11034" y="4261"/>
                    <a:pt x="10852" y="3561"/>
                  </a:cubicBezTo>
                  <a:cubicBezTo>
                    <a:pt x="10236" y="1215"/>
                    <a:pt x="8233" y="0"/>
                    <a:pt x="65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2" name="Google Shape;8662;p83"/>
            <p:cNvSpPr/>
            <p:nvPr/>
          </p:nvSpPr>
          <p:spPr>
            <a:xfrm>
              <a:off x="1482825" y="3582400"/>
              <a:ext cx="243175" cy="248525"/>
            </a:xfrm>
            <a:custGeom>
              <a:avLst/>
              <a:gdLst/>
              <a:ahLst/>
              <a:cxnLst/>
              <a:rect l="l" t="t" r="r" b="b"/>
              <a:pathLst>
                <a:path w="9727" h="9941" extrusionOk="0">
                  <a:moveTo>
                    <a:pt x="3253" y="1"/>
                  </a:moveTo>
                  <a:cubicBezTo>
                    <a:pt x="2736" y="913"/>
                    <a:pt x="2523" y="2159"/>
                    <a:pt x="2979" y="3466"/>
                  </a:cubicBezTo>
                  <a:cubicBezTo>
                    <a:pt x="1611" y="3618"/>
                    <a:pt x="547" y="4378"/>
                    <a:pt x="0" y="5259"/>
                  </a:cubicBezTo>
                  <a:cubicBezTo>
                    <a:pt x="653" y="5997"/>
                    <a:pt x="1702" y="6575"/>
                    <a:pt x="2951" y="6575"/>
                  </a:cubicBezTo>
                  <a:cubicBezTo>
                    <a:pt x="3040" y="6575"/>
                    <a:pt x="3131" y="6572"/>
                    <a:pt x="3222" y="6566"/>
                  </a:cubicBezTo>
                  <a:lnTo>
                    <a:pt x="3222" y="6566"/>
                  </a:lnTo>
                  <a:cubicBezTo>
                    <a:pt x="2949" y="7904"/>
                    <a:pt x="3344" y="9120"/>
                    <a:pt x="4012" y="9940"/>
                  </a:cubicBezTo>
                  <a:cubicBezTo>
                    <a:pt x="4955" y="9545"/>
                    <a:pt x="5867" y="8572"/>
                    <a:pt x="6262" y="7296"/>
                  </a:cubicBezTo>
                  <a:cubicBezTo>
                    <a:pt x="6938" y="7695"/>
                    <a:pt x="7645" y="7866"/>
                    <a:pt x="8313" y="7866"/>
                  </a:cubicBezTo>
                  <a:cubicBezTo>
                    <a:pt x="8815" y="7866"/>
                    <a:pt x="9296" y="7769"/>
                    <a:pt x="9727" y="7600"/>
                  </a:cubicBezTo>
                  <a:cubicBezTo>
                    <a:pt x="9605" y="6536"/>
                    <a:pt x="9028" y="5381"/>
                    <a:pt x="7903" y="4621"/>
                  </a:cubicBezTo>
                  <a:cubicBezTo>
                    <a:pt x="8906" y="3740"/>
                    <a:pt x="9301" y="2524"/>
                    <a:pt x="9271" y="1460"/>
                  </a:cubicBezTo>
                  <a:cubicBezTo>
                    <a:pt x="9018" y="1400"/>
                    <a:pt x="8749" y="1370"/>
                    <a:pt x="8472" y="1370"/>
                  </a:cubicBezTo>
                  <a:cubicBezTo>
                    <a:pt x="7613" y="1370"/>
                    <a:pt x="6670" y="1660"/>
                    <a:pt x="5867" y="2281"/>
                  </a:cubicBezTo>
                  <a:cubicBezTo>
                    <a:pt x="5350" y="1034"/>
                    <a:pt x="4286" y="274"/>
                    <a:pt x="32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3" name="Google Shape;8663;p83"/>
            <p:cNvSpPr/>
            <p:nvPr/>
          </p:nvSpPr>
          <p:spPr>
            <a:xfrm>
              <a:off x="1560325" y="3656675"/>
              <a:ext cx="108700" cy="94975"/>
            </a:xfrm>
            <a:custGeom>
              <a:avLst/>
              <a:gdLst/>
              <a:ahLst/>
              <a:cxnLst/>
              <a:rect l="l" t="t" r="r" b="b"/>
              <a:pathLst>
                <a:path w="4348" h="3799" extrusionOk="0">
                  <a:moveTo>
                    <a:pt x="2196" y="1"/>
                  </a:moveTo>
                  <a:cubicBezTo>
                    <a:pt x="1950" y="1"/>
                    <a:pt x="1700" y="52"/>
                    <a:pt x="1460" y="161"/>
                  </a:cubicBezTo>
                  <a:cubicBezTo>
                    <a:pt x="456" y="525"/>
                    <a:pt x="1" y="1680"/>
                    <a:pt x="426" y="2623"/>
                  </a:cubicBezTo>
                  <a:cubicBezTo>
                    <a:pt x="702" y="3358"/>
                    <a:pt x="1430" y="3798"/>
                    <a:pt x="2175" y="3798"/>
                  </a:cubicBezTo>
                  <a:cubicBezTo>
                    <a:pt x="2416" y="3798"/>
                    <a:pt x="2658" y="3752"/>
                    <a:pt x="2888" y="3656"/>
                  </a:cubicBezTo>
                  <a:cubicBezTo>
                    <a:pt x="3891" y="3261"/>
                    <a:pt x="4347" y="2136"/>
                    <a:pt x="3922" y="1164"/>
                  </a:cubicBezTo>
                  <a:cubicBezTo>
                    <a:pt x="3604" y="439"/>
                    <a:pt x="2916" y="1"/>
                    <a:pt x="21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64" name="Google Shape;8664;p83"/>
          <p:cNvGrpSpPr/>
          <p:nvPr/>
        </p:nvGrpSpPr>
        <p:grpSpPr>
          <a:xfrm>
            <a:off x="7769675" y="4369475"/>
            <a:ext cx="361750" cy="357925"/>
            <a:chOff x="4529975" y="4558875"/>
            <a:chExt cx="361750" cy="357925"/>
          </a:xfrm>
        </p:grpSpPr>
        <p:sp>
          <p:nvSpPr>
            <p:cNvPr id="8665" name="Google Shape;8665;p83"/>
            <p:cNvSpPr/>
            <p:nvPr/>
          </p:nvSpPr>
          <p:spPr>
            <a:xfrm>
              <a:off x="4529975" y="4558875"/>
              <a:ext cx="361750" cy="357925"/>
            </a:xfrm>
            <a:custGeom>
              <a:avLst/>
              <a:gdLst/>
              <a:ahLst/>
              <a:cxnLst/>
              <a:rect l="l" t="t" r="r" b="b"/>
              <a:pathLst>
                <a:path w="14470" h="14317" extrusionOk="0">
                  <a:moveTo>
                    <a:pt x="6627" y="0"/>
                  </a:moveTo>
                  <a:cubicBezTo>
                    <a:pt x="5381" y="0"/>
                    <a:pt x="5047" y="1216"/>
                    <a:pt x="5168" y="3131"/>
                  </a:cubicBezTo>
                  <a:cubicBezTo>
                    <a:pt x="4234" y="2384"/>
                    <a:pt x="3437" y="1946"/>
                    <a:pt x="2786" y="1946"/>
                  </a:cubicBezTo>
                  <a:cubicBezTo>
                    <a:pt x="2378" y="1946"/>
                    <a:pt x="2026" y="2118"/>
                    <a:pt x="1733" y="2493"/>
                  </a:cubicBezTo>
                  <a:cubicBezTo>
                    <a:pt x="1551" y="2888"/>
                    <a:pt x="1551" y="3253"/>
                    <a:pt x="1703" y="3556"/>
                  </a:cubicBezTo>
                  <a:cubicBezTo>
                    <a:pt x="1369" y="3556"/>
                    <a:pt x="1004" y="3708"/>
                    <a:pt x="761" y="4073"/>
                  </a:cubicBezTo>
                  <a:cubicBezTo>
                    <a:pt x="153" y="5137"/>
                    <a:pt x="974" y="6049"/>
                    <a:pt x="2737" y="6930"/>
                  </a:cubicBezTo>
                  <a:cubicBezTo>
                    <a:pt x="943" y="7599"/>
                    <a:pt x="1" y="8450"/>
                    <a:pt x="487" y="9575"/>
                  </a:cubicBezTo>
                  <a:cubicBezTo>
                    <a:pt x="761" y="9909"/>
                    <a:pt x="1065" y="10092"/>
                    <a:pt x="1399" y="10152"/>
                  </a:cubicBezTo>
                  <a:cubicBezTo>
                    <a:pt x="1217" y="10456"/>
                    <a:pt x="1217" y="10821"/>
                    <a:pt x="1308" y="11216"/>
                  </a:cubicBezTo>
                  <a:cubicBezTo>
                    <a:pt x="1600" y="11681"/>
                    <a:pt x="1985" y="11890"/>
                    <a:pt x="2462" y="11890"/>
                  </a:cubicBezTo>
                  <a:cubicBezTo>
                    <a:pt x="3078" y="11890"/>
                    <a:pt x="3849" y="11542"/>
                    <a:pt x="4773" y="10943"/>
                  </a:cubicBezTo>
                  <a:lnTo>
                    <a:pt x="4773" y="10943"/>
                  </a:lnTo>
                  <a:cubicBezTo>
                    <a:pt x="4469" y="12858"/>
                    <a:pt x="4712" y="14073"/>
                    <a:pt x="5958" y="14225"/>
                  </a:cubicBezTo>
                  <a:cubicBezTo>
                    <a:pt x="6384" y="14165"/>
                    <a:pt x="6688" y="13982"/>
                    <a:pt x="6901" y="13709"/>
                  </a:cubicBezTo>
                  <a:cubicBezTo>
                    <a:pt x="7083" y="14013"/>
                    <a:pt x="7387" y="14225"/>
                    <a:pt x="7813" y="14317"/>
                  </a:cubicBezTo>
                  <a:cubicBezTo>
                    <a:pt x="9059" y="14317"/>
                    <a:pt x="9424" y="13101"/>
                    <a:pt x="9302" y="11216"/>
                  </a:cubicBezTo>
                  <a:lnTo>
                    <a:pt x="9302" y="11216"/>
                  </a:lnTo>
                  <a:cubicBezTo>
                    <a:pt x="10227" y="11956"/>
                    <a:pt x="11005" y="12381"/>
                    <a:pt x="11644" y="12381"/>
                  </a:cubicBezTo>
                  <a:cubicBezTo>
                    <a:pt x="12055" y="12381"/>
                    <a:pt x="12409" y="12205"/>
                    <a:pt x="12706" y="11824"/>
                  </a:cubicBezTo>
                  <a:cubicBezTo>
                    <a:pt x="12919" y="11429"/>
                    <a:pt x="12919" y="11064"/>
                    <a:pt x="12767" y="10760"/>
                  </a:cubicBezTo>
                  <a:cubicBezTo>
                    <a:pt x="13101" y="10760"/>
                    <a:pt x="13436" y="10608"/>
                    <a:pt x="13709" y="10274"/>
                  </a:cubicBezTo>
                  <a:cubicBezTo>
                    <a:pt x="14317" y="9210"/>
                    <a:pt x="13466" y="8298"/>
                    <a:pt x="11734" y="7417"/>
                  </a:cubicBezTo>
                  <a:cubicBezTo>
                    <a:pt x="13527" y="6718"/>
                    <a:pt x="14469" y="5897"/>
                    <a:pt x="13983" y="4742"/>
                  </a:cubicBezTo>
                  <a:cubicBezTo>
                    <a:pt x="13709" y="4408"/>
                    <a:pt x="13405" y="4225"/>
                    <a:pt x="13071" y="4195"/>
                  </a:cubicBezTo>
                  <a:cubicBezTo>
                    <a:pt x="13253" y="3891"/>
                    <a:pt x="13253" y="3496"/>
                    <a:pt x="13132" y="3131"/>
                  </a:cubicBezTo>
                  <a:cubicBezTo>
                    <a:pt x="12852" y="2638"/>
                    <a:pt x="12461" y="2419"/>
                    <a:pt x="11974" y="2419"/>
                  </a:cubicBezTo>
                  <a:cubicBezTo>
                    <a:pt x="11351" y="2419"/>
                    <a:pt x="10571" y="2777"/>
                    <a:pt x="9667" y="3374"/>
                  </a:cubicBezTo>
                  <a:cubicBezTo>
                    <a:pt x="9971" y="1490"/>
                    <a:pt x="9758" y="274"/>
                    <a:pt x="8512" y="122"/>
                  </a:cubicBezTo>
                  <a:cubicBezTo>
                    <a:pt x="8086" y="152"/>
                    <a:pt x="7782" y="335"/>
                    <a:pt x="7539" y="608"/>
                  </a:cubicBezTo>
                  <a:cubicBezTo>
                    <a:pt x="7357" y="304"/>
                    <a:pt x="7053" y="122"/>
                    <a:pt x="66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6" name="Google Shape;8666;p83"/>
            <p:cNvSpPr/>
            <p:nvPr/>
          </p:nvSpPr>
          <p:spPr>
            <a:xfrm>
              <a:off x="4585450" y="4606750"/>
              <a:ext cx="250025" cy="263700"/>
            </a:xfrm>
            <a:custGeom>
              <a:avLst/>
              <a:gdLst/>
              <a:ahLst/>
              <a:cxnLst/>
              <a:rect l="l" t="t" r="r" b="b"/>
              <a:pathLst>
                <a:path w="10001" h="10548" extrusionOk="0">
                  <a:moveTo>
                    <a:pt x="5259" y="0"/>
                  </a:moveTo>
                  <a:cubicBezTo>
                    <a:pt x="4256" y="91"/>
                    <a:pt x="4043" y="1125"/>
                    <a:pt x="4165" y="2766"/>
                  </a:cubicBezTo>
                  <a:cubicBezTo>
                    <a:pt x="3970" y="2349"/>
                    <a:pt x="3750" y="2059"/>
                    <a:pt x="3435" y="2059"/>
                  </a:cubicBezTo>
                  <a:cubicBezTo>
                    <a:pt x="3406" y="2059"/>
                    <a:pt x="3376" y="2062"/>
                    <a:pt x="3344" y="2067"/>
                  </a:cubicBezTo>
                  <a:cubicBezTo>
                    <a:pt x="3101" y="2310"/>
                    <a:pt x="3192" y="2675"/>
                    <a:pt x="3466" y="3100"/>
                  </a:cubicBezTo>
                  <a:cubicBezTo>
                    <a:pt x="2655" y="2408"/>
                    <a:pt x="1946" y="1999"/>
                    <a:pt x="1375" y="1999"/>
                  </a:cubicBezTo>
                  <a:cubicBezTo>
                    <a:pt x="1068" y="1999"/>
                    <a:pt x="801" y="2116"/>
                    <a:pt x="578" y="2371"/>
                  </a:cubicBezTo>
                  <a:cubicBezTo>
                    <a:pt x="214" y="3283"/>
                    <a:pt x="973" y="4012"/>
                    <a:pt x="2432" y="4742"/>
                  </a:cubicBezTo>
                  <a:cubicBezTo>
                    <a:pt x="2316" y="4720"/>
                    <a:pt x="2204" y="4709"/>
                    <a:pt x="2101" y="4709"/>
                  </a:cubicBezTo>
                  <a:cubicBezTo>
                    <a:pt x="1774" y="4709"/>
                    <a:pt x="1529" y="4822"/>
                    <a:pt x="1460" y="5076"/>
                  </a:cubicBezTo>
                  <a:cubicBezTo>
                    <a:pt x="1515" y="5378"/>
                    <a:pt x="1841" y="5506"/>
                    <a:pt x="2262" y="5506"/>
                  </a:cubicBezTo>
                  <a:cubicBezTo>
                    <a:pt x="2308" y="5506"/>
                    <a:pt x="2354" y="5505"/>
                    <a:pt x="2402" y="5502"/>
                  </a:cubicBezTo>
                  <a:lnTo>
                    <a:pt x="2402" y="5502"/>
                  </a:lnTo>
                  <a:cubicBezTo>
                    <a:pt x="852" y="6079"/>
                    <a:pt x="1" y="6718"/>
                    <a:pt x="305" y="7660"/>
                  </a:cubicBezTo>
                  <a:cubicBezTo>
                    <a:pt x="533" y="7973"/>
                    <a:pt x="834" y="8114"/>
                    <a:pt x="1198" y="8114"/>
                  </a:cubicBezTo>
                  <a:cubicBezTo>
                    <a:pt x="1753" y="8114"/>
                    <a:pt x="2457" y="7785"/>
                    <a:pt x="3284" y="7234"/>
                  </a:cubicBezTo>
                  <a:lnTo>
                    <a:pt x="3284" y="7234"/>
                  </a:lnTo>
                  <a:cubicBezTo>
                    <a:pt x="2980" y="7629"/>
                    <a:pt x="2828" y="7994"/>
                    <a:pt x="3071" y="8268"/>
                  </a:cubicBezTo>
                  <a:cubicBezTo>
                    <a:pt x="3129" y="8287"/>
                    <a:pt x="3186" y="8297"/>
                    <a:pt x="3240" y="8297"/>
                  </a:cubicBezTo>
                  <a:cubicBezTo>
                    <a:pt x="3522" y="8297"/>
                    <a:pt x="3743" y="8042"/>
                    <a:pt x="3922" y="7660"/>
                  </a:cubicBezTo>
                  <a:lnTo>
                    <a:pt x="3922" y="7660"/>
                  </a:lnTo>
                  <a:cubicBezTo>
                    <a:pt x="3618" y="9240"/>
                    <a:pt x="3770" y="10304"/>
                    <a:pt x="4743" y="10547"/>
                  </a:cubicBezTo>
                  <a:cubicBezTo>
                    <a:pt x="5746" y="10426"/>
                    <a:pt x="5958" y="9392"/>
                    <a:pt x="5867" y="7781"/>
                  </a:cubicBezTo>
                  <a:lnTo>
                    <a:pt x="5867" y="7781"/>
                  </a:lnTo>
                  <a:cubicBezTo>
                    <a:pt x="6028" y="8183"/>
                    <a:pt x="6259" y="8466"/>
                    <a:pt x="6540" y="8466"/>
                  </a:cubicBezTo>
                  <a:cubicBezTo>
                    <a:pt x="6578" y="8466"/>
                    <a:pt x="6617" y="8461"/>
                    <a:pt x="6657" y="8450"/>
                  </a:cubicBezTo>
                  <a:cubicBezTo>
                    <a:pt x="6931" y="8237"/>
                    <a:pt x="6809" y="7842"/>
                    <a:pt x="6536" y="7417"/>
                  </a:cubicBezTo>
                  <a:lnTo>
                    <a:pt x="6536" y="7417"/>
                  </a:lnTo>
                  <a:cubicBezTo>
                    <a:pt x="7347" y="8109"/>
                    <a:pt x="8055" y="8518"/>
                    <a:pt x="8627" y="8518"/>
                  </a:cubicBezTo>
                  <a:cubicBezTo>
                    <a:pt x="8933" y="8518"/>
                    <a:pt x="9201" y="8401"/>
                    <a:pt x="9423" y="8146"/>
                  </a:cubicBezTo>
                  <a:cubicBezTo>
                    <a:pt x="9819" y="7234"/>
                    <a:pt x="9059" y="6505"/>
                    <a:pt x="7569" y="5806"/>
                  </a:cubicBezTo>
                  <a:lnTo>
                    <a:pt x="7569" y="5806"/>
                  </a:lnTo>
                  <a:cubicBezTo>
                    <a:pt x="7674" y="5819"/>
                    <a:pt x="7774" y="5826"/>
                    <a:pt x="7869" y="5826"/>
                  </a:cubicBezTo>
                  <a:cubicBezTo>
                    <a:pt x="8213" y="5826"/>
                    <a:pt x="8477" y="5727"/>
                    <a:pt x="8572" y="5441"/>
                  </a:cubicBezTo>
                  <a:cubicBezTo>
                    <a:pt x="8492" y="5146"/>
                    <a:pt x="8199" y="5040"/>
                    <a:pt x="7776" y="5040"/>
                  </a:cubicBezTo>
                  <a:cubicBezTo>
                    <a:pt x="7720" y="5040"/>
                    <a:pt x="7661" y="5042"/>
                    <a:pt x="7600" y="5046"/>
                  </a:cubicBezTo>
                  <a:cubicBezTo>
                    <a:pt x="9180" y="4468"/>
                    <a:pt x="10001" y="3830"/>
                    <a:pt x="9697" y="2857"/>
                  </a:cubicBezTo>
                  <a:cubicBezTo>
                    <a:pt x="9468" y="2544"/>
                    <a:pt x="9173" y="2403"/>
                    <a:pt x="8815" y="2403"/>
                  </a:cubicBezTo>
                  <a:cubicBezTo>
                    <a:pt x="8268" y="2403"/>
                    <a:pt x="7575" y="2732"/>
                    <a:pt x="6749" y="3283"/>
                  </a:cubicBezTo>
                  <a:cubicBezTo>
                    <a:pt x="7053" y="2918"/>
                    <a:pt x="7205" y="2523"/>
                    <a:pt x="6931" y="2280"/>
                  </a:cubicBezTo>
                  <a:cubicBezTo>
                    <a:pt x="6874" y="2259"/>
                    <a:pt x="6818" y="2249"/>
                    <a:pt x="6764" y="2249"/>
                  </a:cubicBezTo>
                  <a:cubicBezTo>
                    <a:pt x="6504" y="2249"/>
                    <a:pt x="6281" y="2485"/>
                    <a:pt x="6080" y="2888"/>
                  </a:cubicBezTo>
                  <a:cubicBezTo>
                    <a:pt x="6354" y="1246"/>
                    <a:pt x="6202" y="182"/>
                    <a:pt x="52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7" name="Google Shape;8667;p83"/>
            <p:cNvSpPr/>
            <p:nvPr/>
          </p:nvSpPr>
          <p:spPr>
            <a:xfrm>
              <a:off x="4644725" y="4675000"/>
              <a:ext cx="129975" cy="126350"/>
            </a:xfrm>
            <a:custGeom>
              <a:avLst/>
              <a:gdLst/>
              <a:ahLst/>
              <a:cxnLst/>
              <a:rect l="l" t="t" r="r" b="b"/>
              <a:pathLst>
                <a:path w="5199" h="5054" extrusionOk="0">
                  <a:moveTo>
                    <a:pt x="2569" y="0"/>
                  </a:moveTo>
                  <a:cubicBezTo>
                    <a:pt x="1245" y="0"/>
                    <a:pt x="149" y="1034"/>
                    <a:pt x="61" y="2377"/>
                  </a:cubicBezTo>
                  <a:cubicBezTo>
                    <a:pt x="1" y="3805"/>
                    <a:pt x="1065" y="4960"/>
                    <a:pt x="2463" y="5051"/>
                  </a:cubicBezTo>
                  <a:cubicBezTo>
                    <a:pt x="2501" y="5053"/>
                    <a:pt x="2539" y="5054"/>
                    <a:pt x="2577" y="5054"/>
                  </a:cubicBezTo>
                  <a:cubicBezTo>
                    <a:pt x="3925" y="5054"/>
                    <a:pt x="5049" y="4010"/>
                    <a:pt x="5138" y="2650"/>
                  </a:cubicBezTo>
                  <a:cubicBezTo>
                    <a:pt x="5198" y="1252"/>
                    <a:pt x="4135" y="67"/>
                    <a:pt x="2736" y="6"/>
                  </a:cubicBezTo>
                  <a:cubicBezTo>
                    <a:pt x="2680" y="2"/>
                    <a:pt x="2625" y="0"/>
                    <a:pt x="25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34701" y="3053041"/>
            <a:ext cx="1687369" cy="1718617"/>
          </a:xfrm>
          <a:prstGeom prst="rect">
            <a:avLst/>
          </a:prstGeom>
        </p:spPr>
      </p:pic>
      <p:sp>
        <p:nvSpPr>
          <p:cNvPr id="24" name="Google Shape;784;p40"/>
          <p:cNvSpPr txBox="1">
            <a:spLocks/>
          </p:cNvSpPr>
          <p:nvPr/>
        </p:nvSpPr>
        <p:spPr>
          <a:xfrm>
            <a:off x="-36512" y="267494"/>
            <a:ext cx="4703324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ca-ES" sz="5400" u="sng" dirty="0" smtClean="0">
                <a:solidFill>
                  <a:srgbClr val="002060"/>
                </a:solidFill>
                <a:latin typeface="Khmer OS Content" pitchFamily="2" charset="0"/>
                <a:cs typeface="Khmer OS Content" pitchFamily="2" charset="0"/>
              </a:rPr>
              <a:t>ការសរសេរ</a:t>
            </a:r>
            <a:endParaRPr lang="en-US" sz="5400" b="1" u="sng" dirty="0">
              <a:solidFill>
                <a:srgbClr val="002060"/>
              </a:solidFill>
              <a:latin typeface="Khmer OS Content" pitchFamily="2" charset="0"/>
              <a:cs typeface="Khmer OS Content" pitchFamily="2" charset="0"/>
            </a:endParaRPr>
          </a:p>
        </p:txBody>
      </p:sp>
      <p:sp>
        <p:nvSpPr>
          <p:cNvPr id="25" name="Google Shape;784;p40"/>
          <p:cNvSpPr txBox="1">
            <a:spLocks/>
          </p:cNvSpPr>
          <p:nvPr/>
        </p:nvSpPr>
        <p:spPr>
          <a:xfrm>
            <a:off x="1043608" y="2468434"/>
            <a:ext cx="2850402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ca-ES" sz="5400" dirty="0" smtClean="0">
                <a:solidFill>
                  <a:srgbClr val="002060"/>
                </a:solidFill>
                <a:latin typeface="Khmer OS Content" pitchFamily="2" charset="0"/>
                <a:cs typeface="Khmer OS Content" pitchFamily="2" charset="0"/>
              </a:rPr>
              <a:t>បុរាណ</a:t>
            </a:r>
            <a:endParaRPr lang="en-US" sz="5400" b="1" dirty="0">
              <a:solidFill>
                <a:srgbClr val="002060"/>
              </a:solidFill>
              <a:latin typeface="Khmer OS Content" pitchFamily="2" charset="0"/>
              <a:cs typeface="Khmer OS Content" pitchFamily="2" charset="0"/>
            </a:endParaRPr>
          </a:p>
        </p:txBody>
      </p:sp>
      <p:sp>
        <p:nvSpPr>
          <p:cNvPr id="26" name="Google Shape;784;p40"/>
          <p:cNvSpPr txBox="1">
            <a:spLocks/>
          </p:cNvSpPr>
          <p:nvPr/>
        </p:nvSpPr>
        <p:spPr>
          <a:xfrm>
            <a:off x="5765202" y="1316306"/>
            <a:ext cx="2850402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ca-ES" sz="5400" dirty="0" smtClean="0">
                <a:solidFill>
                  <a:srgbClr val="002060"/>
                </a:solidFill>
                <a:latin typeface="Khmer OS Content" pitchFamily="2" charset="0"/>
                <a:cs typeface="Khmer OS Content" pitchFamily="2" charset="0"/>
              </a:rPr>
              <a:t>សេពគប់</a:t>
            </a:r>
            <a:endParaRPr lang="en-US" sz="5400" b="1" dirty="0">
              <a:solidFill>
                <a:srgbClr val="002060"/>
              </a:solidFill>
              <a:latin typeface="Khmer OS Content" pitchFamily="2" charset="0"/>
              <a:cs typeface="Khmer OS Content" pitchFamily="2" charset="0"/>
            </a:endParaRPr>
          </a:p>
        </p:txBody>
      </p:sp>
      <p:sp>
        <p:nvSpPr>
          <p:cNvPr id="27" name="Google Shape;784;p40"/>
          <p:cNvSpPr txBox="1">
            <a:spLocks/>
          </p:cNvSpPr>
          <p:nvPr/>
        </p:nvSpPr>
        <p:spPr>
          <a:xfrm>
            <a:off x="2801718" y="1316306"/>
            <a:ext cx="2850402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ca-ES" sz="5400" dirty="0" smtClean="0">
                <a:solidFill>
                  <a:srgbClr val="002060"/>
                </a:solidFill>
                <a:latin typeface="Khmer OS Content" pitchFamily="2" charset="0"/>
                <a:cs typeface="Khmer OS Content" pitchFamily="2" charset="0"/>
              </a:rPr>
              <a:t>បរិមាណ</a:t>
            </a:r>
            <a:endParaRPr lang="en-US" sz="5400" b="1" dirty="0">
              <a:solidFill>
                <a:srgbClr val="002060"/>
              </a:solidFill>
              <a:latin typeface="Khmer OS Content" pitchFamily="2" charset="0"/>
              <a:cs typeface="Khmer OS Content" pitchFamily="2" charset="0"/>
            </a:endParaRPr>
          </a:p>
        </p:txBody>
      </p:sp>
      <p:sp>
        <p:nvSpPr>
          <p:cNvPr id="28" name="Google Shape;784;p40"/>
          <p:cNvSpPr txBox="1">
            <a:spLocks/>
          </p:cNvSpPr>
          <p:nvPr/>
        </p:nvSpPr>
        <p:spPr>
          <a:xfrm>
            <a:off x="179512" y="1275606"/>
            <a:ext cx="2850402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ca-ES" sz="5400" dirty="0" smtClean="0">
                <a:solidFill>
                  <a:srgbClr val="002060"/>
                </a:solidFill>
                <a:latin typeface="Khmer OS Content" pitchFamily="2" charset="0"/>
                <a:cs typeface="Khmer OS Content" pitchFamily="2" charset="0"/>
              </a:rPr>
              <a:t>គោរព</a:t>
            </a:r>
            <a:endParaRPr lang="en-US" sz="5400" b="1" dirty="0">
              <a:solidFill>
                <a:srgbClr val="002060"/>
              </a:solidFill>
              <a:latin typeface="Khmer OS Content" pitchFamily="2" charset="0"/>
              <a:cs typeface="Khmer OS Content" pitchFamily="2" charset="0"/>
            </a:endParaRPr>
          </a:p>
        </p:txBody>
      </p:sp>
      <p:sp>
        <p:nvSpPr>
          <p:cNvPr id="29" name="Google Shape;784;p40"/>
          <p:cNvSpPr txBox="1">
            <a:spLocks/>
          </p:cNvSpPr>
          <p:nvPr/>
        </p:nvSpPr>
        <p:spPr>
          <a:xfrm>
            <a:off x="4139952" y="2468434"/>
            <a:ext cx="2850402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ca-ES" sz="5400" dirty="0" smtClean="0">
                <a:solidFill>
                  <a:srgbClr val="002060"/>
                </a:solidFill>
                <a:latin typeface="Khmer OS Content" pitchFamily="2" charset="0"/>
                <a:cs typeface="Khmer OS Content" pitchFamily="2" charset="0"/>
              </a:rPr>
              <a:t>ពិភព</a:t>
            </a:r>
            <a:endParaRPr lang="en-US" sz="5400" b="1" dirty="0">
              <a:solidFill>
                <a:srgbClr val="002060"/>
              </a:solidFill>
              <a:latin typeface="Khmer OS Content" pitchFamily="2" charset="0"/>
              <a:cs typeface="Khmer OS Content" pitchFamily="2" charset="0"/>
            </a:endParaRPr>
          </a:p>
        </p:txBody>
      </p:sp>
      <p:sp>
        <p:nvSpPr>
          <p:cNvPr id="30" name="Google Shape;784;p40"/>
          <p:cNvSpPr txBox="1">
            <a:spLocks/>
          </p:cNvSpPr>
          <p:nvPr/>
        </p:nvSpPr>
        <p:spPr>
          <a:xfrm>
            <a:off x="1319468" y="3548554"/>
            <a:ext cx="4836708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ca-ES" sz="5400" dirty="0" smtClean="0">
                <a:solidFill>
                  <a:srgbClr val="FF0000"/>
                </a:solidFill>
                <a:latin typeface="Khmer OS Content" pitchFamily="2" charset="0"/>
                <a:cs typeface="Khmer OS Content" pitchFamily="2" charset="0"/>
              </a:rPr>
              <a:t>គោរពដឹងគុណ</a:t>
            </a:r>
            <a:endParaRPr lang="en-US" sz="5400" dirty="0">
              <a:solidFill>
                <a:srgbClr val="FF0000"/>
              </a:solidFill>
              <a:latin typeface="Khmer OS Content" pitchFamily="2" charset="0"/>
              <a:cs typeface="Khmer OS Conte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4165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37" name="Google Shape;8637;p83"/>
          <p:cNvGrpSpPr/>
          <p:nvPr/>
        </p:nvGrpSpPr>
        <p:grpSpPr>
          <a:xfrm>
            <a:off x="8569288" y="4423863"/>
            <a:ext cx="194021" cy="191487"/>
            <a:chOff x="6232000" y="1435050"/>
            <a:chExt cx="488225" cy="481850"/>
          </a:xfrm>
        </p:grpSpPr>
        <p:sp>
          <p:nvSpPr>
            <p:cNvPr id="8638" name="Google Shape;8638;p83"/>
            <p:cNvSpPr/>
            <p:nvPr/>
          </p:nvSpPr>
          <p:spPr>
            <a:xfrm>
              <a:off x="6578000" y="1463375"/>
              <a:ext cx="83150" cy="78250"/>
            </a:xfrm>
            <a:custGeom>
              <a:avLst/>
              <a:gdLst/>
              <a:ahLst/>
              <a:cxnLst/>
              <a:rect l="l" t="t" r="r" b="b"/>
              <a:pathLst>
                <a:path w="3326" h="3130" extrusionOk="0">
                  <a:moveTo>
                    <a:pt x="482" y="1"/>
                  </a:moveTo>
                  <a:cubicBezTo>
                    <a:pt x="280" y="1"/>
                    <a:pt x="95" y="114"/>
                    <a:pt x="1" y="293"/>
                  </a:cubicBezTo>
                  <a:lnTo>
                    <a:pt x="3322" y="3130"/>
                  </a:lnTo>
                  <a:lnTo>
                    <a:pt x="3322" y="564"/>
                  </a:lnTo>
                  <a:cubicBezTo>
                    <a:pt x="3325" y="253"/>
                    <a:pt x="3072" y="1"/>
                    <a:pt x="2761" y="1"/>
                  </a:cubicBezTo>
                  <a:cubicBezTo>
                    <a:pt x="2760" y="1"/>
                    <a:pt x="2758" y="1"/>
                    <a:pt x="2756" y="1"/>
                  </a:cubicBezTo>
                  <a:lnTo>
                    <a:pt x="497" y="1"/>
                  </a:lnTo>
                  <a:cubicBezTo>
                    <a:pt x="492" y="1"/>
                    <a:pt x="487" y="1"/>
                    <a:pt x="4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639" name="Google Shape;8639;p83"/>
            <p:cNvSpPr/>
            <p:nvPr/>
          </p:nvSpPr>
          <p:spPr>
            <a:xfrm>
              <a:off x="6421725" y="1773850"/>
              <a:ext cx="112950" cy="143050"/>
            </a:xfrm>
            <a:custGeom>
              <a:avLst/>
              <a:gdLst/>
              <a:ahLst/>
              <a:cxnLst/>
              <a:rect l="l" t="t" r="r" b="b"/>
              <a:pathLst>
                <a:path w="4518" h="5722" extrusionOk="0">
                  <a:moveTo>
                    <a:pt x="2822" y="1130"/>
                  </a:moveTo>
                  <a:cubicBezTo>
                    <a:pt x="3325" y="1130"/>
                    <a:pt x="3578" y="1738"/>
                    <a:pt x="3222" y="2093"/>
                  </a:cubicBezTo>
                  <a:cubicBezTo>
                    <a:pt x="3106" y="2209"/>
                    <a:pt x="2964" y="2260"/>
                    <a:pt x="2825" y="2260"/>
                  </a:cubicBezTo>
                  <a:cubicBezTo>
                    <a:pt x="2535" y="2260"/>
                    <a:pt x="2259" y="2036"/>
                    <a:pt x="2259" y="1696"/>
                  </a:cubicBezTo>
                  <a:cubicBezTo>
                    <a:pt x="2259" y="1383"/>
                    <a:pt x="2509" y="1130"/>
                    <a:pt x="2822" y="1130"/>
                  </a:cubicBezTo>
                  <a:close/>
                  <a:moveTo>
                    <a:pt x="0" y="1"/>
                  </a:moveTo>
                  <a:lnTo>
                    <a:pt x="0" y="5722"/>
                  </a:lnTo>
                  <a:lnTo>
                    <a:pt x="4517" y="5722"/>
                  </a:lnTo>
                  <a:lnTo>
                    <a:pt x="451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640" name="Google Shape;8640;p83"/>
            <p:cNvSpPr/>
            <p:nvPr/>
          </p:nvSpPr>
          <p:spPr>
            <a:xfrm>
              <a:off x="6448975" y="1632700"/>
              <a:ext cx="56475" cy="56475"/>
            </a:xfrm>
            <a:custGeom>
              <a:avLst/>
              <a:gdLst/>
              <a:ahLst/>
              <a:cxnLst/>
              <a:rect l="l" t="t" r="r" b="b"/>
              <a:pathLst>
                <a:path w="2259" h="2259" extrusionOk="0">
                  <a:moveTo>
                    <a:pt x="0" y="0"/>
                  </a:moveTo>
                  <a:lnTo>
                    <a:pt x="0" y="2259"/>
                  </a:lnTo>
                  <a:lnTo>
                    <a:pt x="2259" y="2259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641" name="Google Shape;8641;p83"/>
            <p:cNvSpPr/>
            <p:nvPr/>
          </p:nvSpPr>
          <p:spPr>
            <a:xfrm>
              <a:off x="6232000" y="1435050"/>
              <a:ext cx="488225" cy="237825"/>
            </a:xfrm>
            <a:custGeom>
              <a:avLst/>
              <a:gdLst/>
              <a:ahLst/>
              <a:cxnLst/>
              <a:rect l="l" t="t" r="r" b="b"/>
              <a:pathLst>
                <a:path w="19529" h="9513" extrusionOk="0">
                  <a:moveTo>
                    <a:pt x="9821" y="0"/>
                  </a:moveTo>
                  <a:cubicBezTo>
                    <a:pt x="9559" y="0"/>
                    <a:pt x="9297" y="92"/>
                    <a:pt x="9086" y="276"/>
                  </a:cubicBezTo>
                  <a:lnTo>
                    <a:pt x="531" y="7521"/>
                  </a:lnTo>
                  <a:cubicBezTo>
                    <a:pt x="61" y="7921"/>
                    <a:pt x="1" y="8626"/>
                    <a:pt x="395" y="9099"/>
                  </a:cubicBezTo>
                  <a:cubicBezTo>
                    <a:pt x="620" y="9369"/>
                    <a:pt x="942" y="9508"/>
                    <a:pt x="1266" y="9508"/>
                  </a:cubicBezTo>
                  <a:cubicBezTo>
                    <a:pt x="1525" y="9508"/>
                    <a:pt x="1785" y="9419"/>
                    <a:pt x="1997" y="9237"/>
                  </a:cubicBezTo>
                  <a:lnTo>
                    <a:pt x="9821" y="2622"/>
                  </a:lnTo>
                  <a:lnTo>
                    <a:pt x="17544" y="9240"/>
                  </a:lnTo>
                  <a:cubicBezTo>
                    <a:pt x="17759" y="9425"/>
                    <a:pt x="18019" y="9513"/>
                    <a:pt x="18278" y="9513"/>
                  </a:cubicBezTo>
                  <a:cubicBezTo>
                    <a:pt x="18661" y="9513"/>
                    <a:pt x="19039" y="9318"/>
                    <a:pt x="19252" y="8954"/>
                  </a:cubicBezTo>
                  <a:cubicBezTo>
                    <a:pt x="19529" y="8482"/>
                    <a:pt x="19430" y="7879"/>
                    <a:pt x="19014" y="7524"/>
                  </a:cubicBezTo>
                  <a:lnTo>
                    <a:pt x="10555" y="276"/>
                  </a:lnTo>
                  <a:cubicBezTo>
                    <a:pt x="10345" y="92"/>
                    <a:pt x="10083" y="0"/>
                    <a:pt x="98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642" name="Google Shape;8642;p83"/>
            <p:cNvSpPr/>
            <p:nvPr/>
          </p:nvSpPr>
          <p:spPr>
            <a:xfrm>
              <a:off x="6291025" y="1537700"/>
              <a:ext cx="369800" cy="379200"/>
            </a:xfrm>
            <a:custGeom>
              <a:avLst/>
              <a:gdLst/>
              <a:ahLst/>
              <a:cxnLst/>
              <a:rect l="l" t="t" r="r" b="b"/>
              <a:pathLst>
                <a:path w="14792" h="15168" extrusionOk="0">
                  <a:moveTo>
                    <a:pt x="9143" y="2671"/>
                  </a:moveTo>
                  <a:cubicBezTo>
                    <a:pt x="9453" y="2671"/>
                    <a:pt x="9706" y="2924"/>
                    <a:pt x="9706" y="3237"/>
                  </a:cubicBezTo>
                  <a:lnTo>
                    <a:pt x="9706" y="6625"/>
                  </a:lnTo>
                  <a:cubicBezTo>
                    <a:pt x="9706" y="6935"/>
                    <a:pt x="9453" y="7188"/>
                    <a:pt x="9143" y="7188"/>
                  </a:cubicBezTo>
                  <a:lnTo>
                    <a:pt x="5755" y="7188"/>
                  </a:lnTo>
                  <a:cubicBezTo>
                    <a:pt x="5442" y="7188"/>
                    <a:pt x="5189" y="6935"/>
                    <a:pt x="5189" y="6625"/>
                  </a:cubicBezTo>
                  <a:lnTo>
                    <a:pt x="5189" y="3237"/>
                  </a:lnTo>
                  <a:cubicBezTo>
                    <a:pt x="5189" y="2924"/>
                    <a:pt x="5442" y="2671"/>
                    <a:pt x="5755" y="2671"/>
                  </a:cubicBezTo>
                  <a:close/>
                  <a:moveTo>
                    <a:pt x="7448" y="0"/>
                  </a:moveTo>
                  <a:lnTo>
                    <a:pt x="4" y="6291"/>
                  </a:lnTo>
                  <a:lnTo>
                    <a:pt x="4" y="14605"/>
                  </a:lnTo>
                  <a:cubicBezTo>
                    <a:pt x="1" y="14913"/>
                    <a:pt x="254" y="15168"/>
                    <a:pt x="564" y="15168"/>
                  </a:cubicBezTo>
                  <a:cubicBezTo>
                    <a:pt x="566" y="15168"/>
                    <a:pt x="568" y="15168"/>
                    <a:pt x="570" y="15168"/>
                  </a:cubicBezTo>
                  <a:lnTo>
                    <a:pt x="4060" y="15168"/>
                  </a:lnTo>
                  <a:lnTo>
                    <a:pt x="4060" y="8883"/>
                  </a:lnTo>
                  <a:cubicBezTo>
                    <a:pt x="4060" y="8570"/>
                    <a:pt x="4313" y="8317"/>
                    <a:pt x="4626" y="8317"/>
                  </a:cubicBezTo>
                  <a:lnTo>
                    <a:pt x="10272" y="8317"/>
                  </a:lnTo>
                  <a:cubicBezTo>
                    <a:pt x="10582" y="8317"/>
                    <a:pt x="10835" y="8570"/>
                    <a:pt x="10835" y="8883"/>
                  </a:cubicBezTo>
                  <a:lnTo>
                    <a:pt x="10835" y="15168"/>
                  </a:lnTo>
                  <a:lnTo>
                    <a:pt x="14223" y="15168"/>
                  </a:lnTo>
                  <a:cubicBezTo>
                    <a:pt x="14225" y="15168"/>
                    <a:pt x="14227" y="15168"/>
                    <a:pt x="14228" y="15168"/>
                  </a:cubicBezTo>
                  <a:cubicBezTo>
                    <a:pt x="14539" y="15168"/>
                    <a:pt x="14792" y="14913"/>
                    <a:pt x="14789" y="14605"/>
                  </a:cubicBezTo>
                  <a:lnTo>
                    <a:pt x="14789" y="6291"/>
                  </a:lnTo>
                  <a:lnTo>
                    <a:pt x="744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8643" name="Google Shape;8643;p83">
            <a:hlinkClick r:id="rId3" action="ppaction://hlinksldjump"/>
          </p:cNvPr>
          <p:cNvSpPr txBox="1"/>
          <p:nvPr/>
        </p:nvSpPr>
        <p:spPr>
          <a:xfrm>
            <a:off x="8416250" y="607452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01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8644" name="Google Shape;8644;p83">
            <a:hlinkClick r:id="rId3" action="ppaction://hlinksldjump"/>
          </p:cNvPr>
          <p:cNvSpPr txBox="1"/>
          <p:nvPr/>
        </p:nvSpPr>
        <p:spPr>
          <a:xfrm>
            <a:off x="8416250" y="117177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02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8645" name="Google Shape;8645;p83">
            <a:hlinkClick r:id="" action="ppaction://noaction"/>
          </p:cNvPr>
          <p:cNvSpPr txBox="1"/>
          <p:nvPr/>
        </p:nvSpPr>
        <p:spPr>
          <a:xfrm>
            <a:off x="8416250" y="1709824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03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8646" name="Google Shape;8646;p83">
            <a:hlinkClick r:id="" action="ppaction://noaction"/>
          </p:cNvPr>
          <p:cNvSpPr txBox="1"/>
          <p:nvPr/>
        </p:nvSpPr>
        <p:spPr>
          <a:xfrm>
            <a:off x="8416250" y="2276905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04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8647" name="Google Shape;8647;p83">
            <a:hlinkClick r:id="" action="ppaction://noaction"/>
          </p:cNvPr>
          <p:cNvSpPr txBox="1"/>
          <p:nvPr/>
        </p:nvSpPr>
        <p:spPr>
          <a:xfrm>
            <a:off x="8416250" y="283429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05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8648" name="Google Shape;8648;p83">
            <a:hlinkClick r:id="" action="ppaction://noaction"/>
          </p:cNvPr>
          <p:cNvSpPr txBox="1"/>
          <p:nvPr/>
        </p:nvSpPr>
        <p:spPr>
          <a:xfrm>
            <a:off x="8416250" y="3396535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06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8649" name="Google Shape;8649;p83">
            <a:hlinkClick r:id="rId4" action="ppaction://hlinksldjump"/>
          </p:cNvPr>
          <p:cNvSpPr/>
          <p:nvPr/>
        </p:nvSpPr>
        <p:spPr>
          <a:xfrm>
            <a:off x="8473075" y="4372025"/>
            <a:ext cx="443400" cy="295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</p:txBody>
      </p:sp>
      <p:grpSp>
        <p:nvGrpSpPr>
          <p:cNvPr id="8660" name="Google Shape;8660;p83"/>
          <p:cNvGrpSpPr/>
          <p:nvPr/>
        </p:nvGrpSpPr>
        <p:grpSpPr>
          <a:xfrm>
            <a:off x="395536" y="51470"/>
            <a:ext cx="369325" cy="363375"/>
            <a:chOff x="1356675" y="3467550"/>
            <a:chExt cx="485600" cy="491025"/>
          </a:xfrm>
        </p:grpSpPr>
        <p:sp>
          <p:nvSpPr>
            <p:cNvPr id="8661" name="Google Shape;8661;p83"/>
            <p:cNvSpPr/>
            <p:nvPr/>
          </p:nvSpPr>
          <p:spPr>
            <a:xfrm>
              <a:off x="1356675" y="3467550"/>
              <a:ext cx="485600" cy="491025"/>
            </a:xfrm>
            <a:custGeom>
              <a:avLst/>
              <a:gdLst/>
              <a:ahLst/>
              <a:cxnLst/>
              <a:rect l="l" t="t" r="r" b="b"/>
              <a:pathLst>
                <a:path w="19424" h="19641" extrusionOk="0">
                  <a:moveTo>
                    <a:pt x="6591" y="0"/>
                  </a:moveTo>
                  <a:cubicBezTo>
                    <a:pt x="6531" y="0"/>
                    <a:pt x="6472" y="2"/>
                    <a:pt x="6414" y="5"/>
                  </a:cubicBezTo>
                  <a:cubicBezTo>
                    <a:pt x="5198" y="1130"/>
                    <a:pt x="4529" y="3501"/>
                    <a:pt x="5745" y="5659"/>
                  </a:cubicBezTo>
                  <a:cubicBezTo>
                    <a:pt x="6110" y="6297"/>
                    <a:pt x="6748" y="7057"/>
                    <a:pt x="7508" y="7817"/>
                  </a:cubicBezTo>
                  <a:cubicBezTo>
                    <a:pt x="6444" y="7482"/>
                    <a:pt x="5472" y="7300"/>
                    <a:pt x="4773" y="7300"/>
                  </a:cubicBezTo>
                  <a:cubicBezTo>
                    <a:pt x="4684" y="7296"/>
                    <a:pt x="4596" y="7294"/>
                    <a:pt x="4510" y="7294"/>
                  </a:cubicBezTo>
                  <a:cubicBezTo>
                    <a:pt x="2125" y="7294"/>
                    <a:pt x="440" y="8875"/>
                    <a:pt x="0" y="10400"/>
                  </a:cubicBezTo>
                  <a:cubicBezTo>
                    <a:pt x="600" y="11704"/>
                    <a:pt x="2183" y="12873"/>
                    <a:pt x="4155" y="12873"/>
                  </a:cubicBezTo>
                  <a:cubicBezTo>
                    <a:pt x="4483" y="12873"/>
                    <a:pt x="4821" y="12841"/>
                    <a:pt x="5168" y="12771"/>
                  </a:cubicBezTo>
                  <a:cubicBezTo>
                    <a:pt x="5897" y="12619"/>
                    <a:pt x="6779" y="12285"/>
                    <a:pt x="7751" y="11768"/>
                  </a:cubicBezTo>
                  <a:lnTo>
                    <a:pt x="7751" y="11768"/>
                  </a:lnTo>
                  <a:cubicBezTo>
                    <a:pt x="7113" y="12650"/>
                    <a:pt x="6627" y="13501"/>
                    <a:pt x="6353" y="14169"/>
                  </a:cubicBezTo>
                  <a:cubicBezTo>
                    <a:pt x="5472" y="16480"/>
                    <a:pt x="6505" y="18729"/>
                    <a:pt x="7873" y="19641"/>
                  </a:cubicBezTo>
                  <a:cubicBezTo>
                    <a:pt x="9514" y="19428"/>
                    <a:pt x="11460" y="17908"/>
                    <a:pt x="11703" y="15416"/>
                  </a:cubicBezTo>
                  <a:cubicBezTo>
                    <a:pt x="11794" y="14717"/>
                    <a:pt x="11703" y="13714"/>
                    <a:pt x="11551" y="12650"/>
                  </a:cubicBezTo>
                  <a:lnTo>
                    <a:pt x="11551" y="12650"/>
                  </a:lnTo>
                  <a:cubicBezTo>
                    <a:pt x="12220" y="13531"/>
                    <a:pt x="12858" y="14261"/>
                    <a:pt x="13435" y="14717"/>
                  </a:cubicBezTo>
                  <a:cubicBezTo>
                    <a:pt x="14417" y="15487"/>
                    <a:pt x="15512" y="15807"/>
                    <a:pt x="16522" y="15807"/>
                  </a:cubicBezTo>
                  <a:cubicBezTo>
                    <a:pt x="17543" y="15807"/>
                    <a:pt x="18477" y="15480"/>
                    <a:pt x="19119" y="14960"/>
                  </a:cubicBezTo>
                  <a:cubicBezTo>
                    <a:pt x="19423" y="13349"/>
                    <a:pt x="18603" y="11069"/>
                    <a:pt x="16323" y="10036"/>
                  </a:cubicBezTo>
                  <a:cubicBezTo>
                    <a:pt x="15654" y="9732"/>
                    <a:pt x="14712" y="9489"/>
                    <a:pt x="13648" y="9306"/>
                  </a:cubicBezTo>
                  <a:cubicBezTo>
                    <a:pt x="14712" y="8972"/>
                    <a:pt x="15593" y="8637"/>
                    <a:pt x="16201" y="8212"/>
                  </a:cubicBezTo>
                  <a:cubicBezTo>
                    <a:pt x="18299" y="6844"/>
                    <a:pt x="18785" y="4443"/>
                    <a:pt x="18208" y="2893"/>
                  </a:cubicBezTo>
                  <a:cubicBezTo>
                    <a:pt x="17660" y="2590"/>
                    <a:pt x="16957" y="2412"/>
                    <a:pt x="16203" y="2412"/>
                  </a:cubicBezTo>
                  <a:cubicBezTo>
                    <a:pt x="14990" y="2412"/>
                    <a:pt x="13646" y="2873"/>
                    <a:pt x="12615" y="4017"/>
                  </a:cubicBezTo>
                  <a:cubicBezTo>
                    <a:pt x="12128" y="4564"/>
                    <a:pt x="11612" y="5355"/>
                    <a:pt x="11095" y="6358"/>
                  </a:cubicBezTo>
                  <a:cubicBezTo>
                    <a:pt x="11095" y="5233"/>
                    <a:pt x="11034" y="4261"/>
                    <a:pt x="10852" y="3561"/>
                  </a:cubicBezTo>
                  <a:cubicBezTo>
                    <a:pt x="10236" y="1215"/>
                    <a:pt x="8233" y="0"/>
                    <a:pt x="65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2" name="Google Shape;8662;p83"/>
            <p:cNvSpPr/>
            <p:nvPr/>
          </p:nvSpPr>
          <p:spPr>
            <a:xfrm>
              <a:off x="1482825" y="3582400"/>
              <a:ext cx="243175" cy="248525"/>
            </a:xfrm>
            <a:custGeom>
              <a:avLst/>
              <a:gdLst/>
              <a:ahLst/>
              <a:cxnLst/>
              <a:rect l="l" t="t" r="r" b="b"/>
              <a:pathLst>
                <a:path w="9727" h="9941" extrusionOk="0">
                  <a:moveTo>
                    <a:pt x="3253" y="1"/>
                  </a:moveTo>
                  <a:cubicBezTo>
                    <a:pt x="2736" y="913"/>
                    <a:pt x="2523" y="2159"/>
                    <a:pt x="2979" y="3466"/>
                  </a:cubicBezTo>
                  <a:cubicBezTo>
                    <a:pt x="1611" y="3618"/>
                    <a:pt x="547" y="4378"/>
                    <a:pt x="0" y="5259"/>
                  </a:cubicBezTo>
                  <a:cubicBezTo>
                    <a:pt x="653" y="5997"/>
                    <a:pt x="1702" y="6575"/>
                    <a:pt x="2951" y="6575"/>
                  </a:cubicBezTo>
                  <a:cubicBezTo>
                    <a:pt x="3040" y="6575"/>
                    <a:pt x="3131" y="6572"/>
                    <a:pt x="3222" y="6566"/>
                  </a:cubicBezTo>
                  <a:lnTo>
                    <a:pt x="3222" y="6566"/>
                  </a:lnTo>
                  <a:cubicBezTo>
                    <a:pt x="2949" y="7904"/>
                    <a:pt x="3344" y="9120"/>
                    <a:pt x="4012" y="9940"/>
                  </a:cubicBezTo>
                  <a:cubicBezTo>
                    <a:pt x="4955" y="9545"/>
                    <a:pt x="5867" y="8572"/>
                    <a:pt x="6262" y="7296"/>
                  </a:cubicBezTo>
                  <a:cubicBezTo>
                    <a:pt x="6938" y="7695"/>
                    <a:pt x="7645" y="7866"/>
                    <a:pt x="8313" y="7866"/>
                  </a:cubicBezTo>
                  <a:cubicBezTo>
                    <a:pt x="8815" y="7866"/>
                    <a:pt x="9296" y="7769"/>
                    <a:pt x="9727" y="7600"/>
                  </a:cubicBezTo>
                  <a:cubicBezTo>
                    <a:pt x="9605" y="6536"/>
                    <a:pt x="9028" y="5381"/>
                    <a:pt x="7903" y="4621"/>
                  </a:cubicBezTo>
                  <a:cubicBezTo>
                    <a:pt x="8906" y="3740"/>
                    <a:pt x="9301" y="2524"/>
                    <a:pt x="9271" y="1460"/>
                  </a:cubicBezTo>
                  <a:cubicBezTo>
                    <a:pt x="9018" y="1400"/>
                    <a:pt x="8749" y="1370"/>
                    <a:pt x="8472" y="1370"/>
                  </a:cubicBezTo>
                  <a:cubicBezTo>
                    <a:pt x="7613" y="1370"/>
                    <a:pt x="6670" y="1660"/>
                    <a:pt x="5867" y="2281"/>
                  </a:cubicBezTo>
                  <a:cubicBezTo>
                    <a:pt x="5350" y="1034"/>
                    <a:pt x="4286" y="274"/>
                    <a:pt x="32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3" name="Google Shape;8663;p83"/>
            <p:cNvSpPr/>
            <p:nvPr/>
          </p:nvSpPr>
          <p:spPr>
            <a:xfrm>
              <a:off x="1560325" y="3656675"/>
              <a:ext cx="108700" cy="94975"/>
            </a:xfrm>
            <a:custGeom>
              <a:avLst/>
              <a:gdLst/>
              <a:ahLst/>
              <a:cxnLst/>
              <a:rect l="l" t="t" r="r" b="b"/>
              <a:pathLst>
                <a:path w="4348" h="3799" extrusionOk="0">
                  <a:moveTo>
                    <a:pt x="2196" y="1"/>
                  </a:moveTo>
                  <a:cubicBezTo>
                    <a:pt x="1950" y="1"/>
                    <a:pt x="1700" y="52"/>
                    <a:pt x="1460" y="161"/>
                  </a:cubicBezTo>
                  <a:cubicBezTo>
                    <a:pt x="456" y="525"/>
                    <a:pt x="1" y="1680"/>
                    <a:pt x="426" y="2623"/>
                  </a:cubicBezTo>
                  <a:cubicBezTo>
                    <a:pt x="702" y="3358"/>
                    <a:pt x="1430" y="3798"/>
                    <a:pt x="2175" y="3798"/>
                  </a:cubicBezTo>
                  <a:cubicBezTo>
                    <a:pt x="2416" y="3798"/>
                    <a:pt x="2658" y="3752"/>
                    <a:pt x="2888" y="3656"/>
                  </a:cubicBezTo>
                  <a:cubicBezTo>
                    <a:pt x="3891" y="3261"/>
                    <a:pt x="4347" y="2136"/>
                    <a:pt x="3922" y="1164"/>
                  </a:cubicBezTo>
                  <a:cubicBezTo>
                    <a:pt x="3604" y="439"/>
                    <a:pt x="2916" y="1"/>
                    <a:pt x="21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64" name="Google Shape;8664;p83"/>
          <p:cNvGrpSpPr/>
          <p:nvPr/>
        </p:nvGrpSpPr>
        <p:grpSpPr>
          <a:xfrm>
            <a:off x="7769675" y="4369475"/>
            <a:ext cx="361750" cy="357925"/>
            <a:chOff x="4529975" y="4558875"/>
            <a:chExt cx="361750" cy="357925"/>
          </a:xfrm>
        </p:grpSpPr>
        <p:sp>
          <p:nvSpPr>
            <p:cNvPr id="8665" name="Google Shape;8665;p83"/>
            <p:cNvSpPr/>
            <p:nvPr/>
          </p:nvSpPr>
          <p:spPr>
            <a:xfrm>
              <a:off x="4529975" y="4558875"/>
              <a:ext cx="361750" cy="357925"/>
            </a:xfrm>
            <a:custGeom>
              <a:avLst/>
              <a:gdLst/>
              <a:ahLst/>
              <a:cxnLst/>
              <a:rect l="l" t="t" r="r" b="b"/>
              <a:pathLst>
                <a:path w="14470" h="14317" extrusionOk="0">
                  <a:moveTo>
                    <a:pt x="6627" y="0"/>
                  </a:moveTo>
                  <a:cubicBezTo>
                    <a:pt x="5381" y="0"/>
                    <a:pt x="5047" y="1216"/>
                    <a:pt x="5168" y="3131"/>
                  </a:cubicBezTo>
                  <a:cubicBezTo>
                    <a:pt x="4234" y="2384"/>
                    <a:pt x="3437" y="1946"/>
                    <a:pt x="2786" y="1946"/>
                  </a:cubicBezTo>
                  <a:cubicBezTo>
                    <a:pt x="2378" y="1946"/>
                    <a:pt x="2026" y="2118"/>
                    <a:pt x="1733" y="2493"/>
                  </a:cubicBezTo>
                  <a:cubicBezTo>
                    <a:pt x="1551" y="2888"/>
                    <a:pt x="1551" y="3253"/>
                    <a:pt x="1703" y="3556"/>
                  </a:cubicBezTo>
                  <a:cubicBezTo>
                    <a:pt x="1369" y="3556"/>
                    <a:pt x="1004" y="3708"/>
                    <a:pt x="761" y="4073"/>
                  </a:cubicBezTo>
                  <a:cubicBezTo>
                    <a:pt x="153" y="5137"/>
                    <a:pt x="974" y="6049"/>
                    <a:pt x="2737" y="6930"/>
                  </a:cubicBezTo>
                  <a:cubicBezTo>
                    <a:pt x="943" y="7599"/>
                    <a:pt x="1" y="8450"/>
                    <a:pt x="487" y="9575"/>
                  </a:cubicBezTo>
                  <a:cubicBezTo>
                    <a:pt x="761" y="9909"/>
                    <a:pt x="1065" y="10092"/>
                    <a:pt x="1399" y="10152"/>
                  </a:cubicBezTo>
                  <a:cubicBezTo>
                    <a:pt x="1217" y="10456"/>
                    <a:pt x="1217" y="10821"/>
                    <a:pt x="1308" y="11216"/>
                  </a:cubicBezTo>
                  <a:cubicBezTo>
                    <a:pt x="1600" y="11681"/>
                    <a:pt x="1985" y="11890"/>
                    <a:pt x="2462" y="11890"/>
                  </a:cubicBezTo>
                  <a:cubicBezTo>
                    <a:pt x="3078" y="11890"/>
                    <a:pt x="3849" y="11542"/>
                    <a:pt x="4773" y="10943"/>
                  </a:cubicBezTo>
                  <a:lnTo>
                    <a:pt x="4773" y="10943"/>
                  </a:lnTo>
                  <a:cubicBezTo>
                    <a:pt x="4469" y="12858"/>
                    <a:pt x="4712" y="14073"/>
                    <a:pt x="5958" y="14225"/>
                  </a:cubicBezTo>
                  <a:cubicBezTo>
                    <a:pt x="6384" y="14165"/>
                    <a:pt x="6688" y="13982"/>
                    <a:pt x="6901" y="13709"/>
                  </a:cubicBezTo>
                  <a:cubicBezTo>
                    <a:pt x="7083" y="14013"/>
                    <a:pt x="7387" y="14225"/>
                    <a:pt x="7813" y="14317"/>
                  </a:cubicBezTo>
                  <a:cubicBezTo>
                    <a:pt x="9059" y="14317"/>
                    <a:pt x="9424" y="13101"/>
                    <a:pt x="9302" y="11216"/>
                  </a:cubicBezTo>
                  <a:lnTo>
                    <a:pt x="9302" y="11216"/>
                  </a:lnTo>
                  <a:cubicBezTo>
                    <a:pt x="10227" y="11956"/>
                    <a:pt x="11005" y="12381"/>
                    <a:pt x="11644" y="12381"/>
                  </a:cubicBezTo>
                  <a:cubicBezTo>
                    <a:pt x="12055" y="12381"/>
                    <a:pt x="12409" y="12205"/>
                    <a:pt x="12706" y="11824"/>
                  </a:cubicBezTo>
                  <a:cubicBezTo>
                    <a:pt x="12919" y="11429"/>
                    <a:pt x="12919" y="11064"/>
                    <a:pt x="12767" y="10760"/>
                  </a:cubicBezTo>
                  <a:cubicBezTo>
                    <a:pt x="13101" y="10760"/>
                    <a:pt x="13436" y="10608"/>
                    <a:pt x="13709" y="10274"/>
                  </a:cubicBezTo>
                  <a:cubicBezTo>
                    <a:pt x="14317" y="9210"/>
                    <a:pt x="13466" y="8298"/>
                    <a:pt x="11734" y="7417"/>
                  </a:cubicBezTo>
                  <a:cubicBezTo>
                    <a:pt x="13527" y="6718"/>
                    <a:pt x="14469" y="5897"/>
                    <a:pt x="13983" y="4742"/>
                  </a:cubicBezTo>
                  <a:cubicBezTo>
                    <a:pt x="13709" y="4408"/>
                    <a:pt x="13405" y="4225"/>
                    <a:pt x="13071" y="4195"/>
                  </a:cubicBezTo>
                  <a:cubicBezTo>
                    <a:pt x="13253" y="3891"/>
                    <a:pt x="13253" y="3496"/>
                    <a:pt x="13132" y="3131"/>
                  </a:cubicBezTo>
                  <a:cubicBezTo>
                    <a:pt x="12852" y="2638"/>
                    <a:pt x="12461" y="2419"/>
                    <a:pt x="11974" y="2419"/>
                  </a:cubicBezTo>
                  <a:cubicBezTo>
                    <a:pt x="11351" y="2419"/>
                    <a:pt x="10571" y="2777"/>
                    <a:pt x="9667" y="3374"/>
                  </a:cubicBezTo>
                  <a:cubicBezTo>
                    <a:pt x="9971" y="1490"/>
                    <a:pt x="9758" y="274"/>
                    <a:pt x="8512" y="122"/>
                  </a:cubicBezTo>
                  <a:cubicBezTo>
                    <a:pt x="8086" y="152"/>
                    <a:pt x="7782" y="335"/>
                    <a:pt x="7539" y="608"/>
                  </a:cubicBezTo>
                  <a:cubicBezTo>
                    <a:pt x="7357" y="304"/>
                    <a:pt x="7053" y="122"/>
                    <a:pt x="66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6" name="Google Shape;8666;p83"/>
            <p:cNvSpPr/>
            <p:nvPr/>
          </p:nvSpPr>
          <p:spPr>
            <a:xfrm>
              <a:off x="4585450" y="4606750"/>
              <a:ext cx="250025" cy="263700"/>
            </a:xfrm>
            <a:custGeom>
              <a:avLst/>
              <a:gdLst/>
              <a:ahLst/>
              <a:cxnLst/>
              <a:rect l="l" t="t" r="r" b="b"/>
              <a:pathLst>
                <a:path w="10001" h="10548" extrusionOk="0">
                  <a:moveTo>
                    <a:pt x="5259" y="0"/>
                  </a:moveTo>
                  <a:cubicBezTo>
                    <a:pt x="4256" y="91"/>
                    <a:pt x="4043" y="1125"/>
                    <a:pt x="4165" y="2766"/>
                  </a:cubicBezTo>
                  <a:cubicBezTo>
                    <a:pt x="3970" y="2349"/>
                    <a:pt x="3750" y="2059"/>
                    <a:pt x="3435" y="2059"/>
                  </a:cubicBezTo>
                  <a:cubicBezTo>
                    <a:pt x="3406" y="2059"/>
                    <a:pt x="3376" y="2062"/>
                    <a:pt x="3344" y="2067"/>
                  </a:cubicBezTo>
                  <a:cubicBezTo>
                    <a:pt x="3101" y="2310"/>
                    <a:pt x="3192" y="2675"/>
                    <a:pt x="3466" y="3100"/>
                  </a:cubicBezTo>
                  <a:cubicBezTo>
                    <a:pt x="2655" y="2408"/>
                    <a:pt x="1946" y="1999"/>
                    <a:pt x="1375" y="1999"/>
                  </a:cubicBezTo>
                  <a:cubicBezTo>
                    <a:pt x="1068" y="1999"/>
                    <a:pt x="801" y="2116"/>
                    <a:pt x="578" y="2371"/>
                  </a:cubicBezTo>
                  <a:cubicBezTo>
                    <a:pt x="214" y="3283"/>
                    <a:pt x="973" y="4012"/>
                    <a:pt x="2432" y="4742"/>
                  </a:cubicBezTo>
                  <a:cubicBezTo>
                    <a:pt x="2316" y="4720"/>
                    <a:pt x="2204" y="4709"/>
                    <a:pt x="2101" y="4709"/>
                  </a:cubicBezTo>
                  <a:cubicBezTo>
                    <a:pt x="1774" y="4709"/>
                    <a:pt x="1529" y="4822"/>
                    <a:pt x="1460" y="5076"/>
                  </a:cubicBezTo>
                  <a:cubicBezTo>
                    <a:pt x="1515" y="5378"/>
                    <a:pt x="1841" y="5506"/>
                    <a:pt x="2262" y="5506"/>
                  </a:cubicBezTo>
                  <a:cubicBezTo>
                    <a:pt x="2308" y="5506"/>
                    <a:pt x="2354" y="5505"/>
                    <a:pt x="2402" y="5502"/>
                  </a:cubicBezTo>
                  <a:lnTo>
                    <a:pt x="2402" y="5502"/>
                  </a:lnTo>
                  <a:cubicBezTo>
                    <a:pt x="852" y="6079"/>
                    <a:pt x="1" y="6718"/>
                    <a:pt x="305" y="7660"/>
                  </a:cubicBezTo>
                  <a:cubicBezTo>
                    <a:pt x="533" y="7973"/>
                    <a:pt x="834" y="8114"/>
                    <a:pt x="1198" y="8114"/>
                  </a:cubicBezTo>
                  <a:cubicBezTo>
                    <a:pt x="1753" y="8114"/>
                    <a:pt x="2457" y="7785"/>
                    <a:pt x="3284" y="7234"/>
                  </a:cubicBezTo>
                  <a:lnTo>
                    <a:pt x="3284" y="7234"/>
                  </a:lnTo>
                  <a:cubicBezTo>
                    <a:pt x="2980" y="7629"/>
                    <a:pt x="2828" y="7994"/>
                    <a:pt x="3071" y="8268"/>
                  </a:cubicBezTo>
                  <a:cubicBezTo>
                    <a:pt x="3129" y="8287"/>
                    <a:pt x="3186" y="8297"/>
                    <a:pt x="3240" y="8297"/>
                  </a:cubicBezTo>
                  <a:cubicBezTo>
                    <a:pt x="3522" y="8297"/>
                    <a:pt x="3743" y="8042"/>
                    <a:pt x="3922" y="7660"/>
                  </a:cubicBezTo>
                  <a:lnTo>
                    <a:pt x="3922" y="7660"/>
                  </a:lnTo>
                  <a:cubicBezTo>
                    <a:pt x="3618" y="9240"/>
                    <a:pt x="3770" y="10304"/>
                    <a:pt x="4743" y="10547"/>
                  </a:cubicBezTo>
                  <a:cubicBezTo>
                    <a:pt x="5746" y="10426"/>
                    <a:pt x="5958" y="9392"/>
                    <a:pt x="5867" y="7781"/>
                  </a:cubicBezTo>
                  <a:lnTo>
                    <a:pt x="5867" y="7781"/>
                  </a:lnTo>
                  <a:cubicBezTo>
                    <a:pt x="6028" y="8183"/>
                    <a:pt x="6259" y="8466"/>
                    <a:pt x="6540" y="8466"/>
                  </a:cubicBezTo>
                  <a:cubicBezTo>
                    <a:pt x="6578" y="8466"/>
                    <a:pt x="6617" y="8461"/>
                    <a:pt x="6657" y="8450"/>
                  </a:cubicBezTo>
                  <a:cubicBezTo>
                    <a:pt x="6931" y="8237"/>
                    <a:pt x="6809" y="7842"/>
                    <a:pt x="6536" y="7417"/>
                  </a:cubicBezTo>
                  <a:lnTo>
                    <a:pt x="6536" y="7417"/>
                  </a:lnTo>
                  <a:cubicBezTo>
                    <a:pt x="7347" y="8109"/>
                    <a:pt x="8055" y="8518"/>
                    <a:pt x="8627" y="8518"/>
                  </a:cubicBezTo>
                  <a:cubicBezTo>
                    <a:pt x="8933" y="8518"/>
                    <a:pt x="9201" y="8401"/>
                    <a:pt x="9423" y="8146"/>
                  </a:cubicBezTo>
                  <a:cubicBezTo>
                    <a:pt x="9819" y="7234"/>
                    <a:pt x="9059" y="6505"/>
                    <a:pt x="7569" y="5806"/>
                  </a:cubicBezTo>
                  <a:lnTo>
                    <a:pt x="7569" y="5806"/>
                  </a:lnTo>
                  <a:cubicBezTo>
                    <a:pt x="7674" y="5819"/>
                    <a:pt x="7774" y="5826"/>
                    <a:pt x="7869" y="5826"/>
                  </a:cubicBezTo>
                  <a:cubicBezTo>
                    <a:pt x="8213" y="5826"/>
                    <a:pt x="8477" y="5727"/>
                    <a:pt x="8572" y="5441"/>
                  </a:cubicBezTo>
                  <a:cubicBezTo>
                    <a:pt x="8492" y="5146"/>
                    <a:pt x="8199" y="5040"/>
                    <a:pt x="7776" y="5040"/>
                  </a:cubicBezTo>
                  <a:cubicBezTo>
                    <a:pt x="7720" y="5040"/>
                    <a:pt x="7661" y="5042"/>
                    <a:pt x="7600" y="5046"/>
                  </a:cubicBezTo>
                  <a:cubicBezTo>
                    <a:pt x="9180" y="4468"/>
                    <a:pt x="10001" y="3830"/>
                    <a:pt x="9697" y="2857"/>
                  </a:cubicBezTo>
                  <a:cubicBezTo>
                    <a:pt x="9468" y="2544"/>
                    <a:pt x="9173" y="2403"/>
                    <a:pt x="8815" y="2403"/>
                  </a:cubicBezTo>
                  <a:cubicBezTo>
                    <a:pt x="8268" y="2403"/>
                    <a:pt x="7575" y="2732"/>
                    <a:pt x="6749" y="3283"/>
                  </a:cubicBezTo>
                  <a:cubicBezTo>
                    <a:pt x="7053" y="2918"/>
                    <a:pt x="7205" y="2523"/>
                    <a:pt x="6931" y="2280"/>
                  </a:cubicBezTo>
                  <a:cubicBezTo>
                    <a:pt x="6874" y="2259"/>
                    <a:pt x="6818" y="2249"/>
                    <a:pt x="6764" y="2249"/>
                  </a:cubicBezTo>
                  <a:cubicBezTo>
                    <a:pt x="6504" y="2249"/>
                    <a:pt x="6281" y="2485"/>
                    <a:pt x="6080" y="2888"/>
                  </a:cubicBezTo>
                  <a:cubicBezTo>
                    <a:pt x="6354" y="1246"/>
                    <a:pt x="6202" y="182"/>
                    <a:pt x="52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7" name="Google Shape;8667;p83"/>
            <p:cNvSpPr/>
            <p:nvPr/>
          </p:nvSpPr>
          <p:spPr>
            <a:xfrm>
              <a:off x="4644725" y="4675000"/>
              <a:ext cx="129975" cy="126350"/>
            </a:xfrm>
            <a:custGeom>
              <a:avLst/>
              <a:gdLst/>
              <a:ahLst/>
              <a:cxnLst/>
              <a:rect l="l" t="t" r="r" b="b"/>
              <a:pathLst>
                <a:path w="5199" h="5054" extrusionOk="0">
                  <a:moveTo>
                    <a:pt x="2569" y="0"/>
                  </a:moveTo>
                  <a:cubicBezTo>
                    <a:pt x="1245" y="0"/>
                    <a:pt x="149" y="1034"/>
                    <a:pt x="61" y="2377"/>
                  </a:cubicBezTo>
                  <a:cubicBezTo>
                    <a:pt x="1" y="3805"/>
                    <a:pt x="1065" y="4960"/>
                    <a:pt x="2463" y="5051"/>
                  </a:cubicBezTo>
                  <a:cubicBezTo>
                    <a:pt x="2501" y="5053"/>
                    <a:pt x="2539" y="5054"/>
                    <a:pt x="2577" y="5054"/>
                  </a:cubicBezTo>
                  <a:cubicBezTo>
                    <a:pt x="3925" y="5054"/>
                    <a:pt x="5049" y="4010"/>
                    <a:pt x="5138" y="2650"/>
                  </a:cubicBezTo>
                  <a:cubicBezTo>
                    <a:pt x="5198" y="1252"/>
                    <a:pt x="4135" y="67"/>
                    <a:pt x="2736" y="6"/>
                  </a:cubicBezTo>
                  <a:cubicBezTo>
                    <a:pt x="2680" y="2"/>
                    <a:pt x="2625" y="0"/>
                    <a:pt x="25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3" name="Picture 4" descr="Raphatphorn Jeaby (raphatphorn7895) - Profile | Pinterest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59" r="50000" b="12357"/>
          <a:stretch/>
        </p:blipFill>
        <p:spPr bwMode="auto">
          <a:xfrm>
            <a:off x="870946" y="1516146"/>
            <a:ext cx="1396798" cy="2279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Raphatphorn Jeaby (raphatphorn7895) - Profile | Pinterest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3085" b="12722"/>
          <a:stretch/>
        </p:blipFill>
        <p:spPr bwMode="auto">
          <a:xfrm>
            <a:off x="7033749" y="1454482"/>
            <a:ext cx="1426683" cy="2341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Google Shape;784;p40"/>
          <p:cNvSpPr txBox="1">
            <a:spLocks/>
          </p:cNvSpPr>
          <p:nvPr/>
        </p:nvSpPr>
        <p:spPr>
          <a:xfrm>
            <a:off x="2044893" y="2000615"/>
            <a:ext cx="5263411" cy="14902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ca-ES" sz="5400" dirty="0" smtClean="0">
                <a:latin typeface="Khmer OS Freehand" pitchFamily="2" charset="0"/>
                <a:cs typeface="Khmer OS Freehand" pitchFamily="2" charset="0"/>
              </a:rPr>
              <a:t>សូមអរគុណ!!!</a:t>
            </a:r>
            <a:endParaRPr lang="en-US" sz="5400" b="1" dirty="0">
              <a:solidFill>
                <a:srgbClr val="FF0000"/>
              </a:solidFill>
              <a:latin typeface="Khmer OS Freehand" pitchFamily="2" charset="0"/>
              <a:cs typeface="Khmer OS Freehand" pitchFamily="2" charset="0"/>
            </a:endParaRPr>
          </a:p>
        </p:txBody>
      </p:sp>
      <p:grpSp>
        <p:nvGrpSpPr>
          <p:cNvPr id="125" name="Google Shape;336;p34"/>
          <p:cNvGrpSpPr/>
          <p:nvPr/>
        </p:nvGrpSpPr>
        <p:grpSpPr>
          <a:xfrm rot="941135">
            <a:off x="6828785" y="197390"/>
            <a:ext cx="1354875" cy="900823"/>
            <a:chOff x="344225" y="1959650"/>
            <a:chExt cx="1284475" cy="826950"/>
          </a:xfrm>
        </p:grpSpPr>
        <p:sp>
          <p:nvSpPr>
            <p:cNvPr id="126" name="Google Shape;337;p34"/>
            <p:cNvSpPr/>
            <p:nvPr/>
          </p:nvSpPr>
          <p:spPr>
            <a:xfrm>
              <a:off x="344225" y="1959650"/>
              <a:ext cx="1284475" cy="826950"/>
            </a:xfrm>
            <a:custGeom>
              <a:avLst/>
              <a:gdLst/>
              <a:ahLst/>
              <a:cxnLst/>
              <a:rect l="l" t="t" r="r" b="b"/>
              <a:pathLst>
                <a:path w="51379" h="33078" extrusionOk="0">
                  <a:moveTo>
                    <a:pt x="26211" y="1"/>
                  </a:moveTo>
                  <a:cubicBezTo>
                    <a:pt x="25258" y="1"/>
                    <a:pt x="24266" y="54"/>
                    <a:pt x="23233" y="165"/>
                  </a:cubicBezTo>
                  <a:lnTo>
                    <a:pt x="23225" y="165"/>
                  </a:lnTo>
                  <a:cubicBezTo>
                    <a:pt x="23225" y="165"/>
                    <a:pt x="5162" y="1393"/>
                    <a:pt x="3044" y="20553"/>
                  </a:cubicBezTo>
                  <a:cubicBezTo>
                    <a:pt x="3044" y="20553"/>
                    <a:pt x="1565" y="21124"/>
                    <a:pt x="1211" y="22525"/>
                  </a:cubicBezTo>
                  <a:cubicBezTo>
                    <a:pt x="856" y="23926"/>
                    <a:pt x="1288" y="24877"/>
                    <a:pt x="1288" y="24877"/>
                  </a:cubicBezTo>
                  <a:cubicBezTo>
                    <a:pt x="1288" y="24877"/>
                    <a:pt x="0" y="26070"/>
                    <a:pt x="1453" y="28119"/>
                  </a:cubicBezTo>
                  <a:cubicBezTo>
                    <a:pt x="1453" y="28119"/>
                    <a:pt x="1020" y="30687"/>
                    <a:pt x="2784" y="31725"/>
                  </a:cubicBezTo>
                  <a:cubicBezTo>
                    <a:pt x="3463" y="32124"/>
                    <a:pt x="4087" y="32247"/>
                    <a:pt x="4599" y="32247"/>
                  </a:cubicBezTo>
                  <a:cubicBezTo>
                    <a:pt x="5418" y="32247"/>
                    <a:pt x="5949" y="31932"/>
                    <a:pt x="5949" y="31932"/>
                  </a:cubicBezTo>
                  <a:cubicBezTo>
                    <a:pt x="5949" y="31932"/>
                    <a:pt x="6726" y="32850"/>
                    <a:pt x="7755" y="32850"/>
                  </a:cubicBezTo>
                  <a:cubicBezTo>
                    <a:pt x="7779" y="32850"/>
                    <a:pt x="7802" y="32850"/>
                    <a:pt x="7825" y="32849"/>
                  </a:cubicBezTo>
                  <a:cubicBezTo>
                    <a:pt x="8897" y="32806"/>
                    <a:pt x="9399" y="32140"/>
                    <a:pt x="9399" y="32140"/>
                  </a:cubicBezTo>
                  <a:cubicBezTo>
                    <a:pt x="9399" y="32140"/>
                    <a:pt x="10409" y="33077"/>
                    <a:pt x="11708" y="33077"/>
                  </a:cubicBezTo>
                  <a:cubicBezTo>
                    <a:pt x="11896" y="33077"/>
                    <a:pt x="12089" y="33058"/>
                    <a:pt x="12287" y="33013"/>
                  </a:cubicBezTo>
                  <a:cubicBezTo>
                    <a:pt x="13861" y="32667"/>
                    <a:pt x="14440" y="31388"/>
                    <a:pt x="14440" y="31388"/>
                  </a:cubicBezTo>
                  <a:cubicBezTo>
                    <a:pt x="14440" y="31388"/>
                    <a:pt x="14664" y="31570"/>
                    <a:pt x="15042" y="31570"/>
                  </a:cubicBezTo>
                  <a:cubicBezTo>
                    <a:pt x="15184" y="31570"/>
                    <a:pt x="15348" y="31545"/>
                    <a:pt x="15529" y="31474"/>
                  </a:cubicBezTo>
                  <a:cubicBezTo>
                    <a:pt x="16204" y="31223"/>
                    <a:pt x="16212" y="30324"/>
                    <a:pt x="16212" y="30324"/>
                  </a:cubicBezTo>
                  <a:cubicBezTo>
                    <a:pt x="16212" y="30324"/>
                    <a:pt x="16215" y="30324"/>
                    <a:pt x="16221" y="30324"/>
                  </a:cubicBezTo>
                  <a:cubicBezTo>
                    <a:pt x="16337" y="30324"/>
                    <a:pt x="17683" y="30300"/>
                    <a:pt x="18452" y="29217"/>
                  </a:cubicBezTo>
                  <a:cubicBezTo>
                    <a:pt x="19256" y="28085"/>
                    <a:pt x="18832" y="26528"/>
                    <a:pt x="18832" y="26528"/>
                  </a:cubicBezTo>
                  <a:cubicBezTo>
                    <a:pt x="18832" y="26528"/>
                    <a:pt x="19472" y="25750"/>
                    <a:pt x="19083" y="24453"/>
                  </a:cubicBezTo>
                  <a:cubicBezTo>
                    <a:pt x="18694" y="23156"/>
                    <a:pt x="17976" y="22974"/>
                    <a:pt x="17976" y="22974"/>
                  </a:cubicBezTo>
                  <a:cubicBezTo>
                    <a:pt x="17976" y="22974"/>
                    <a:pt x="18080" y="21634"/>
                    <a:pt x="17103" y="20813"/>
                  </a:cubicBezTo>
                  <a:cubicBezTo>
                    <a:pt x="17103" y="20813"/>
                    <a:pt x="18141" y="14933"/>
                    <a:pt x="24738" y="14224"/>
                  </a:cubicBezTo>
                  <a:cubicBezTo>
                    <a:pt x="25170" y="14178"/>
                    <a:pt x="25582" y="14156"/>
                    <a:pt x="25974" y="14156"/>
                  </a:cubicBezTo>
                  <a:cubicBezTo>
                    <a:pt x="31569" y="14156"/>
                    <a:pt x="33177" y="18573"/>
                    <a:pt x="33177" y="18573"/>
                  </a:cubicBezTo>
                  <a:cubicBezTo>
                    <a:pt x="33177" y="18573"/>
                    <a:pt x="31327" y="20138"/>
                    <a:pt x="32183" y="22395"/>
                  </a:cubicBezTo>
                  <a:cubicBezTo>
                    <a:pt x="32183" y="22395"/>
                    <a:pt x="31232" y="24064"/>
                    <a:pt x="32969" y="25223"/>
                  </a:cubicBezTo>
                  <a:cubicBezTo>
                    <a:pt x="32969" y="25223"/>
                    <a:pt x="32563" y="27229"/>
                    <a:pt x="34206" y="28136"/>
                  </a:cubicBezTo>
                  <a:cubicBezTo>
                    <a:pt x="34717" y="28418"/>
                    <a:pt x="35233" y="28515"/>
                    <a:pt x="35701" y="28515"/>
                  </a:cubicBezTo>
                  <a:cubicBezTo>
                    <a:pt x="36745" y="28515"/>
                    <a:pt x="37552" y="28033"/>
                    <a:pt x="37552" y="28033"/>
                  </a:cubicBezTo>
                  <a:cubicBezTo>
                    <a:pt x="37552" y="28033"/>
                    <a:pt x="38244" y="28750"/>
                    <a:pt x="39152" y="28759"/>
                  </a:cubicBezTo>
                  <a:cubicBezTo>
                    <a:pt x="39164" y="28759"/>
                    <a:pt x="39176" y="28759"/>
                    <a:pt x="39188" y="28759"/>
                  </a:cubicBezTo>
                  <a:cubicBezTo>
                    <a:pt x="40060" y="28759"/>
                    <a:pt x="40397" y="28154"/>
                    <a:pt x="40397" y="28154"/>
                  </a:cubicBezTo>
                  <a:cubicBezTo>
                    <a:pt x="40397" y="28154"/>
                    <a:pt x="41172" y="28840"/>
                    <a:pt x="42373" y="28840"/>
                  </a:cubicBezTo>
                  <a:cubicBezTo>
                    <a:pt x="42574" y="28840"/>
                    <a:pt x="42786" y="28821"/>
                    <a:pt x="43008" y="28776"/>
                  </a:cubicBezTo>
                  <a:cubicBezTo>
                    <a:pt x="44565" y="28465"/>
                    <a:pt x="45031" y="27410"/>
                    <a:pt x="45031" y="27410"/>
                  </a:cubicBezTo>
                  <a:cubicBezTo>
                    <a:pt x="45031" y="27410"/>
                    <a:pt x="45411" y="27640"/>
                    <a:pt x="45867" y="27640"/>
                  </a:cubicBezTo>
                  <a:cubicBezTo>
                    <a:pt x="46011" y="27640"/>
                    <a:pt x="46162" y="27617"/>
                    <a:pt x="46311" y="27557"/>
                  </a:cubicBezTo>
                  <a:cubicBezTo>
                    <a:pt x="46934" y="27315"/>
                    <a:pt x="47115" y="26641"/>
                    <a:pt x="47115" y="26641"/>
                  </a:cubicBezTo>
                  <a:cubicBezTo>
                    <a:pt x="47115" y="26641"/>
                    <a:pt x="47693" y="26972"/>
                    <a:pt x="48445" y="26972"/>
                  </a:cubicBezTo>
                  <a:cubicBezTo>
                    <a:pt x="48920" y="26972"/>
                    <a:pt x="49465" y="26839"/>
                    <a:pt x="49977" y="26407"/>
                  </a:cubicBezTo>
                  <a:cubicBezTo>
                    <a:pt x="51300" y="25292"/>
                    <a:pt x="50773" y="23044"/>
                    <a:pt x="50773" y="23044"/>
                  </a:cubicBezTo>
                  <a:cubicBezTo>
                    <a:pt x="50773" y="23044"/>
                    <a:pt x="51378" y="22265"/>
                    <a:pt x="51101" y="21401"/>
                  </a:cubicBezTo>
                  <a:cubicBezTo>
                    <a:pt x="50833" y="20536"/>
                    <a:pt x="50202" y="20389"/>
                    <a:pt x="50202" y="20389"/>
                  </a:cubicBezTo>
                  <a:cubicBezTo>
                    <a:pt x="50202" y="20389"/>
                    <a:pt x="50505" y="18694"/>
                    <a:pt x="49450" y="17674"/>
                  </a:cubicBezTo>
                  <a:cubicBezTo>
                    <a:pt x="48710" y="16958"/>
                    <a:pt x="48108" y="16849"/>
                    <a:pt x="47810" y="16849"/>
                  </a:cubicBezTo>
                  <a:cubicBezTo>
                    <a:pt x="47680" y="16849"/>
                    <a:pt x="47608" y="16870"/>
                    <a:pt x="47608" y="16870"/>
                  </a:cubicBezTo>
                  <a:cubicBezTo>
                    <a:pt x="47608" y="16870"/>
                    <a:pt x="43257" y="1"/>
                    <a:pt x="2621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30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338;p34"/>
            <p:cNvSpPr/>
            <p:nvPr/>
          </p:nvSpPr>
          <p:spPr>
            <a:xfrm>
              <a:off x="496400" y="2063075"/>
              <a:ext cx="950700" cy="513975"/>
            </a:xfrm>
            <a:custGeom>
              <a:avLst/>
              <a:gdLst/>
              <a:ahLst/>
              <a:cxnLst/>
              <a:rect l="l" t="t" r="r" b="b"/>
              <a:pathLst>
                <a:path w="38028" h="20559" extrusionOk="0">
                  <a:moveTo>
                    <a:pt x="19588" y="1"/>
                  </a:moveTo>
                  <a:cubicBezTo>
                    <a:pt x="18924" y="1"/>
                    <a:pt x="18254" y="36"/>
                    <a:pt x="17579" y="109"/>
                  </a:cubicBezTo>
                  <a:cubicBezTo>
                    <a:pt x="7376" y="1207"/>
                    <a:pt x="0" y="10355"/>
                    <a:pt x="1098" y="20558"/>
                  </a:cubicBezTo>
                  <a:lnTo>
                    <a:pt x="3960" y="20247"/>
                  </a:lnTo>
                  <a:cubicBezTo>
                    <a:pt x="3035" y="11635"/>
                    <a:pt x="9269" y="3896"/>
                    <a:pt x="17890" y="2971"/>
                  </a:cubicBezTo>
                  <a:cubicBezTo>
                    <a:pt x="18459" y="2910"/>
                    <a:pt x="19024" y="2880"/>
                    <a:pt x="19584" y="2880"/>
                  </a:cubicBezTo>
                  <a:cubicBezTo>
                    <a:pt x="27494" y="2880"/>
                    <a:pt x="34293" y="8849"/>
                    <a:pt x="35157" y="16901"/>
                  </a:cubicBezTo>
                  <a:lnTo>
                    <a:pt x="38028" y="16589"/>
                  </a:lnTo>
                  <a:cubicBezTo>
                    <a:pt x="37002" y="7070"/>
                    <a:pt x="28950" y="1"/>
                    <a:pt x="19588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rgbClr val="373737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339;p34"/>
            <p:cNvSpPr/>
            <p:nvPr/>
          </p:nvSpPr>
          <p:spPr>
            <a:xfrm>
              <a:off x="649000" y="2208125"/>
              <a:ext cx="653925" cy="353350"/>
            </a:xfrm>
            <a:custGeom>
              <a:avLst/>
              <a:gdLst/>
              <a:ahLst/>
              <a:cxnLst/>
              <a:rect l="l" t="t" r="r" b="b"/>
              <a:pathLst>
                <a:path w="26157" h="14134" extrusionOk="0">
                  <a:moveTo>
                    <a:pt x="13475" y="0"/>
                  </a:moveTo>
                  <a:cubicBezTo>
                    <a:pt x="13020" y="0"/>
                    <a:pt x="12560" y="25"/>
                    <a:pt x="12097" y="74"/>
                  </a:cubicBezTo>
                  <a:cubicBezTo>
                    <a:pt x="5085" y="826"/>
                    <a:pt x="1" y="7121"/>
                    <a:pt x="762" y="14134"/>
                  </a:cubicBezTo>
                  <a:lnTo>
                    <a:pt x="3615" y="13831"/>
                  </a:lnTo>
                  <a:cubicBezTo>
                    <a:pt x="3027" y="8392"/>
                    <a:pt x="6961" y="3515"/>
                    <a:pt x="12400" y="2928"/>
                  </a:cubicBezTo>
                  <a:cubicBezTo>
                    <a:pt x="12757" y="2889"/>
                    <a:pt x="13113" y="2871"/>
                    <a:pt x="13464" y="2871"/>
                  </a:cubicBezTo>
                  <a:cubicBezTo>
                    <a:pt x="18461" y="2871"/>
                    <a:pt x="22754" y="6631"/>
                    <a:pt x="23303" y="11712"/>
                  </a:cubicBezTo>
                  <a:lnTo>
                    <a:pt x="26156" y="11401"/>
                  </a:lnTo>
                  <a:lnTo>
                    <a:pt x="26156" y="11401"/>
                  </a:lnTo>
                  <a:cubicBezTo>
                    <a:pt x="26156" y="11404"/>
                    <a:pt x="26156" y="11407"/>
                    <a:pt x="26157" y="11410"/>
                  </a:cubicBezTo>
                  <a:lnTo>
                    <a:pt x="26157" y="11401"/>
                  </a:lnTo>
                  <a:lnTo>
                    <a:pt x="26156" y="11401"/>
                  </a:lnTo>
                  <a:lnTo>
                    <a:pt x="26156" y="11401"/>
                  </a:lnTo>
                  <a:cubicBezTo>
                    <a:pt x="25449" y="4856"/>
                    <a:pt x="19914" y="0"/>
                    <a:pt x="13475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rgbClr val="373737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340;p34"/>
            <p:cNvSpPr/>
            <p:nvPr/>
          </p:nvSpPr>
          <p:spPr>
            <a:xfrm>
              <a:off x="423775" y="1993975"/>
              <a:ext cx="1092075" cy="590425"/>
            </a:xfrm>
            <a:custGeom>
              <a:avLst/>
              <a:gdLst/>
              <a:ahLst/>
              <a:cxnLst/>
              <a:rect l="l" t="t" r="r" b="b"/>
              <a:pathLst>
                <a:path w="43683" h="23617" extrusionOk="0">
                  <a:moveTo>
                    <a:pt x="22488" y="0"/>
                  </a:moveTo>
                  <a:cubicBezTo>
                    <a:pt x="21729" y="0"/>
                    <a:pt x="20962" y="41"/>
                    <a:pt x="20190" y="123"/>
                  </a:cubicBezTo>
                  <a:cubicBezTo>
                    <a:pt x="8474" y="1386"/>
                    <a:pt x="0" y="11900"/>
                    <a:pt x="1254" y="23616"/>
                  </a:cubicBezTo>
                  <a:lnTo>
                    <a:pt x="4003" y="23322"/>
                  </a:lnTo>
                  <a:cubicBezTo>
                    <a:pt x="2905" y="13119"/>
                    <a:pt x="10289" y="3971"/>
                    <a:pt x="20484" y="2873"/>
                  </a:cubicBezTo>
                  <a:cubicBezTo>
                    <a:pt x="21159" y="2800"/>
                    <a:pt x="21829" y="2765"/>
                    <a:pt x="22493" y="2765"/>
                  </a:cubicBezTo>
                  <a:cubicBezTo>
                    <a:pt x="31855" y="2765"/>
                    <a:pt x="39907" y="9834"/>
                    <a:pt x="40933" y="19353"/>
                  </a:cubicBezTo>
                  <a:lnTo>
                    <a:pt x="43682" y="19059"/>
                  </a:lnTo>
                  <a:cubicBezTo>
                    <a:pt x="42503" y="8115"/>
                    <a:pt x="33251" y="0"/>
                    <a:pt x="22488" y="0"/>
                  </a:cubicBez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rgbClr val="37373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341;p34"/>
            <p:cNvSpPr/>
            <p:nvPr/>
          </p:nvSpPr>
          <p:spPr>
            <a:xfrm>
              <a:off x="572275" y="2135050"/>
              <a:ext cx="803075" cy="434200"/>
            </a:xfrm>
            <a:custGeom>
              <a:avLst/>
              <a:gdLst/>
              <a:ahLst/>
              <a:cxnLst/>
              <a:rect l="l" t="t" r="r" b="b"/>
              <a:pathLst>
                <a:path w="32123" h="17368" extrusionOk="0">
                  <a:moveTo>
                    <a:pt x="16549" y="1"/>
                  </a:moveTo>
                  <a:cubicBezTo>
                    <a:pt x="15989" y="1"/>
                    <a:pt x="15424" y="31"/>
                    <a:pt x="14855" y="92"/>
                  </a:cubicBezTo>
                  <a:cubicBezTo>
                    <a:pt x="6234" y="1017"/>
                    <a:pt x="0" y="8756"/>
                    <a:pt x="925" y="17368"/>
                  </a:cubicBezTo>
                  <a:lnTo>
                    <a:pt x="3831" y="17057"/>
                  </a:lnTo>
                  <a:cubicBezTo>
                    <a:pt x="3070" y="10044"/>
                    <a:pt x="8145" y="3749"/>
                    <a:pt x="15166" y="2997"/>
                  </a:cubicBezTo>
                  <a:cubicBezTo>
                    <a:pt x="15634" y="2946"/>
                    <a:pt x="16098" y="2922"/>
                    <a:pt x="16558" y="2922"/>
                  </a:cubicBezTo>
                  <a:cubicBezTo>
                    <a:pt x="22993" y="2922"/>
                    <a:pt x="28524" y="7780"/>
                    <a:pt x="29226" y="14333"/>
                  </a:cubicBezTo>
                  <a:lnTo>
                    <a:pt x="32122" y="14022"/>
                  </a:lnTo>
                  <a:cubicBezTo>
                    <a:pt x="31258" y="5970"/>
                    <a:pt x="24459" y="1"/>
                    <a:pt x="16549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rgbClr val="373737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342;p34"/>
            <p:cNvSpPr/>
            <p:nvPr/>
          </p:nvSpPr>
          <p:spPr>
            <a:xfrm>
              <a:off x="390250" y="2456000"/>
              <a:ext cx="405350" cy="295625"/>
            </a:xfrm>
            <a:custGeom>
              <a:avLst/>
              <a:gdLst/>
              <a:ahLst/>
              <a:cxnLst/>
              <a:rect l="l" t="t" r="r" b="b"/>
              <a:pathLst>
                <a:path w="16214" h="11825" extrusionOk="0">
                  <a:moveTo>
                    <a:pt x="7778" y="1"/>
                  </a:moveTo>
                  <a:cubicBezTo>
                    <a:pt x="7491" y="1"/>
                    <a:pt x="7208" y="75"/>
                    <a:pt x="6970" y="232"/>
                  </a:cubicBezTo>
                  <a:cubicBezTo>
                    <a:pt x="6494" y="535"/>
                    <a:pt x="6261" y="1080"/>
                    <a:pt x="6192" y="1642"/>
                  </a:cubicBezTo>
                  <a:cubicBezTo>
                    <a:pt x="5889" y="1374"/>
                    <a:pt x="5509" y="1192"/>
                    <a:pt x="5102" y="1175"/>
                  </a:cubicBezTo>
                  <a:cubicBezTo>
                    <a:pt x="5087" y="1174"/>
                    <a:pt x="5072" y="1174"/>
                    <a:pt x="5057" y="1174"/>
                  </a:cubicBezTo>
                  <a:cubicBezTo>
                    <a:pt x="4544" y="1174"/>
                    <a:pt x="4033" y="1457"/>
                    <a:pt x="3823" y="1919"/>
                  </a:cubicBezTo>
                  <a:cubicBezTo>
                    <a:pt x="3753" y="2066"/>
                    <a:pt x="3719" y="2230"/>
                    <a:pt x="3702" y="2394"/>
                  </a:cubicBezTo>
                  <a:cubicBezTo>
                    <a:pt x="3416" y="2169"/>
                    <a:pt x="3027" y="2091"/>
                    <a:pt x="2655" y="2048"/>
                  </a:cubicBezTo>
                  <a:cubicBezTo>
                    <a:pt x="2536" y="2037"/>
                    <a:pt x="2414" y="2030"/>
                    <a:pt x="2293" y="2030"/>
                  </a:cubicBezTo>
                  <a:cubicBezTo>
                    <a:pt x="2034" y="2030"/>
                    <a:pt x="1775" y="2063"/>
                    <a:pt x="1540" y="2169"/>
                  </a:cubicBezTo>
                  <a:cubicBezTo>
                    <a:pt x="1272" y="2299"/>
                    <a:pt x="1047" y="2515"/>
                    <a:pt x="883" y="2766"/>
                  </a:cubicBezTo>
                  <a:cubicBezTo>
                    <a:pt x="571" y="3224"/>
                    <a:pt x="425" y="3803"/>
                    <a:pt x="511" y="4357"/>
                  </a:cubicBezTo>
                  <a:cubicBezTo>
                    <a:pt x="580" y="4824"/>
                    <a:pt x="831" y="5273"/>
                    <a:pt x="1203" y="5585"/>
                  </a:cubicBezTo>
                  <a:cubicBezTo>
                    <a:pt x="952" y="5645"/>
                    <a:pt x="710" y="5723"/>
                    <a:pt x="511" y="5879"/>
                  </a:cubicBezTo>
                  <a:cubicBezTo>
                    <a:pt x="165" y="6138"/>
                    <a:pt x="1" y="6614"/>
                    <a:pt x="113" y="7037"/>
                  </a:cubicBezTo>
                  <a:cubicBezTo>
                    <a:pt x="226" y="7426"/>
                    <a:pt x="571" y="7746"/>
                    <a:pt x="969" y="7824"/>
                  </a:cubicBezTo>
                  <a:cubicBezTo>
                    <a:pt x="744" y="8369"/>
                    <a:pt x="632" y="8965"/>
                    <a:pt x="736" y="9545"/>
                  </a:cubicBezTo>
                  <a:cubicBezTo>
                    <a:pt x="840" y="10176"/>
                    <a:pt x="1237" y="10773"/>
                    <a:pt x="1817" y="11049"/>
                  </a:cubicBezTo>
                  <a:cubicBezTo>
                    <a:pt x="2080" y="11175"/>
                    <a:pt x="2368" y="11229"/>
                    <a:pt x="2661" y="11229"/>
                  </a:cubicBezTo>
                  <a:cubicBezTo>
                    <a:pt x="3012" y="11229"/>
                    <a:pt x="3371" y="11151"/>
                    <a:pt x="3702" y="11023"/>
                  </a:cubicBezTo>
                  <a:cubicBezTo>
                    <a:pt x="4065" y="10885"/>
                    <a:pt x="4428" y="10686"/>
                    <a:pt x="4653" y="10375"/>
                  </a:cubicBezTo>
                  <a:cubicBezTo>
                    <a:pt x="4782" y="10669"/>
                    <a:pt x="4947" y="10946"/>
                    <a:pt x="5180" y="11162"/>
                  </a:cubicBezTo>
                  <a:cubicBezTo>
                    <a:pt x="5444" y="11395"/>
                    <a:pt x="5799" y="11519"/>
                    <a:pt x="6153" y="11519"/>
                  </a:cubicBezTo>
                  <a:cubicBezTo>
                    <a:pt x="6298" y="11519"/>
                    <a:pt x="6443" y="11498"/>
                    <a:pt x="6581" y="11456"/>
                  </a:cubicBezTo>
                  <a:cubicBezTo>
                    <a:pt x="7039" y="11317"/>
                    <a:pt x="7411" y="10937"/>
                    <a:pt x="7549" y="10470"/>
                  </a:cubicBezTo>
                  <a:cubicBezTo>
                    <a:pt x="7852" y="10997"/>
                    <a:pt x="8327" y="11430"/>
                    <a:pt x="8889" y="11655"/>
                  </a:cubicBezTo>
                  <a:cubicBezTo>
                    <a:pt x="9170" y="11767"/>
                    <a:pt x="9471" y="11824"/>
                    <a:pt x="9771" y="11824"/>
                  </a:cubicBezTo>
                  <a:cubicBezTo>
                    <a:pt x="10138" y="11824"/>
                    <a:pt x="10503" y="11739"/>
                    <a:pt x="10826" y="11568"/>
                  </a:cubicBezTo>
                  <a:cubicBezTo>
                    <a:pt x="11380" y="11265"/>
                    <a:pt x="11786" y="10686"/>
                    <a:pt x="11864" y="10064"/>
                  </a:cubicBezTo>
                  <a:cubicBezTo>
                    <a:pt x="12089" y="10211"/>
                    <a:pt x="12348" y="10306"/>
                    <a:pt x="12616" y="10314"/>
                  </a:cubicBezTo>
                  <a:cubicBezTo>
                    <a:pt x="12637" y="10317"/>
                    <a:pt x="12658" y="10318"/>
                    <a:pt x="12679" y="10318"/>
                  </a:cubicBezTo>
                  <a:cubicBezTo>
                    <a:pt x="12736" y="10318"/>
                    <a:pt x="12793" y="10310"/>
                    <a:pt x="12850" y="10297"/>
                  </a:cubicBezTo>
                  <a:cubicBezTo>
                    <a:pt x="13187" y="10245"/>
                    <a:pt x="13507" y="9986"/>
                    <a:pt x="13585" y="9649"/>
                  </a:cubicBezTo>
                  <a:cubicBezTo>
                    <a:pt x="13636" y="9458"/>
                    <a:pt x="13602" y="9259"/>
                    <a:pt x="13559" y="9061"/>
                  </a:cubicBezTo>
                  <a:lnTo>
                    <a:pt x="13559" y="9061"/>
                  </a:lnTo>
                  <a:cubicBezTo>
                    <a:pt x="13791" y="9177"/>
                    <a:pt x="14049" y="9232"/>
                    <a:pt x="14308" y="9232"/>
                  </a:cubicBezTo>
                  <a:cubicBezTo>
                    <a:pt x="14821" y="9232"/>
                    <a:pt x="15338" y="9013"/>
                    <a:pt x="15660" y="8611"/>
                  </a:cubicBezTo>
                  <a:cubicBezTo>
                    <a:pt x="16153" y="7988"/>
                    <a:pt x="16127" y="7011"/>
                    <a:pt x="15608" y="6415"/>
                  </a:cubicBezTo>
                  <a:cubicBezTo>
                    <a:pt x="15876" y="6276"/>
                    <a:pt x="16057" y="5965"/>
                    <a:pt x="16127" y="5662"/>
                  </a:cubicBezTo>
                  <a:cubicBezTo>
                    <a:pt x="16213" y="5239"/>
                    <a:pt x="16144" y="4781"/>
                    <a:pt x="15885" y="4443"/>
                  </a:cubicBezTo>
                  <a:cubicBezTo>
                    <a:pt x="15664" y="4139"/>
                    <a:pt x="15295" y="3942"/>
                    <a:pt x="14923" y="3942"/>
                  </a:cubicBezTo>
                  <a:cubicBezTo>
                    <a:pt x="14915" y="3942"/>
                    <a:pt x="14907" y="3942"/>
                    <a:pt x="14899" y="3942"/>
                  </a:cubicBezTo>
                  <a:cubicBezTo>
                    <a:pt x="15089" y="3449"/>
                    <a:pt x="15080" y="2878"/>
                    <a:pt x="14847" y="2403"/>
                  </a:cubicBezTo>
                  <a:cubicBezTo>
                    <a:pt x="14596" y="1901"/>
                    <a:pt x="14086" y="1529"/>
                    <a:pt x="13533" y="1469"/>
                  </a:cubicBezTo>
                  <a:cubicBezTo>
                    <a:pt x="13476" y="1462"/>
                    <a:pt x="13419" y="1459"/>
                    <a:pt x="13362" y="1459"/>
                  </a:cubicBezTo>
                  <a:cubicBezTo>
                    <a:pt x="12907" y="1459"/>
                    <a:pt x="12459" y="1669"/>
                    <a:pt x="12175" y="2022"/>
                  </a:cubicBezTo>
                  <a:cubicBezTo>
                    <a:pt x="12045" y="1486"/>
                    <a:pt x="11544" y="1045"/>
                    <a:pt x="10991" y="993"/>
                  </a:cubicBezTo>
                  <a:cubicBezTo>
                    <a:pt x="10950" y="989"/>
                    <a:pt x="10909" y="988"/>
                    <a:pt x="10869" y="988"/>
                  </a:cubicBezTo>
                  <a:cubicBezTo>
                    <a:pt x="10365" y="988"/>
                    <a:pt x="9872" y="1279"/>
                    <a:pt x="9616" y="1711"/>
                  </a:cubicBezTo>
                  <a:cubicBezTo>
                    <a:pt x="9521" y="1166"/>
                    <a:pt x="9235" y="647"/>
                    <a:pt x="8794" y="328"/>
                  </a:cubicBezTo>
                  <a:cubicBezTo>
                    <a:pt x="8501" y="116"/>
                    <a:pt x="8136" y="1"/>
                    <a:pt x="7778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rgbClr val="37373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343;p34"/>
            <p:cNvSpPr/>
            <p:nvPr/>
          </p:nvSpPr>
          <p:spPr>
            <a:xfrm>
              <a:off x="387025" y="2452825"/>
              <a:ext cx="410500" cy="301875"/>
            </a:xfrm>
            <a:custGeom>
              <a:avLst/>
              <a:gdLst/>
              <a:ahLst/>
              <a:cxnLst/>
              <a:rect l="l" t="t" r="r" b="b"/>
              <a:pathLst>
                <a:path w="16420" h="12075" extrusionOk="0">
                  <a:moveTo>
                    <a:pt x="7917" y="249"/>
                  </a:moveTo>
                  <a:cubicBezTo>
                    <a:pt x="8406" y="249"/>
                    <a:pt x="8878" y="492"/>
                    <a:pt x="9191" y="878"/>
                  </a:cubicBezTo>
                  <a:cubicBezTo>
                    <a:pt x="9416" y="1164"/>
                    <a:pt x="9563" y="1509"/>
                    <a:pt x="9624" y="1873"/>
                  </a:cubicBezTo>
                  <a:cubicBezTo>
                    <a:pt x="9633" y="1932"/>
                    <a:pt x="9681" y="1960"/>
                    <a:pt x="9733" y="1960"/>
                  </a:cubicBezTo>
                  <a:cubicBezTo>
                    <a:pt x="9777" y="1960"/>
                    <a:pt x="9824" y="1939"/>
                    <a:pt x="9849" y="1899"/>
                  </a:cubicBezTo>
                  <a:cubicBezTo>
                    <a:pt x="10065" y="1553"/>
                    <a:pt x="10428" y="1302"/>
                    <a:pt x="10826" y="1250"/>
                  </a:cubicBezTo>
                  <a:cubicBezTo>
                    <a:pt x="10885" y="1241"/>
                    <a:pt x="10943" y="1237"/>
                    <a:pt x="11000" y="1237"/>
                  </a:cubicBezTo>
                  <a:cubicBezTo>
                    <a:pt x="11335" y="1237"/>
                    <a:pt x="11634" y="1384"/>
                    <a:pt x="11863" y="1613"/>
                  </a:cubicBezTo>
                  <a:cubicBezTo>
                    <a:pt x="12019" y="1769"/>
                    <a:pt x="12131" y="1968"/>
                    <a:pt x="12183" y="2175"/>
                  </a:cubicBezTo>
                  <a:cubicBezTo>
                    <a:pt x="12200" y="2232"/>
                    <a:pt x="12258" y="2270"/>
                    <a:pt x="12313" y="2270"/>
                  </a:cubicBezTo>
                  <a:cubicBezTo>
                    <a:pt x="12342" y="2270"/>
                    <a:pt x="12370" y="2260"/>
                    <a:pt x="12391" y="2236"/>
                  </a:cubicBezTo>
                  <a:cubicBezTo>
                    <a:pt x="12668" y="1900"/>
                    <a:pt x="13080" y="1709"/>
                    <a:pt x="13501" y="1709"/>
                  </a:cubicBezTo>
                  <a:cubicBezTo>
                    <a:pt x="13645" y="1709"/>
                    <a:pt x="13789" y="1731"/>
                    <a:pt x="13930" y="1777"/>
                  </a:cubicBezTo>
                  <a:cubicBezTo>
                    <a:pt x="14483" y="1950"/>
                    <a:pt x="14890" y="2426"/>
                    <a:pt x="15002" y="2988"/>
                  </a:cubicBezTo>
                  <a:cubicBezTo>
                    <a:pt x="15071" y="3334"/>
                    <a:pt x="15037" y="3706"/>
                    <a:pt x="14907" y="4034"/>
                  </a:cubicBezTo>
                  <a:cubicBezTo>
                    <a:pt x="14881" y="4112"/>
                    <a:pt x="14950" y="4190"/>
                    <a:pt x="15028" y="4190"/>
                  </a:cubicBezTo>
                  <a:cubicBezTo>
                    <a:pt x="15034" y="4190"/>
                    <a:pt x="15039" y="4190"/>
                    <a:pt x="15045" y="4190"/>
                  </a:cubicBezTo>
                  <a:cubicBezTo>
                    <a:pt x="15573" y="4190"/>
                    <a:pt x="15998" y="4584"/>
                    <a:pt x="16126" y="5080"/>
                  </a:cubicBezTo>
                  <a:cubicBezTo>
                    <a:pt x="16247" y="5547"/>
                    <a:pt x="16135" y="6179"/>
                    <a:pt x="15676" y="6429"/>
                  </a:cubicBezTo>
                  <a:cubicBezTo>
                    <a:pt x="15599" y="6473"/>
                    <a:pt x="15599" y="6568"/>
                    <a:pt x="15650" y="6628"/>
                  </a:cubicBezTo>
                  <a:cubicBezTo>
                    <a:pt x="16022" y="7061"/>
                    <a:pt x="16117" y="7709"/>
                    <a:pt x="15918" y="8245"/>
                  </a:cubicBezTo>
                  <a:cubicBezTo>
                    <a:pt x="15728" y="8781"/>
                    <a:pt x="15227" y="9136"/>
                    <a:pt x="14665" y="9214"/>
                  </a:cubicBezTo>
                  <a:cubicBezTo>
                    <a:pt x="14588" y="9224"/>
                    <a:pt x="14510" y="9230"/>
                    <a:pt x="14433" y="9230"/>
                  </a:cubicBezTo>
                  <a:cubicBezTo>
                    <a:pt x="14198" y="9230"/>
                    <a:pt x="13963" y="9179"/>
                    <a:pt x="13748" y="9075"/>
                  </a:cubicBezTo>
                  <a:cubicBezTo>
                    <a:pt x="13730" y="9067"/>
                    <a:pt x="13711" y="9063"/>
                    <a:pt x="13692" y="9063"/>
                  </a:cubicBezTo>
                  <a:cubicBezTo>
                    <a:pt x="13615" y="9063"/>
                    <a:pt x="13546" y="9130"/>
                    <a:pt x="13567" y="9214"/>
                  </a:cubicBezTo>
                  <a:cubicBezTo>
                    <a:pt x="13636" y="9499"/>
                    <a:pt x="13653" y="9793"/>
                    <a:pt x="13446" y="10026"/>
                  </a:cubicBezTo>
                  <a:cubicBezTo>
                    <a:pt x="13272" y="10217"/>
                    <a:pt x="13034" y="10312"/>
                    <a:pt x="12779" y="10312"/>
                  </a:cubicBezTo>
                  <a:cubicBezTo>
                    <a:pt x="12767" y="10312"/>
                    <a:pt x="12756" y="10312"/>
                    <a:pt x="12745" y="10312"/>
                  </a:cubicBezTo>
                  <a:cubicBezTo>
                    <a:pt x="12730" y="10312"/>
                    <a:pt x="12717" y="10314"/>
                    <a:pt x="12705" y="10318"/>
                  </a:cubicBezTo>
                  <a:lnTo>
                    <a:pt x="12705" y="10318"/>
                  </a:lnTo>
                  <a:cubicBezTo>
                    <a:pt x="12469" y="10301"/>
                    <a:pt x="12250" y="10210"/>
                    <a:pt x="12053" y="10087"/>
                  </a:cubicBezTo>
                  <a:cubicBezTo>
                    <a:pt x="12032" y="10072"/>
                    <a:pt x="12011" y="10065"/>
                    <a:pt x="11990" y="10065"/>
                  </a:cubicBezTo>
                  <a:cubicBezTo>
                    <a:pt x="11928" y="10065"/>
                    <a:pt x="11876" y="10126"/>
                    <a:pt x="11863" y="10191"/>
                  </a:cubicBezTo>
                  <a:cubicBezTo>
                    <a:pt x="11785" y="10865"/>
                    <a:pt x="11284" y="11462"/>
                    <a:pt x="10653" y="11695"/>
                  </a:cubicBezTo>
                  <a:cubicBezTo>
                    <a:pt x="10411" y="11786"/>
                    <a:pt x="10158" y="11829"/>
                    <a:pt x="9907" y="11829"/>
                  </a:cubicBezTo>
                  <a:cubicBezTo>
                    <a:pt x="9438" y="11829"/>
                    <a:pt x="8971" y="11680"/>
                    <a:pt x="8578" y="11410"/>
                  </a:cubicBezTo>
                  <a:cubicBezTo>
                    <a:pt x="8249" y="11185"/>
                    <a:pt x="7990" y="10874"/>
                    <a:pt x="7791" y="10536"/>
                  </a:cubicBezTo>
                  <a:cubicBezTo>
                    <a:pt x="7764" y="10495"/>
                    <a:pt x="7724" y="10477"/>
                    <a:pt x="7683" y="10477"/>
                  </a:cubicBezTo>
                  <a:cubicBezTo>
                    <a:pt x="7630" y="10477"/>
                    <a:pt x="7577" y="10508"/>
                    <a:pt x="7557" y="10562"/>
                  </a:cubicBezTo>
                  <a:cubicBezTo>
                    <a:pt x="7436" y="10986"/>
                    <a:pt x="7099" y="11341"/>
                    <a:pt x="6675" y="11462"/>
                  </a:cubicBezTo>
                  <a:cubicBezTo>
                    <a:pt x="6549" y="11501"/>
                    <a:pt x="6417" y="11520"/>
                    <a:pt x="6285" y="11520"/>
                  </a:cubicBezTo>
                  <a:cubicBezTo>
                    <a:pt x="5947" y="11520"/>
                    <a:pt x="5610" y="11395"/>
                    <a:pt x="5361" y="11159"/>
                  </a:cubicBezTo>
                  <a:cubicBezTo>
                    <a:pt x="5153" y="10960"/>
                    <a:pt x="5006" y="10701"/>
                    <a:pt x="4894" y="10433"/>
                  </a:cubicBezTo>
                  <a:cubicBezTo>
                    <a:pt x="4875" y="10390"/>
                    <a:pt x="4838" y="10374"/>
                    <a:pt x="4800" y="10374"/>
                  </a:cubicBezTo>
                  <a:cubicBezTo>
                    <a:pt x="4752" y="10374"/>
                    <a:pt x="4702" y="10399"/>
                    <a:pt x="4678" y="10433"/>
                  </a:cubicBezTo>
                  <a:cubicBezTo>
                    <a:pt x="4427" y="10770"/>
                    <a:pt x="4029" y="10960"/>
                    <a:pt x="3649" y="11090"/>
                  </a:cubicBezTo>
                  <a:cubicBezTo>
                    <a:pt x="3374" y="11176"/>
                    <a:pt x="3084" y="11231"/>
                    <a:pt x="2796" y="11231"/>
                  </a:cubicBezTo>
                  <a:cubicBezTo>
                    <a:pt x="2649" y="11231"/>
                    <a:pt x="2503" y="11217"/>
                    <a:pt x="2361" y="11185"/>
                  </a:cubicBezTo>
                  <a:cubicBezTo>
                    <a:pt x="1582" y="11012"/>
                    <a:pt x="1055" y="10303"/>
                    <a:pt x="969" y="9525"/>
                  </a:cubicBezTo>
                  <a:cubicBezTo>
                    <a:pt x="908" y="9015"/>
                    <a:pt x="1012" y="8487"/>
                    <a:pt x="1211" y="8012"/>
                  </a:cubicBezTo>
                  <a:cubicBezTo>
                    <a:pt x="1237" y="7942"/>
                    <a:pt x="1219" y="7847"/>
                    <a:pt x="1133" y="7830"/>
                  </a:cubicBezTo>
                  <a:cubicBezTo>
                    <a:pt x="657" y="7735"/>
                    <a:pt x="303" y="7303"/>
                    <a:pt x="337" y="6801"/>
                  </a:cubicBezTo>
                  <a:cubicBezTo>
                    <a:pt x="355" y="6576"/>
                    <a:pt x="458" y="6343"/>
                    <a:pt x="623" y="6179"/>
                  </a:cubicBezTo>
                  <a:cubicBezTo>
                    <a:pt x="822" y="5980"/>
                    <a:pt x="1098" y="5893"/>
                    <a:pt x="1358" y="5824"/>
                  </a:cubicBezTo>
                  <a:cubicBezTo>
                    <a:pt x="1444" y="5807"/>
                    <a:pt x="1487" y="5677"/>
                    <a:pt x="1418" y="5617"/>
                  </a:cubicBezTo>
                  <a:cubicBezTo>
                    <a:pt x="830" y="5115"/>
                    <a:pt x="614" y="4320"/>
                    <a:pt x="822" y="3576"/>
                  </a:cubicBezTo>
                  <a:cubicBezTo>
                    <a:pt x="934" y="3213"/>
                    <a:pt x="1133" y="2858"/>
                    <a:pt x="1418" y="2608"/>
                  </a:cubicBezTo>
                  <a:cubicBezTo>
                    <a:pt x="1713" y="2354"/>
                    <a:pt x="2077" y="2278"/>
                    <a:pt x="2453" y="2278"/>
                  </a:cubicBezTo>
                  <a:cubicBezTo>
                    <a:pt x="2474" y="2278"/>
                    <a:pt x="2495" y="2279"/>
                    <a:pt x="2516" y="2279"/>
                  </a:cubicBezTo>
                  <a:cubicBezTo>
                    <a:pt x="2914" y="2296"/>
                    <a:pt x="3407" y="2348"/>
                    <a:pt x="3744" y="2608"/>
                  </a:cubicBezTo>
                  <a:cubicBezTo>
                    <a:pt x="3772" y="2630"/>
                    <a:pt x="3804" y="2641"/>
                    <a:pt x="3833" y="2641"/>
                  </a:cubicBezTo>
                  <a:cubicBezTo>
                    <a:pt x="3894" y="2641"/>
                    <a:pt x="3949" y="2597"/>
                    <a:pt x="3960" y="2521"/>
                  </a:cubicBezTo>
                  <a:cubicBezTo>
                    <a:pt x="3986" y="2253"/>
                    <a:pt x="4073" y="2002"/>
                    <a:pt x="4254" y="1812"/>
                  </a:cubicBezTo>
                  <a:cubicBezTo>
                    <a:pt x="4410" y="1648"/>
                    <a:pt x="4617" y="1535"/>
                    <a:pt x="4834" y="1475"/>
                  </a:cubicBezTo>
                  <a:cubicBezTo>
                    <a:pt x="4951" y="1441"/>
                    <a:pt x="5068" y="1425"/>
                    <a:pt x="5185" y="1425"/>
                  </a:cubicBezTo>
                  <a:cubicBezTo>
                    <a:pt x="5570" y="1425"/>
                    <a:pt x="5943" y="1597"/>
                    <a:pt x="6234" y="1855"/>
                  </a:cubicBezTo>
                  <a:cubicBezTo>
                    <a:pt x="6262" y="1880"/>
                    <a:pt x="6292" y="1891"/>
                    <a:pt x="6322" y="1891"/>
                  </a:cubicBezTo>
                  <a:cubicBezTo>
                    <a:pt x="6386" y="1891"/>
                    <a:pt x="6445" y="1840"/>
                    <a:pt x="6450" y="1769"/>
                  </a:cubicBezTo>
                  <a:cubicBezTo>
                    <a:pt x="6520" y="1146"/>
                    <a:pt x="6848" y="506"/>
                    <a:pt x="7479" y="316"/>
                  </a:cubicBezTo>
                  <a:cubicBezTo>
                    <a:pt x="7624" y="271"/>
                    <a:pt x="7771" y="249"/>
                    <a:pt x="7917" y="249"/>
                  </a:cubicBezTo>
                  <a:close/>
                  <a:moveTo>
                    <a:pt x="7905" y="1"/>
                  </a:moveTo>
                  <a:cubicBezTo>
                    <a:pt x="7771" y="1"/>
                    <a:pt x="7637" y="16"/>
                    <a:pt x="7505" y="48"/>
                  </a:cubicBezTo>
                  <a:cubicBezTo>
                    <a:pt x="7159" y="135"/>
                    <a:pt x="6848" y="342"/>
                    <a:pt x="6623" y="627"/>
                  </a:cubicBezTo>
                  <a:cubicBezTo>
                    <a:pt x="6420" y="893"/>
                    <a:pt x="6302" y="1210"/>
                    <a:pt x="6237" y="1537"/>
                  </a:cubicBezTo>
                  <a:lnTo>
                    <a:pt x="6237" y="1537"/>
                  </a:lnTo>
                  <a:cubicBezTo>
                    <a:pt x="5932" y="1315"/>
                    <a:pt x="5568" y="1170"/>
                    <a:pt x="5189" y="1170"/>
                  </a:cubicBezTo>
                  <a:cubicBezTo>
                    <a:pt x="5163" y="1170"/>
                    <a:pt x="5137" y="1171"/>
                    <a:pt x="5110" y="1172"/>
                  </a:cubicBezTo>
                  <a:cubicBezTo>
                    <a:pt x="4678" y="1198"/>
                    <a:pt x="4254" y="1397"/>
                    <a:pt x="3995" y="1743"/>
                  </a:cubicBezTo>
                  <a:cubicBezTo>
                    <a:pt x="3858" y="1912"/>
                    <a:pt x="3780" y="2106"/>
                    <a:pt x="3739" y="2313"/>
                  </a:cubicBezTo>
                  <a:lnTo>
                    <a:pt x="3739" y="2313"/>
                  </a:lnTo>
                  <a:cubicBezTo>
                    <a:pt x="3426" y="2133"/>
                    <a:pt x="3059" y="2074"/>
                    <a:pt x="2698" y="2046"/>
                  </a:cubicBezTo>
                  <a:cubicBezTo>
                    <a:pt x="2612" y="2038"/>
                    <a:pt x="2523" y="2034"/>
                    <a:pt x="2433" y="2034"/>
                  </a:cubicBezTo>
                  <a:cubicBezTo>
                    <a:pt x="2081" y="2034"/>
                    <a:pt x="1713" y="2098"/>
                    <a:pt x="1410" y="2305"/>
                  </a:cubicBezTo>
                  <a:cubicBezTo>
                    <a:pt x="692" y="2798"/>
                    <a:pt x="363" y="3775"/>
                    <a:pt x="536" y="4614"/>
                  </a:cubicBezTo>
                  <a:cubicBezTo>
                    <a:pt x="617" y="4994"/>
                    <a:pt x="808" y="5362"/>
                    <a:pt x="1080" y="5649"/>
                  </a:cubicBezTo>
                  <a:lnTo>
                    <a:pt x="1080" y="5649"/>
                  </a:lnTo>
                  <a:cubicBezTo>
                    <a:pt x="905" y="5703"/>
                    <a:pt x="735" y="5774"/>
                    <a:pt x="588" y="5885"/>
                  </a:cubicBezTo>
                  <a:cubicBezTo>
                    <a:pt x="398" y="6023"/>
                    <a:pt x="260" y="6205"/>
                    <a:pt x="173" y="6421"/>
                  </a:cubicBezTo>
                  <a:cubicBezTo>
                    <a:pt x="0" y="6862"/>
                    <a:pt x="95" y="7355"/>
                    <a:pt x="407" y="7700"/>
                  </a:cubicBezTo>
                  <a:cubicBezTo>
                    <a:pt x="555" y="7849"/>
                    <a:pt x="738" y="7968"/>
                    <a:pt x="936" y="8035"/>
                  </a:cubicBezTo>
                  <a:lnTo>
                    <a:pt x="936" y="8035"/>
                  </a:lnTo>
                  <a:cubicBezTo>
                    <a:pt x="617" y="8878"/>
                    <a:pt x="584" y="9855"/>
                    <a:pt x="1116" y="10623"/>
                  </a:cubicBezTo>
                  <a:cubicBezTo>
                    <a:pt x="1366" y="10977"/>
                    <a:pt x="1721" y="11254"/>
                    <a:pt x="2136" y="11384"/>
                  </a:cubicBezTo>
                  <a:cubicBezTo>
                    <a:pt x="2348" y="11451"/>
                    <a:pt x="2567" y="11480"/>
                    <a:pt x="2786" y="11480"/>
                  </a:cubicBezTo>
                  <a:cubicBezTo>
                    <a:pt x="3049" y="11480"/>
                    <a:pt x="3312" y="11437"/>
                    <a:pt x="3563" y="11367"/>
                  </a:cubicBezTo>
                  <a:cubicBezTo>
                    <a:pt x="3997" y="11247"/>
                    <a:pt x="4431" y="11049"/>
                    <a:pt x="4747" y="10723"/>
                  </a:cubicBezTo>
                  <a:lnTo>
                    <a:pt x="4747" y="10723"/>
                  </a:lnTo>
                  <a:cubicBezTo>
                    <a:pt x="4851" y="10927"/>
                    <a:pt x="4972" y="11124"/>
                    <a:pt x="5136" y="11289"/>
                  </a:cubicBezTo>
                  <a:cubicBezTo>
                    <a:pt x="5335" y="11496"/>
                    <a:pt x="5569" y="11635"/>
                    <a:pt x="5837" y="11704"/>
                  </a:cubicBezTo>
                  <a:cubicBezTo>
                    <a:pt x="5984" y="11747"/>
                    <a:pt x="6134" y="11769"/>
                    <a:pt x="6283" y="11769"/>
                  </a:cubicBezTo>
                  <a:cubicBezTo>
                    <a:pt x="6666" y="11769"/>
                    <a:pt x="7040" y="11628"/>
                    <a:pt x="7332" y="11367"/>
                  </a:cubicBezTo>
                  <a:cubicBezTo>
                    <a:pt x="7486" y="11225"/>
                    <a:pt x="7613" y="11053"/>
                    <a:pt x="7705" y="10866"/>
                  </a:cubicBezTo>
                  <a:lnTo>
                    <a:pt x="7705" y="10866"/>
                  </a:lnTo>
                  <a:cubicBezTo>
                    <a:pt x="8104" y="11448"/>
                    <a:pt x="8712" y="11893"/>
                    <a:pt x="9416" y="12032"/>
                  </a:cubicBezTo>
                  <a:cubicBezTo>
                    <a:pt x="9568" y="12061"/>
                    <a:pt x="9723" y="12075"/>
                    <a:pt x="9877" y="12075"/>
                  </a:cubicBezTo>
                  <a:cubicBezTo>
                    <a:pt x="10522" y="12075"/>
                    <a:pt x="11163" y="11827"/>
                    <a:pt x="11595" y="11332"/>
                  </a:cubicBezTo>
                  <a:cubicBezTo>
                    <a:pt x="11836" y="11055"/>
                    <a:pt x="12003" y="10734"/>
                    <a:pt x="12080" y="10386"/>
                  </a:cubicBezTo>
                  <a:lnTo>
                    <a:pt x="12080" y="10386"/>
                  </a:lnTo>
                  <a:cubicBezTo>
                    <a:pt x="12285" y="10492"/>
                    <a:pt x="12505" y="10554"/>
                    <a:pt x="12736" y="10562"/>
                  </a:cubicBezTo>
                  <a:lnTo>
                    <a:pt x="12736" y="10562"/>
                  </a:lnTo>
                  <a:cubicBezTo>
                    <a:pt x="12739" y="10562"/>
                    <a:pt x="12742" y="10562"/>
                    <a:pt x="12745" y="10562"/>
                  </a:cubicBezTo>
                  <a:cubicBezTo>
                    <a:pt x="12745" y="10562"/>
                    <a:pt x="12745" y="10562"/>
                    <a:pt x="12745" y="10562"/>
                  </a:cubicBezTo>
                  <a:lnTo>
                    <a:pt x="12745" y="10562"/>
                  </a:lnTo>
                  <a:cubicBezTo>
                    <a:pt x="12748" y="10563"/>
                    <a:pt x="12751" y="10563"/>
                    <a:pt x="12753" y="10563"/>
                  </a:cubicBezTo>
                  <a:cubicBezTo>
                    <a:pt x="12754" y="10563"/>
                    <a:pt x="12754" y="10563"/>
                    <a:pt x="12755" y="10563"/>
                  </a:cubicBezTo>
                  <a:lnTo>
                    <a:pt x="12755" y="10563"/>
                  </a:lnTo>
                  <a:cubicBezTo>
                    <a:pt x="12762" y="10563"/>
                    <a:pt x="12769" y="10563"/>
                    <a:pt x="12777" y="10563"/>
                  </a:cubicBezTo>
                  <a:cubicBezTo>
                    <a:pt x="13103" y="10563"/>
                    <a:pt x="13426" y="10433"/>
                    <a:pt x="13636" y="10182"/>
                  </a:cubicBezTo>
                  <a:cubicBezTo>
                    <a:pt x="13740" y="10061"/>
                    <a:pt x="13817" y="9914"/>
                    <a:pt x="13843" y="9758"/>
                  </a:cubicBezTo>
                  <a:cubicBezTo>
                    <a:pt x="13870" y="9630"/>
                    <a:pt x="13867" y="9506"/>
                    <a:pt x="13851" y="9383"/>
                  </a:cubicBezTo>
                  <a:lnTo>
                    <a:pt x="13851" y="9383"/>
                  </a:lnTo>
                  <a:cubicBezTo>
                    <a:pt x="14039" y="9445"/>
                    <a:pt x="14237" y="9475"/>
                    <a:pt x="14435" y="9475"/>
                  </a:cubicBezTo>
                  <a:cubicBezTo>
                    <a:pt x="14801" y="9475"/>
                    <a:pt x="15168" y="9371"/>
                    <a:pt x="15477" y="9170"/>
                  </a:cubicBezTo>
                  <a:cubicBezTo>
                    <a:pt x="16022" y="8816"/>
                    <a:pt x="16333" y="8133"/>
                    <a:pt x="16256" y="7467"/>
                  </a:cubicBezTo>
                  <a:cubicBezTo>
                    <a:pt x="16218" y="7138"/>
                    <a:pt x="16110" y="6834"/>
                    <a:pt x="15919" y="6568"/>
                  </a:cubicBezTo>
                  <a:lnTo>
                    <a:pt x="15919" y="6568"/>
                  </a:lnTo>
                  <a:cubicBezTo>
                    <a:pt x="16265" y="6310"/>
                    <a:pt x="16420" y="5847"/>
                    <a:pt x="16420" y="5426"/>
                  </a:cubicBezTo>
                  <a:cubicBezTo>
                    <a:pt x="16411" y="4933"/>
                    <a:pt x="16204" y="4458"/>
                    <a:pt x="15789" y="4173"/>
                  </a:cubicBezTo>
                  <a:cubicBezTo>
                    <a:pt x="15618" y="4050"/>
                    <a:pt x="15410" y="3975"/>
                    <a:pt x="15198" y="3950"/>
                  </a:cubicBezTo>
                  <a:lnTo>
                    <a:pt x="15198" y="3950"/>
                  </a:lnTo>
                  <a:cubicBezTo>
                    <a:pt x="15384" y="3327"/>
                    <a:pt x="15272" y="2628"/>
                    <a:pt x="14855" y="2115"/>
                  </a:cubicBezTo>
                  <a:cubicBezTo>
                    <a:pt x="14519" y="1707"/>
                    <a:pt x="14005" y="1459"/>
                    <a:pt x="13480" y="1459"/>
                  </a:cubicBezTo>
                  <a:cubicBezTo>
                    <a:pt x="13371" y="1459"/>
                    <a:pt x="13261" y="1470"/>
                    <a:pt x="13152" y="1492"/>
                  </a:cubicBezTo>
                  <a:cubicBezTo>
                    <a:pt x="12854" y="1556"/>
                    <a:pt x="12575" y="1701"/>
                    <a:pt x="12355" y="1907"/>
                  </a:cubicBezTo>
                  <a:lnTo>
                    <a:pt x="12355" y="1907"/>
                  </a:lnTo>
                  <a:cubicBezTo>
                    <a:pt x="12205" y="1557"/>
                    <a:pt x="11918" y="1264"/>
                    <a:pt x="11569" y="1112"/>
                  </a:cubicBezTo>
                  <a:cubicBezTo>
                    <a:pt x="11384" y="1032"/>
                    <a:pt x="11188" y="993"/>
                    <a:pt x="10992" y="993"/>
                  </a:cubicBezTo>
                  <a:cubicBezTo>
                    <a:pt x="10722" y="993"/>
                    <a:pt x="10452" y="1066"/>
                    <a:pt x="10212" y="1207"/>
                  </a:cubicBezTo>
                  <a:cubicBezTo>
                    <a:pt x="10060" y="1297"/>
                    <a:pt x="9922" y="1413"/>
                    <a:pt x="9807" y="1547"/>
                  </a:cubicBezTo>
                  <a:lnTo>
                    <a:pt x="9807" y="1547"/>
                  </a:lnTo>
                  <a:cubicBezTo>
                    <a:pt x="9625" y="915"/>
                    <a:pt x="9194" y="362"/>
                    <a:pt x="8569" y="126"/>
                  </a:cubicBezTo>
                  <a:cubicBezTo>
                    <a:pt x="8357" y="45"/>
                    <a:pt x="8132" y="1"/>
                    <a:pt x="7905" y="1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344;p34"/>
            <p:cNvSpPr/>
            <p:nvPr/>
          </p:nvSpPr>
          <p:spPr>
            <a:xfrm>
              <a:off x="645775" y="2597100"/>
              <a:ext cx="94700" cy="65225"/>
            </a:xfrm>
            <a:custGeom>
              <a:avLst/>
              <a:gdLst/>
              <a:ahLst/>
              <a:cxnLst/>
              <a:rect l="l" t="t" r="r" b="b"/>
              <a:pathLst>
                <a:path w="3788" h="2609" extrusionOk="0">
                  <a:moveTo>
                    <a:pt x="3247" y="0"/>
                  </a:moveTo>
                  <a:cubicBezTo>
                    <a:pt x="3060" y="0"/>
                    <a:pt x="2871" y="46"/>
                    <a:pt x="2698" y="140"/>
                  </a:cubicBezTo>
                  <a:cubicBezTo>
                    <a:pt x="2387" y="312"/>
                    <a:pt x="2188" y="641"/>
                    <a:pt x="2144" y="996"/>
                  </a:cubicBezTo>
                  <a:cubicBezTo>
                    <a:pt x="2132" y="1096"/>
                    <a:pt x="2133" y="1194"/>
                    <a:pt x="2147" y="1290"/>
                  </a:cubicBezTo>
                  <a:lnTo>
                    <a:pt x="2147" y="1290"/>
                  </a:lnTo>
                  <a:cubicBezTo>
                    <a:pt x="2061" y="1263"/>
                    <a:pt x="1971" y="1249"/>
                    <a:pt x="1881" y="1249"/>
                  </a:cubicBezTo>
                  <a:cubicBezTo>
                    <a:pt x="1739" y="1249"/>
                    <a:pt x="1597" y="1283"/>
                    <a:pt x="1470" y="1350"/>
                  </a:cubicBezTo>
                  <a:cubicBezTo>
                    <a:pt x="1242" y="1471"/>
                    <a:pt x="1087" y="1691"/>
                    <a:pt x="1028" y="1933"/>
                  </a:cubicBezTo>
                  <a:lnTo>
                    <a:pt x="1028" y="1933"/>
                  </a:lnTo>
                  <a:cubicBezTo>
                    <a:pt x="929" y="1884"/>
                    <a:pt x="818" y="1858"/>
                    <a:pt x="708" y="1858"/>
                  </a:cubicBezTo>
                  <a:cubicBezTo>
                    <a:pt x="632" y="1858"/>
                    <a:pt x="557" y="1870"/>
                    <a:pt x="484" y="1895"/>
                  </a:cubicBezTo>
                  <a:cubicBezTo>
                    <a:pt x="234" y="1990"/>
                    <a:pt x="52" y="2197"/>
                    <a:pt x="9" y="2457"/>
                  </a:cubicBezTo>
                  <a:cubicBezTo>
                    <a:pt x="0" y="2517"/>
                    <a:pt x="26" y="2587"/>
                    <a:pt x="95" y="2604"/>
                  </a:cubicBezTo>
                  <a:cubicBezTo>
                    <a:pt x="106" y="2607"/>
                    <a:pt x="116" y="2608"/>
                    <a:pt x="127" y="2608"/>
                  </a:cubicBezTo>
                  <a:cubicBezTo>
                    <a:pt x="181" y="2608"/>
                    <a:pt x="236" y="2575"/>
                    <a:pt x="251" y="2517"/>
                  </a:cubicBezTo>
                  <a:cubicBezTo>
                    <a:pt x="277" y="2353"/>
                    <a:pt x="381" y="2197"/>
                    <a:pt x="545" y="2137"/>
                  </a:cubicBezTo>
                  <a:cubicBezTo>
                    <a:pt x="598" y="2117"/>
                    <a:pt x="655" y="2108"/>
                    <a:pt x="711" y="2108"/>
                  </a:cubicBezTo>
                  <a:cubicBezTo>
                    <a:pt x="830" y="2108"/>
                    <a:pt x="950" y="2150"/>
                    <a:pt x="1038" y="2232"/>
                  </a:cubicBezTo>
                  <a:cubicBezTo>
                    <a:pt x="1063" y="2255"/>
                    <a:pt x="1094" y="2265"/>
                    <a:pt x="1125" y="2265"/>
                  </a:cubicBezTo>
                  <a:cubicBezTo>
                    <a:pt x="1187" y="2265"/>
                    <a:pt x="1245" y="2221"/>
                    <a:pt x="1245" y="2146"/>
                  </a:cubicBezTo>
                  <a:cubicBezTo>
                    <a:pt x="1245" y="1903"/>
                    <a:pt x="1384" y="1679"/>
                    <a:pt x="1591" y="1566"/>
                  </a:cubicBezTo>
                  <a:cubicBezTo>
                    <a:pt x="1678" y="1521"/>
                    <a:pt x="1774" y="1500"/>
                    <a:pt x="1871" y="1500"/>
                  </a:cubicBezTo>
                  <a:cubicBezTo>
                    <a:pt x="2015" y="1500"/>
                    <a:pt x="2160" y="1547"/>
                    <a:pt x="2274" y="1635"/>
                  </a:cubicBezTo>
                  <a:cubicBezTo>
                    <a:pt x="2290" y="1645"/>
                    <a:pt x="2310" y="1650"/>
                    <a:pt x="2331" y="1650"/>
                  </a:cubicBezTo>
                  <a:cubicBezTo>
                    <a:pt x="2366" y="1650"/>
                    <a:pt x="2403" y="1636"/>
                    <a:pt x="2430" y="1609"/>
                  </a:cubicBezTo>
                  <a:cubicBezTo>
                    <a:pt x="2464" y="1575"/>
                    <a:pt x="2464" y="1514"/>
                    <a:pt x="2447" y="1462"/>
                  </a:cubicBezTo>
                  <a:cubicBezTo>
                    <a:pt x="2309" y="1143"/>
                    <a:pt x="2387" y="736"/>
                    <a:pt x="2637" y="494"/>
                  </a:cubicBezTo>
                  <a:cubicBezTo>
                    <a:pt x="2799" y="333"/>
                    <a:pt x="3029" y="248"/>
                    <a:pt x="3257" y="248"/>
                  </a:cubicBezTo>
                  <a:cubicBezTo>
                    <a:pt x="3371" y="248"/>
                    <a:pt x="3485" y="269"/>
                    <a:pt x="3588" y="312"/>
                  </a:cubicBezTo>
                  <a:cubicBezTo>
                    <a:pt x="3609" y="321"/>
                    <a:pt x="3631" y="326"/>
                    <a:pt x="3652" y="326"/>
                  </a:cubicBezTo>
                  <a:cubicBezTo>
                    <a:pt x="3693" y="326"/>
                    <a:pt x="3730" y="309"/>
                    <a:pt x="3753" y="269"/>
                  </a:cubicBezTo>
                  <a:cubicBezTo>
                    <a:pt x="3787" y="217"/>
                    <a:pt x="3770" y="122"/>
                    <a:pt x="3709" y="96"/>
                  </a:cubicBezTo>
                  <a:cubicBezTo>
                    <a:pt x="3563" y="33"/>
                    <a:pt x="3405" y="0"/>
                    <a:pt x="3247" y="0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345;p34"/>
            <p:cNvSpPr/>
            <p:nvPr/>
          </p:nvSpPr>
          <p:spPr>
            <a:xfrm>
              <a:off x="459950" y="2547875"/>
              <a:ext cx="138725" cy="58450"/>
            </a:xfrm>
            <a:custGeom>
              <a:avLst/>
              <a:gdLst/>
              <a:ahLst/>
              <a:cxnLst/>
              <a:rect l="l" t="t" r="r" b="b"/>
              <a:pathLst>
                <a:path w="5549" h="2338" extrusionOk="0">
                  <a:moveTo>
                    <a:pt x="1721" y="1"/>
                  </a:moveTo>
                  <a:cubicBezTo>
                    <a:pt x="1310" y="1"/>
                    <a:pt x="909" y="171"/>
                    <a:pt x="594" y="457"/>
                  </a:cubicBezTo>
                  <a:cubicBezTo>
                    <a:pt x="334" y="708"/>
                    <a:pt x="144" y="1019"/>
                    <a:pt x="32" y="1365"/>
                  </a:cubicBezTo>
                  <a:cubicBezTo>
                    <a:pt x="0" y="1453"/>
                    <a:pt x="76" y="1514"/>
                    <a:pt x="152" y="1514"/>
                  </a:cubicBezTo>
                  <a:cubicBezTo>
                    <a:pt x="202" y="1514"/>
                    <a:pt x="253" y="1487"/>
                    <a:pt x="274" y="1425"/>
                  </a:cubicBezTo>
                  <a:lnTo>
                    <a:pt x="274" y="1434"/>
                  </a:lnTo>
                  <a:cubicBezTo>
                    <a:pt x="438" y="915"/>
                    <a:pt x="844" y="440"/>
                    <a:pt x="1380" y="293"/>
                  </a:cubicBezTo>
                  <a:cubicBezTo>
                    <a:pt x="1486" y="264"/>
                    <a:pt x="1596" y="249"/>
                    <a:pt x="1708" y="249"/>
                  </a:cubicBezTo>
                  <a:cubicBezTo>
                    <a:pt x="2094" y="249"/>
                    <a:pt x="2493" y="419"/>
                    <a:pt x="2721" y="734"/>
                  </a:cubicBezTo>
                  <a:cubicBezTo>
                    <a:pt x="2928" y="1045"/>
                    <a:pt x="2928" y="1425"/>
                    <a:pt x="3015" y="1771"/>
                  </a:cubicBezTo>
                  <a:cubicBezTo>
                    <a:pt x="3034" y="1829"/>
                    <a:pt x="3087" y="1860"/>
                    <a:pt x="3140" y="1860"/>
                  </a:cubicBezTo>
                  <a:cubicBezTo>
                    <a:pt x="3183" y="1860"/>
                    <a:pt x="3225" y="1840"/>
                    <a:pt x="3248" y="1797"/>
                  </a:cubicBezTo>
                  <a:cubicBezTo>
                    <a:pt x="3329" y="1658"/>
                    <a:pt x="3489" y="1563"/>
                    <a:pt x="3658" y="1563"/>
                  </a:cubicBezTo>
                  <a:cubicBezTo>
                    <a:pt x="3688" y="1563"/>
                    <a:pt x="3719" y="1566"/>
                    <a:pt x="3750" y="1572"/>
                  </a:cubicBezTo>
                  <a:cubicBezTo>
                    <a:pt x="3940" y="1616"/>
                    <a:pt x="4095" y="1789"/>
                    <a:pt x="4113" y="1987"/>
                  </a:cubicBezTo>
                  <a:cubicBezTo>
                    <a:pt x="4119" y="2059"/>
                    <a:pt x="4177" y="2109"/>
                    <a:pt x="4241" y="2109"/>
                  </a:cubicBezTo>
                  <a:cubicBezTo>
                    <a:pt x="4271" y="2109"/>
                    <a:pt x="4302" y="2098"/>
                    <a:pt x="4329" y="2074"/>
                  </a:cubicBezTo>
                  <a:cubicBezTo>
                    <a:pt x="4484" y="1934"/>
                    <a:pt x="4681" y="1746"/>
                    <a:pt x="4907" y="1746"/>
                  </a:cubicBezTo>
                  <a:cubicBezTo>
                    <a:pt x="4933" y="1746"/>
                    <a:pt x="4959" y="1749"/>
                    <a:pt x="4986" y="1754"/>
                  </a:cubicBezTo>
                  <a:cubicBezTo>
                    <a:pt x="5202" y="1789"/>
                    <a:pt x="5289" y="2022"/>
                    <a:pt x="5297" y="2221"/>
                  </a:cubicBezTo>
                  <a:cubicBezTo>
                    <a:pt x="5297" y="2299"/>
                    <a:pt x="5360" y="2338"/>
                    <a:pt x="5423" y="2338"/>
                  </a:cubicBezTo>
                  <a:cubicBezTo>
                    <a:pt x="5485" y="2338"/>
                    <a:pt x="5548" y="2299"/>
                    <a:pt x="5548" y="2221"/>
                  </a:cubicBezTo>
                  <a:cubicBezTo>
                    <a:pt x="5539" y="1918"/>
                    <a:pt x="5392" y="1598"/>
                    <a:pt x="5073" y="1521"/>
                  </a:cubicBezTo>
                  <a:cubicBezTo>
                    <a:pt x="5017" y="1506"/>
                    <a:pt x="4963" y="1499"/>
                    <a:pt x="4910" y="1499"/>
                  </a:cubicBezTo>
                  <a:cubicBezTo>
                    <a:pt x="4687" y="1499"/>
                    <a:pt x="4489" y="1618"/>
                    <a:pt x="4309" y="1762"/>
                  </a:cubicBezTo>
                  <a:lnTo>
                    <a:pt x="4309" y="1762"/>
                  </a:lnTo>
                  <a:cubicBezTo>
                    <a:pt x="4223" y="1550"/>
                    <a:pt x="4043" y="1382"/>
                    <a:pt x="3810" y="1330"/>
                  </a:cubicBezTo>
                  <a:cubicBezTo>
                    <a:pt x="3760" y="1319"/>
                    <a:pt x="3709" y="1313"/>
                    <a:pt x="3659" y="1313"/>
                  </a:cubicBezTo>
                  <a:cubicBezTo>
                    <a:pt x="3494" y="1313"/>
                    <a:pt x="3333" y="1372"/>
                    <a:pt x="3205" y="1476"/>
                  </a:cubicBezTo>
                  <a:lnTo>
                    <a:pt x="3205" y="1476"/>
                  </a:lnTo>
                  <a:cubicBezTo>
                    <a:pt x="3150" y="1196"/>
                    <a:pt x="3112" y="909"/>
                    <a:pt x="2963" y="665"/>
                  </a:cubicBezTo>
                  <a:cubicBezTo>
                    <a:pt x="2807" y="405"/>
                    <a:pt x="2556" y="215"/>
                    <a:pt x="2280" y="111"/>
                  </a:cubicBezTo>
                  <a:cubicBezTo>
                    <a:pt x="2096" y="36"/>
                    <a:pt x="1908" y="1"/>
                    <a:pt x="1721" y="1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346;p34"/>
            <p:cNvSpPr/>
            <p:nvPr/>
          </p:nvSpPr>
          <p:spPr>
            <a:xfrm>
              <a:off x="606725" y="2537425"/>
              <a:ext cx="60475" cy="25775"/>
            </a:xfrm>
            <a:custGeom>
              <a:avLst/>
              <a:gdLst/>
              <a:ahLst/>
              <a:cxnLst/>
              <a:rect l="l" t="t" r="r" b="b"/>
              <a:pathLst>
                <a:path w="2419" h="1031" extrusionOk="0">
                  <a:moveTo>
                    <a:pt x="719" y="1"/>
                  </a:moveTo>
                  <a:cubicBezTo>
                    <a:pt x="388" y="1"/>
                    <a:pt x="0" y="272"/>
                    <a:pt x="109" y="642"/>
                  </a:cubicBezTo>
                  <a:cubicBezTo>
                    <a:pt x="126" y="703"/>
                    <a:pt x="174" y="729"/>
                    <a:pt x="224" y="729"/>
                  </a:cubicBezTo>
                  <a:cubicBezTo>
                    <a:pt x="299" y="729"/>
                    <a:pt x="378" y="667"/>
                    <a:pt x="352" y="572"/>
                  </a:cubicBezTo>
                  <a:cubicBezTo>
                    <a:pt x="287" y="363"/>
                    <a:pt x="561" y="251"/>
                    <a:pt x="739" y="251"/>
                  </a:cubicBezTo>
                  <a:cubicBezTo>
                    <a:pt x="751" y="251"/>
                    <a:pt x="764" y="251"/>
                    <a:pt x="775" y="252"/>
                  </a:cubicBezTo>
                  <a:cubicBezTo>
                    <a:pt x="991" y="278"/>
                    <a:pt x="1164" y="460"/>
                    <a:pt x="1182" y="676"/>
                  </a:cubicBezTo>
                  <a:cubicBezTo>
                    <a:pt x="1186" y="754"/>
                    <a:pt x="1249" y="799"/>
                    <a:pt x="1310" y="799"/>
                  </a:cubicBezTo>
                  <a:cubicBezTo>
                    <a:pt x="1358" y="799"/>
                    <a:pt x="1405" y="771"/>
                    <a:pt x="1424" y="711"/>
                  </a:cubicBezTo>
                  <a:cubicBezTo>
                    <a:pt x="1488" y="543"/>
                    <a:pt x="1626" y="352"/>
                    <a:pt x="1817" y="352"/>
                  </a:cubicBezTo>
                  <a:cubicBezTo>
                    <a:pt x="1833" y="352"/>
                    <a:pt x="1849" y="354"/>
                    <a:pt x="1865" y="356"/>
                  </a:cubicBezTo>
                  <a:cubicBezTo>
                    <a:pt x="2115" y="382"/>
                    <a:pt x="2150" y="711"/>
                    <a:pt x="2167" y="910"/>
                  </a:cubicBezTo>
                  <a:cubicBezTo>
                    <a:pt x="2167" y="970"/>
                    <a:pt x="2219" y="1031"/>
                    <a:pt x="2288" y="1031"/>
                  </a:cubicBezTo>
                  <a:cubicBezTo>
                    <a:pt x="2349" y="1031"/>
                    <a:pt x="2418" y="970"/>
                    <a:pt x="2409" y="910"/>
                  </a:cubicBezTo>
                  <a:cubicBezTo>
                    <a:pt x="2401" y="728"/>
                    <a:pt x="2383" y="546"/>
                    <a:pt x="2288" y="382"/>
                  </a:cubicBezTo>
                  <a:cubicBezTo>
                    <a:pt x="2211" y="244"/>
                    <a:pt x="2081" y="131"/>
                    <a:pt x="1917" y="105"/>
                  </a:cubicBezTo>
                  <a:cubicBezTo>
                    <a:pt x="1888" y="101"/>
                    <a:pt x="1860" y="99"/>
                    <a:pt x="1833" y="99"/>
                  </a:cubicBezTo>
                  <a:cubicBezTo>
                    <a:pt x="1630" y="99"/>
                    <a:pt x="1460" y="211"/>
                    <a:pt x="1339" y="368"/>
                  </a:cubicBezTo>
                  <a:lnTo>
                    <a:pt x="1339" y="368"/>
                  </a:lnTo>
                  <a:cubicBezTo>
                    <a:pt x="1222" y="162"/>
                    <a:pt x="1006" y="20"/>
                    <a:pt x="749" y="2"/>
                  </a:cubicBezTo>
                  <a:cubicBezTo>
                    <a:pt x="739" y="1"/>
                    <a:pt x="729" y="1"/>
                    <a:pt x="719" y="1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347;p34"/>
            <p:cNvSpPr/>
            <p:nvPr/>
          </p:nvSpPr>
          <p:spPr>
            <a:xfrm>
              <a:off x="474125" y="2633425"/>
              <a:ext cx="105425" cy="35950"/>
            </a:xfrm>
            <a:custGeom>
              <a:avLst/>
              <a:gdLst/>
              <a:ahLst/>
              <a:cxnLst/>
              <a:rect l="l" t="t" r="r" b="b"/>
              <a:pathLst>
                <a:path w="4217" h="1438" extrusionOk="0">
                  <a:moveTo>
                    <a:pt x="2055" y="1"/>
                  </a:moveTo>
                  <a:cubicBezTo>
                    <a:pt x="1859" y="1"/>
                    <a:pt x="1664" y="55"/>
                    <a:pt x="1488" y="156"/>
                  </a:cubicBezTo>
                  <a:cubicBezTo>
                    <a:pt x="1365" y="226"/>
                    <a:pt x="1262" y="318"/>
                    <a:pt x="1181" y="430"/>
                  </a:cubicBezTo>
                  <a:lnTo>
                    <a:pt x="1181" y="430"/>
                  </a:lnTo>
                  <a:cubicBezTo>
                    <a:pt x="1073" y="304"/>
                    <a:pt x="910" y="228"/>
                    <a:pt x="744" y="217"/>
                  </a:cubicBezTo>
                  <a:cubicBezTo>
                    <a:pt x="726" y="215"/>
                    <a:pt x="707" y="214"/>
                    <a:pt x="688" y="214"/>
                  </a:cubicBezTo>
                  <a:cubicBezTo>
                    <a:pt x="440" y="214"/>
                    <a:pt x="205" y="370"/>
                    <a:pt x="53" y="563"/>
                  </a:cubicBezTo>
                  <a:cubicBezTo>
                    <a:pt x="9" y="615"/>
                    <a:pt x="1" y="684"/>
                    <a:pt x="53" y="736"/>
                  </a:cubicBezTo>
                  <a:cubicBezTo>
                    <a:pt x="75" y="758"/>
                    <a:pt x="110" y="772"/>
                    <a:pt x="143" y="772"/>
                  </a:cubicBezTo>
                  <a:cubicBezTo>
                    <a:pt x="174" y="772"/>
                    <a:pt x="205" y="761"/>
                    <a:pt x="226" y="736"/>
                  </a:cubicBezTo>
                  <a:cubicBezTo>
                    <a:pt x="347" y="589"/>
                    <a:pt x="511" y="459"/>
                    <a:pt x="710" y="459"/>
                  </a:cubicBezTo>
                  <a:cubicBezTo>
                    <a:pt x="865" y="468"/>
                    <a:pt x="1021" y="563"/>
                    <a:pt x="1056" y="718"/>
                  </a:cubicBezTo>
                  <a:cubicBezTo>
                    <a:pt x="1072" y="781"/>
                    <a:pt x="1119" y="809"/>
                    <a:pt x="1168" y="809"/>
                  </a:cubicBezTo>
                  <a:cubicBezTo>
                    <a:pt x="1220" y="809"/>
                    <a:pt x="1275" y="777"/>
                    <a:pt x="1298" y="718"/>
                  </a:cubicBezTo>
                  <a:cubicBezTo>
                    <a:pt x="1410" y="442"/>
                    <a:pt x="1704" y="269"/>
                    <a:pt x="1989" y="252"/>
                  </a:cubicBezTo>
                  <a:cubicBezTo>
                    <a:pt x="2005" y="251"/>
                    <a:pt x="2020" y="250"/>
                    <a:pt x="2035" y="250"/>
                  </a:cubicBezTo>
                  <a:cubicBezTo>
                    <a:pt x="2345" y="250"/>
                    <a:pt x="2620" y="419"/>
                    <a:pt x="2794" y="667"/>
                  </a:cubicBezTo>
                  <a:cubicBezTo>
                    <a:pt x="2897" y="814"/>
                    <a:pt x="2975" y="995"/>
                    <a:pt x="3001" y="1177"/>
                  </a:cubicBezTo>
                  <a:cubicBezTo>
                    <a:pt x="3012" y="1251"/>
                    <a:pt x="3067" y="1296"/>
                    <a:pt x="3127" y="1296"/>
                  </a:cubicBezTo>
                  <a:cubicBezTo>
                    <a:pt x="3165" y="1296"/>
                    <a:pt x="3204" y="1278"/>
                    <a:pt x="3235" y="1237"/>
                  </a:cubicBezTo>
                  <a:cubicBezTo>
                    <a:pt x="3314" y="1125"/>
                    <a:pt x="3433" y="1074"/>
                    <a:pt x="3552" y="1074"/>
                  </a:cubicBezTo>
                  <a:cubicBezTo>
                    <a:pt x="3717" y="1074"/>
                    <a:pt x="3883" y="1174"/>
                    <a:pt x="3944" y="1350"/>
                  </a:cubicBezTo>
                  <a:cubicBezTo>
                    <a:pt x="3964" y="1412"/>
                    <a:pt x="4015" y="1438"/>
                    <a:pt x="4065" y="1438"/>
                  </a:cubicBezTo>
                  <a:cubicBezTo>
                    <a:pt x="4142" y="1438"/>
                    <a:pt x="4217" y="1378"/>
                    <a:pt x="4186" y="1289"/>
                  </a:cubicBezTo>
                  <a:cubicBezTo>
                    <a:pt x="4108" y="1056"/>
                    <a:pt x="3918" y="874"/>
                    <a:pt x="3675" y="831"/>
                  </a:cubicBezTo>
                  <a:cubicBezTo>
                    <a:pt x="3639" y="825"/>
                    <a:pt x="3602" y="822"/>
                    <a:pt x="3566" y="822"/>
                  </a:cubicBezTo>
                  <a:cubicBezTo>
                    <a:pt x="3432" y="822"/>
                    <a:pt x="3305" y="862"/>
                    <a:pt x="3198" y="936"/>
                  </a:cubicBezTo>
                  <a:lnTo>
                    <a:pt x="3198" y="936"/>
                  </a:lnTo>
                  <a:cubicBezTo>
                    <a:pt x="3100" y="615"/>
                    <a:pt x="2904" y="330"/>
                    <a:pt x="2612" y="156"/>
                  </a:cubicBezTo>
                  <a:cubicBezTo>
                    <a:pt x="2434" y="51"/>
                    <a:pt x="2244" y="1"/>
                    <a:pt x="2055" y="1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348;p34"/>
            <p:cNvSpPr/>
            <p:nvPr/>
          </p:nvSpPr>
          <p:spPr>
            <a:xfrm>
              <a:off x="1170175" y="2364875"/>
              <a:ext cx="423050" cy="286750"/>
            </a:xfrm>
            <a:custGeom>
              <a:avLst/>
              <a:gdLst/>
              <a:ahLst/>
              <a:cxnLst/>
              <a:rect l="l" t="t" r="r" b="b"/>
              <a:pathLst>
                <a:path w="16922" h="11470" extrusionOk="0">
                  <a:moveTo>
                    <a:pt x="7673" y="1"/>
                  </a:moveTo>
                  <a:cubicBezTo>
                    <a:pt x="6920" y="1"/>
                    <a:pt x="6179" y="352"/>
                    <a:pt x="5690" y="989"/>
                  </a:cubicBezTo>
                  <a:cubicBezTo>
                    <a:pt x="5379" y="1405"/>
                    <a:pt x="5206" y="1941"/>
                    <a:pt x="5223" y="2468"/>
                  </a:cubicBezTo>
                  <a:cubicBezTo>
                    <a:pt x="5050" y="2217"/>
                    <a:pt x="4774" y="2036"/>
                    <a:pt x="4480" y="1958"/>
                  </a:cubicBezTo>
                  <a:cubicBezTo>
                    <a:pt x="4370" y="1932"/>
                    <a:pt x="4257" y="1919"/>
                    <a:pt x="4143" y="1919"/>
                  </a:cubicBezTo>
                  <a:cubicBezTo>
                    <a:pt x="3915" y="1919"/>
                    <a:pt x="3684" y="1969"/>
                    <a:pt x="3477" y="2062"/>
                  </a:cubicBezTo>
                  <a:cubicBezTo>
                    <a:pt x="3217" y="2183"/>
                    <a:pt x="2992" y="2373"/>
                    <a:pt x="2863" y="2624"/>
                  </a:cubicBezTo>
                  <a:cubicBezTo>
                    <a:pt x="2759" y="2840"/>
                    <a:pt x="2742" y="3065"/>
                    <a:pt x="2750" y="3307"/>
                  </a:cubicBezTo>
                  <a:cubicBezTo>
                    <a:pt x="2567" y="3251"/>
                    <a:pt x="2376" y="3224"/>
                    <a:pt x="2187" y="3224"/>
                  </a:cubicBezTo>
                  <a:cubicBezTo>
                    <a:pt x="1492" y="3224"/>
                    <a:pt x="800" y="3581"/>
                    <a:pt x="433" y="4171"/>
                  </a:cubicBezTo>
                  <a:cubicBezTo>
                    <a:pt x="1" y="4872"/>
                    <a:pt x="87" y="5866"/>
                    <a:pt x="649" y="6454"/>
                  </a:cubicBezTo>
                  <a:cubicBezTo>
                    <a:pt x="286" y="6722"/>
                    <a:pt x="104" y="7215"/>
                    <a:pt x="217" y="7656"/>
                  </a:cubicBezTo>
                  <a:cubicBezTo>
                    <a:pt x="321" y="8088"/>
                    <a:pt x="718" y="8434"/>
                    <a:pt x="1159" y="8495"/>
                  </a:cubicBezTo>
                  <a:cubicBezTo>
                    <a:pt x="1038" y="8979"/>
                    <a:pt x="1056" y="9498"/>
                    <a:pt x="1246" y="9956"/>
                  </a:cubicBezTo>
                  <a:cubicBezTo>
                    <a:pt x="1479" y="10501"/>
                    <a:pt x="1963" y="10950"/>
                    <a:pt x="2543" y="11080"/>
                  </a:cubicBezTo>
                  <a:cubicBezTo>
                    <a:pt x="2679" y="11112"/>
                    <a:pt x="2817" y="11127"/>
                    <a:pt x="2953" y="11127"/>
                  </a:cubicBezTo>
                  <a:cubicBezTo>
                    <a:pt x="3588" y="11127"/>
                    <a:pt x="4212" y="10803"/>
                    <a:pt x="4696" y="10362"/>
                  </a:cubicBezTo>
                  <a:cubicBezTo>
                    <a:pt x="5007" y="10717"/>
                    <a:pt x="5353" y="11071"/>
                    <a:pt x="5802" y="11158"/>
                  </a:cubicBezTo>
                  <a:cubicBezTo>
                    <a:pt x="5871" y="11169"/>
                    <a:pt x="5939" y="11175"/>
                    <a:pt x="6007" y="11175"/>
                  </a:cubicBezTo>
                  <a:cubicBezTo>
                    <a:pt x="6294" y="11175"/>
                    <a:pt x="6577" y="11076"/>
                    <a:pt x="6814" y="10916"/>
                  </a:cubicBezTo>
                  <a:cubicBezTo>
                    <a:pt x="7022" y="10760"/>
                    <a:pt x="7195" y="10561"/>
                    <a:pt x="7333" y="10336"/>
                  </a:cubicBezTo>
                  <a:cubicBezTo>
                    <a:pt x="7368" y="10397"/>
                    <a:pt x="7411" y="10457"/>
                    <a:pt x="7454" y="10518"/>
                  </a:cubicBezTo>
                  <a:cubicBezTo>
                    <a:pt x="7924" y="11097"/>
                    <a:pt x="8655" y="11470"/>
                    <a:pt x="9387" y="11470"/>
                  </a:cubicBezTo>
                  <a:cubicBezTo>
                    <a:pt x="9530" y="11470"/>
                    <a:pt x="9673" y="11456"/>
                    <a:pt x="9814" y="11426"/>
                  </a:cubicBezTo>
                  <a:cubicBezTo>
                    <a:pt x="10670" y="11253"/>
                    <a:pt x="11397" y="10483"/>
                    <a:pt x="11423" y="9610"/>
                  </a:cubicBezTo>
                  <a:cubicBezTo>
                    <a:pt x="11672" y="9916"/>
                    <a:pt x="12061" y="10095"/>
                    <a:pt x="12450" y="10095"/>
                  </a:cubicBezTo>
                  <a:cubicBezTo>
                    <a:pt x="12588" y="10095"/>
                    <a:pt x="12727" y="10073"/>
                    <a:pt x="12858" y="10025"/>
                  </a:cubicBezTo>
                  <a:cubicBezTo>
                    <a:pt x="13247" y="9887"/>
                    <a:pt x="13550" y="9541"/>
                    <a:pt x="13662" y="9143"/>
                  </a:cubicBezTo>
                  <a:cubicBezTo>
                    <a:pt x="14009" y="9477"/>
                    <a:pt x="14495" y="9659"/>
                    <a:pt x="14977" y="9659"/>
                  </a:cubicBezTo>
                  <a:cubicBezTo>
                    <a:pt x="15144" y="9659"/>
                    <a:pt x="15310" y="9637"/>
                    <a:pt x="15469" y="9593"/>
                  </a:cubicBezTo>
                  <a:cubicBezTo>
                    <a:pt x="15495" y="9584"/>
                    <a:pt x="15521" y="9576"/>
                    <a:pt x="15547" y="9567"/>
                  </a:cubicBezTo>
                  <a:cubicBezTo>
                    <a:pt x="16213" y="9351"/>
                    <a:pt x="16723" y="8737"/>
                    <a:pt x="16818" y="8045"/>
                  </a:cubicBezTo>
                  <a:cubicBezTo>
                    <a:pt x="16887" y="7492"/>
                    <a:pt x="16697" y="6921"/>
                    <a:pt x="16325" y="6515"/>
                  </a:cubicBezTo>
                  <a:cubicBezTo>
                    <a:pt x="16516" y="6437"/>
                    <a:pt x="16689" y="6281"/>
                    <a:pt x="16775" y="6091"/>
                  </a:cubicBezTo>
                  <a:cubicBezTo>
                    <a:pt x="16922" y="5780"/>
                    <a:pt x="16870" y="5391"/>
                    <a:pt x="16654" y="5131"/>
                  </a:cubicBezTo>
                  <a:cubicBezTo>
                    <a:pt x="16490" y="4924"/>
                    <a:pt x="16239" y="4785"/>
                    <a:pt x="15971" y="4751"/>
                  </a:cubicBezTo>
                  <a:cubicBezTo>
                    <a:pt x="16282" y="4197"/>
                    <a:pt x="16308" y="3488"/>
                    <a:pt x="16031" y="2909"/>
                  </a:cubicBezTo>
                  <a:cubicBezTo>
                    <a:pt x="15737" y="2286"/>
                    <a:pt x="15106" y="1837"/>
                    <a:pt x="14423" y="1768"/>
                  </a:cubicBezTo>
                  <a:cubicBezTo>
                    <a:pt x="14349" y="1759"/>
                    <a:pt x="14276" y="1755"/>
                    <a:pt x="14202" y="1755"/>
                  </a:cubicBezTo>
                  <a:cubicBezTo>
                    <a:pt x="13616" y="1755"/>
                    <a:pt x="13035" y="2023"/>
                    <a:pt x="12659" y="2468"/>
                  </a:cubicBezTo>
                  <a:cubicBezTo>
                    <a:pt x="12521" y="1915"/>
                    <a:pt x="12019" y="1465"/>
                    <a:pt x="11457" y="1396"/>
                  </a:cubicBezTo>
                  <a:cubicBezTo>
                    <a:pt x="11406" y="1390"/>
                    <a:pt x="11354" y="1387"/>
                    <a:pt x="11302" y="1387"/>
                  </a:cubicBezTo>
                  <a:cubicBezTo>
                    <a:pt x="10836" y="1387"/>
                    <a:pt x="10381" y="1627"/>
                    <a:pt x="10108" y="2001"/>
                  </a:cubicBezTo>
                  <a:cubicBezTo>
                    <a:pt x="9979" y="1327"/>
                    <a:pt x="9486" y="695"/>
                    <a:pt x="8933" y="358"/>
                  </a:cubicBezTo>
                  <a:cubicBezTo>
                    <a:pt x="8539" y="116"/>
                    <a:pt x="8104" y="1"/>
                    <a:pt x="7673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rgbClr val="37373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349;p34"/>
            <p:cNvSpPr/>
            <p:nvPr/>
          </p:nvSpPr>
          <p:spPr>
            <a:xfrm>
              <a:off x="1169100" y="2361825"/>
              <a:ext cx="427100" cy="292900"/>
            </a:xfrm>
            <a:custGeom>
              <a:avLst/>
              <a:gdLst/>
              <a:ahLst/>
              <a:cxnLst/>
              <a:rect l="l" t="t" r="r" b="b"/>
              <a:pathLst>
                <a:path w="17084" h="11716" extrusionOk="0">
                  <a:moveTo>
                    <a:pt x="7703" y="250"/>
                  </a:moveTo>
                  <a:cubicBezTo>
                    <a:pt x="8241" y="250"/>
                    <a:pt x="8776" y="435"/>
                    <a:pt x="9200" y="792"/>
                  </a:cubicBezTo>
                  <a:cubicBezTo>
                    <a:pt x="9615" y="1137"/>
                    <a:pt x="9927" y="1622"/>
                    <a:pt x="10039" y="2158"/>
                  </a:cubicBezTo>
                  <a:cubicBezTo>
                    <a:pt x="10048" y="2216"/>
                    <a:pt x="10095" y="2242"/>
                    <a:pt x="10145" y="2242"/>
                  </a:cubicBezTo>
                  <a:cubicBezTo>
                    <a:pt x="10191" y="2242"/>
                    <a:pt x="10239" y="2221"/>
                    <a:pt x="10264" y="2184"/>
                  </a:cubicBezTo>
                  <a:cubicBezTo>
                    <a:pt x="10508" y="1846"/>
                    <a:pt x="10925" y="1628"/>
                    <a:pt x="11342" y="1628"/>
                  </a:cubicBezTo>
                  <a:cubicBezTo>
                    <a:pt x="11427" y="1628"/>
                    <a:pt x="11512" y="1637"/>
                    <a:pt x="11595" y="1656"/>
                  </a:cubicBezTo>
                  <a:cubicBezTo>
                    <a:pt x="12088" y="1769"/>
                    <a:pt x="12460" y="2149"/>
                    <a:pt x="12581" y="2625"/>
                  </a:cubicBezTo>
                  <a:cubicBezTo>
                    <a:pt x="12598" y="2680"/>
                    <a:pt x="12653" y="2717"/>
                    <a:pt x="12706" y="2717"/>
                  </a:cubicBezTo>
                  <a:cubicBezTo>
                    <a:pt x="12737" y="2717"/>
                    <a:pt x="12767" y="2705"/>
                    <a:pt x="12789" y="2677"/>
                  </a:cubicBezTo>
                  <a:cubicBezTo>
                    <a:pt x="13157" y="2248"/>
                    <a:pt x="13706" y="1996"/>
                    <a:pt x="14264" y="1996"/>
                  </a:cubicBezTo>
                  <a:cubicBezTo>
                    <a:pt x="14427" y="1996"/>
                    <a:pt x="14591" y="2018"/>
                    <a:pt x="14751" y="2063"/>
                  </a:cubicBezTo>
                  <a:cubicBezTo>
                    <a:pt x="15460" y="2261"/>
                    <a:pt x="15979" y="2832"/>
                    <a:pt x="16109" y="3541"/>
                  </a:cubicBezTo>
                  <a:cubicBezTo>
                    <a:pt x="16195" y="3973"/>
                    <a:pt x="16118" y="4423"/>
                    <a:pt x="15910" y="4812"/>
                  </a:cubicBezTo>
                  <a:cubicBezTo>
                    <a:pt x="15875" y="4873"/>
                    <a:pt x="15901" y="4985"/>
                    <a:pt x="15988" y="4994"/>
                  </a:cubicBezTo>
                  <a:cubicBezTo>
                    <a:pt x="16351" y="5046"/>
                    <a:pt x="16671" y="5279"/>
                    <a:pt x="16757" y="5651"/>
                  </a:cubicBezTo>
                  <a:cubicBezTo>
                    <a:pt x="16844" y="6023"/>
                    <a:pt x="16680" y="6369"/>
                    <a:pt x="16334" y="6507"/>
                  </a:cubicBezTo>
                  <a:cubicBezTo>
                    <a:pt x="16247" y="6550"/>
                    <a:pt x="16213" y="6645"/>
                    <a:pt x="16282" y="6714"/>
                  </a:cubicBezTo>
                  <a:cubicBezTo>
                    <a:pt x="16610" y="7086"/>
                    <a:pt x="16783" y="7579"/>
                    <a:pt x="16749" y="8072"/>
                  </a:cubicBezTo>
                  <a:cubicBezTo>
                    <a:pt x="16714" y="8513"/>
                    <a:pt x="16472" y="8937"/>
                    <a:pt x="16144" y="9231"/>
                  </a:cubicBezTo>
                  <a:cubicBezTo>
                    <a:pt x="15953" y="9395"/>
                    <a:pt x="15729" y="9524"/>
                    <a:pt x="15478" y="9594"/>
                  </a:cubicBezTo>
                  <a:lnTo>
                    <a:pt x="15478" y="9594"/>
                  </a:lnTo>
                  <a:cubicBezTo>
                    <a:pt x="15478" y="9594"/>
                    <a:pt x="15478" y="9594"/>
                    <a:pt x="15478" y="9594"/>
                  </a:cubicBezTo>
                  <a:cubicBezTo>
                    <a:pt x="15478" y="9594"/>
                    <a:pt x="15478" y="9594"/>
                    <a:pt x="15478" y="9594"/>
                  </a:cubicBezTo>
                  <a:lnTo>
                    <a:pt x="15478" y="9594"/>
                  </a:lnTo>
                  <a:cubicBezTo>
                    <a:pt x="15326" y="9636"/>
                    <a:pt x="15170" y="9657"/>
                    <a:pt x="15015" y="9657"/>
                  </a:cubicBezTo>
                  <a:cubicBezTo>
                    <a:pt x="14569" y="9657"/>
                    <a:pt x="14125" y="9487"/>
                    <a:pt x="13792" y="9179"/>
                  </a:cubicBezTo>
                  <a:cubicBezTo>
                    <a:pt x="13766" y="9156"/>
                    <a:pt x="13734" y="9146"/>
                    <a:pt x="13704" y="9146"/>
                  </a:cubicBezTo>
                  <a:cubicBezTo>
                    <a:pt x="13651" y="9146"/>
                    <a:pt x="13600" y="9176"/>
                    <a:pt x="13584" y="9231"/>
                  </a:cubicBezTo>
                  <a:cubicBezTo>
                    <a:pt x="13463" y="9654"/>
                    <a:pt x="13126" y="9992"/>
                    <a:pt x="12685" y="10078"/>
                  </a:cubicBezTo>
                  <a:cubicBezTo>
                    <a:pt x="12618" y="10090"/>
                    <a:pt x="12551" y="10096"/>
                    <a:pt x="12484" y="10096"/>
                  </a:cubicBezTo>
                  <a:cubicBezTo>
                    <a:pt x="12123" y="10096"/>
                    <a:pt x="11780" y="9923"/>
                    <a:pt x="11561" y="9646"/>
                  </a:cubicBezTo>
                  <a:cubicBezTo>
                    <a:pt x="11537" y="9619"/>
                    <a:pt x="11509" y="9608"/>
                    <a:pt x="11480" y="9608"/>
                  </a:cubicBezTo>
                  <a:cubicBezTo>
                    <a:pt x="11415" y="9608"/>
                    <a:pt x="11351" y="9666"/>
                    <a:pt x="11345" y="9732"/>
                  </a:cubicBezTo>
                  <a:cubicBezTo>
                    <a:pt x="11319" y="10389"/>
                    <a:pt x="10878" y="10969"/>
                    <a:pt x="10307" y="11263"/>
                  </a:cubicBezTo>
                  <a:cubicBezTo>
                    <a:pt x="10037" y="11403"/>
                    <a:pt x="9742" y="11467"/>
                    <a:pt x="9445" y="11467"/>
                  </a:cubicBezTo>
                  <a:cubicBezTo>
                    <a:pt x="9067" y="11467"/>
                    <a:pt x="8687" y="11364"/>
                    <a:pt x="8353" y="11185"/>
                  </a:cubicBezTo>
                  <a:cubicBezTo>
                    <a:pt x="8007" y="10995"/>
                    <a:pt x="7687" y="10726"/>
                    <a:pt x="7480" y="10398"/>
                  </a:cubicBezTo>
                  <a:cubicBezTo>
                    <a:pt x="7453" y="10358"/>
                    <a:pt x="7411" y="10336"/>
                    <a:pt x="7368" y="10336"/>
                  </a:cubicBezTo>
                  <a:cubicBezTo>
                    <a:pt x="7328" y="10336"/>
                    <a:pt x="7289" y="10356"/>
                    <a:pt x="7264" y="10398"/>
                  </a:cubicBezTo>
                  <a:cubicBezTo>
                    <a:pt x="7010" y="10820"/>
                    <a:pt x="6584" y="11168"/>
                    <a:pt x="6065" y="11168"/>
                  </a:cubicBezTo>
                  <a:cubicBezTo>
                    <a:pt x="6052" y="11168"/>
                    <a:pt x="6040" y="11168"/>
                    <a:pt x="6027" y="11167"/>
                  </a:cubicBezTo>
                  <a:cubicBezTo>
                    <a:pt x="5491" y="11150"/>
                    <a:pt x="5145" y="10752"/>
                    <a:pt x="4834" y="10398"/>
                  </a:cubicBezTo>
                  <a:cubicBezTo>
                    <a:pt x="4813" y="10373"/>
                    <a:pt x="4783" y="10362"/>
                    <a:pt x="4752" y="10362"/>
                  </a:cubicBezTo>
                  <a:cubicBezTo>
                    <a:pt x="4718" y="10362"/>
                    <a:pt x="4683" y="10375"/>
                    <a:pt x="4661" y="10398"/>
                  </a:cubicBezTo>
                  <a:cubicBezTo>
                    <a:pt x="4210" y="10795"/>
                    <a:pt x="3618" y="11125"/>
                    <a:pt x="2997" y="11125"/>
                  </a:cubicBezTo>
                  <a:cubicBezTo>
                    <a:pt x="2915" y="11125"/>
                    <a:pt x="2833" y="11119"/>
                    <a:pt x="2750" y="11107"/>
                  </a:cubicBezTo>
                  <a:cubicBezTo>
                    <a:pt x="2110" y="11012"/>
                    <a:pt x="1565" y="10519"/>
                    <a:pt x="1358" y="9905"/>
                  </a:cubicBezTo>
                  <a:cubicBezTo>
                    <a:pt x="1228" y="9499"/>
                    <a:pt x="1220" y="9066"/>
                    <a:pt x="1323" y="8643"/>
                  </a:cubicBezTo>
                  <a:cubicBezTo>
                    <a:pt x="1341" y="8591"/>
                    <a:pt x="1306" y="8504"/>
                    <a:pt x="1237" y="8496"/>
                  </a:cubicBezTo>
                  <a:cubicBezTo>
                    <a:pt x="848" y="8435"/>
                    <a:pt x="493" y="8150"/>
                    <a:pt x="381" y="7761"/>
                  </a:cubicBezTo>
                  <a:cubicBezTo>
                    <a:pt x="277" y="7372"/>
                    <a:pt x="433" y="6922"/>
                    <a:pt x="753" y="6689"/>
                  </a:cubicBezTo>
                  <a:cubicBezTo>
                    <a:pt x="822" y="6637"/>
                    <a:pt x="839" y="6550"/>
                    <a:pt x="779" y="6490"/>
                  </a:cubicBezTo>
                  <a:cubicBezTo>
                    <a:pt x="346" y="6023"/>
                    <a:pt x="217" y="5314"/>
                    <a:pt x="415" y="4717"/>
                  </a:cubicBezTo>
                  <a:cubicBezTo>
                    <a:pt x="614" y="4112"/>
                    <a:pt x="1133" y="3697"/>
                    <a:pt x="1721" y="3533"/>
                  </a:cubicBezTo>
                  <a:cubicBezTo>
                    <a:pt x="1886" y="3490"/>
                    <a:pt x="2056" y="3469"/>
                    <a:pt x="2227" y="3469"/>
                  </a:cubicBezTo>
                  <a:cubicBezTo>
                    <a:pt x="2407" y="3469"/>
                    <a:pt x="2586" y="3492"/>
                    <a:pt x="2759" y="3541"/>
                  </a:cubicBezTo>
                  <a:cubicBezTo>
                    <a:pt x="2771" y="3545"/>
                    <a:pt x="2784" y="3547"/>
                    <a:pt x="2796" y="3547"/>
                  </a:cubicBezTo>
                  <a:cubicBezTo>
                    <a:pt x="2862" y="3547"/>
                    <a:pt x="2922" y="3493"/>
                    <a:pt x="2914" y="3420"/>
                  </a:cubicBezTo>
                  <a:cubicBezTo>
                    <a:pt x="2906" y="3143"/>
                    <a:pt x="2940" y="2858"/>
                    <a:pt x="3122" y="2642"/>
                  </a:cubicBezTo>
                  <a:cubicBezTo>
                    <a:pt x="3277" y="2443"/>
                    <a:pt x="3511" y="2305"/>
                    <a:pt x="3744" y="2227"/>
                  </a:cubicBezTo>
                  <a:cubicBezTo>
                    <a:pt x="3881" y="2185"/>
                    <a:pt x="4024" y="2164"/>
                    <a:pt x="4165" y="2164"/>
                  </a:cubicBezTo>
                  <a:cubicBezTo>
                    <a:pt x="4551" y="2164"/>
                    <a:pt x="4928" y="2322"/>
                    <a:pt x="5162" y="2651"/>
                  </a:cubicBezTo>
                  <a:cubicBezTo>
                    <a:pt x="5190" y="2685"/>
                    <a:pt x="5235" y="2703"/>
                    <a:pt x="5278" y="2703"/>
                  </a:cubicBezTo>
                  <a:cubicBezTo>
                    <a:pt x="5341" y="2703"/>
                    <a:pt x="5401" y="2664"/>
                    <a:pt x="5396" y="2581"/>
                  </a:cubicBezTo>
                  <a:cubicBezTo>
                    <a:pt x="5361" y="1639"/>
                    <a:pt x="5958" y="774"/>
                    <a:pt x="6831" y="420"/>
                  </a:cubicBezTo>
                  <a:cubicBezTo>
                    <a:pt x="7111" y="306"/>
                    <a:pt x="7407" y="250"/>
                    <a:pt x="7703" y="250"/>
                  </a:cubicBezTo>
                  <a:close/>
                  <a:moveTo>
                    <a:pt x="7716" y="0"/>
                  </a:moveTo>
                  <a:cubicBezTo>
                    <a:pt x="6973" y="0"/>
                    <a:pt x="6240" y="330"/>
                    <a:pt x="5750" y="904"/>
                  </a:cubicBezTo>
                  <a:cubicBezTo>
                    <a:pt x="5412" y="1293"/>
                    <a:pt x="5205" y="1772"/>
                    <a:pt x="5156" y="2281"/>
                  </a:cubicBezTo>
                  <a:lnTo>
                    <a:pt x="5156" y="2281"/>
                  </a:lnTo>
                  <a:cubicBezTo>
                    <a:pt x="4884" y="2046"/>
                    <a:pt x="4533" y="1915"/>
                    <a:pt x="4169" y="1915"/>
                  </a:cubicBezTo>
                  <a:cubicBezTo>
                    <a:pt x="4152" y="1915"/>
                    <a:pt x="4134" y="1915"/>
                    <a:pt x="4116" y="1916"/>
                  </a:cubicBezTo>
                  <a:cubicBezTo>
                    <a:pt x="3623" y="1942"/>
                    <a:pt x="3122" y="2166"/>
                    <a:pt x="2854" y="2581"/>
                  </a:cubicBezTo>
                  <a:cubicBezTo>
                    <a:pt x="2726" y="2787"/>
                    <a:pt x="2674" y="3027"/>
                    <a:pt x="2669" y="3268"/>
                  </a:cubicBezTo>
                  <a:lnTo>
                    <a:pt x="2669" y="3268"/>
                  </a:lnTo>
                  <a:cubicBezTo>
                    <a:pt x="2526" y="3239"/>
                    <a:pt x="2381" y="3224"/>
                    <a:pt x="2237" y="3224"/>
                  </a:cubicBezTo>
                  <a:cubicBezTo>
                    <a:pt x="1734" y="3224"/>
                    <a:pt x="1236" y="3398"/>
                    <a:pt x="839" y="3714"/>
                  </a:cubicBezTo>
                  <a:cubicBezTo>
                    <a:pt x="277" y="4146"/>
                    <a:pt x="0" y="4881"/>
                    <a:pt x="96" y="5590"/>
                  </a:cubicBezTo>
                  <a:cubicBezTo>
                    <a:pt x="150" y="5953"/>
                    <a:pt x="293" y="6288"/>
                    <a:pt x="520" y="6565"/>
                  </a:cubicBezTo>
                  <a:lnTo>
                    <a:pt x="520" y="6565"/>
                  </a:lnTo>
                  <a:cubicBezTo>
                    <a:pt x="187" y="6876"/>
                    <a:pt x="21" y="7350"/>
                    <a:pt x="139" y="7804"/>
                  </a:cubicBezTo>
                  <a:cubicBezTo>
                    <a:pt x="250" y="8265"/>
                    <a:pt x="624" y="8602"/>
                    <a:pt x="1060" y="8713"/>
                  </a:cubicBezTo>
                  <a:lnTo>
                    <a:pt x="1060" y="8713"/>
                  </a:lnTo>
                  <a:cubicBezTo>
                    <a:pt x="911" y="9455"/>
                    <a:pt x="1088" y="10249"/>
                    <a:pt x="1635" y="10796"/>
                  </a:cubicBezTo>
                  <a:cubicBezTo>
                    <a:pt x="1885" y="11046"/>
                    <a:pt x="2205" y="11245"/>
                    <a:pt x="2551" y="11323"/>
                  </a:cubicBezTo>
                  <a:cubicBezTo>
                    <a:pt x="2695" y="11356"/>
                    <a:pt x="2840" y="11371"/>
                    <a:pt x="2984" y="11371"/>
                  </a:cubicBezTo>
                  <a:cubicBezTo>
                    <a:pt x="3222" y="11371"/>
                    <a:pt x="3458" y="11329"/>
                    <a:pt x="3684" y="11254"/>
                  </a:cubicBezTo>
                  <a:cubicBezTo>
                    <a:pt x="4072" y="11130"/>
                    <a:pt x="4419" y="10915"/>
                    <a:pt x="4729" y="10659"/>
                  </a:cubicBezTo>
                  <a:lnTo>
                    <a:pt x="4729" y="10659"/>
                  </a:lnTo>
                  <a:cubicBezTo>
                    <a:pt x="5079" y="11050"/>
                    <a:pt x="5506" y="11410"/>
                    <a:pt x="6053" y="11418"/>
                  </a:cubicBezTo>
                  <a:cubicBezTo>
                    <a:pt x="6059" y="11418"/>
                    <a:pt x="6066" y="11418"/>
                    <a:pt x="6072" y="11418"/>
                  </a:cubicBezTo>
                  <a:cubicBezTo>
                    <a:pt x="6589" y="11418"/>
                    <a:pt x="7065" y="11105"/>
                    <a:pt x="7374" y="10680"/>
                  </a:cubicBezTo>
                  <a:lnTo>
                    <a:pt x="7374" y="10680"/>
                  </a:lnTo>
                  <a:cubicBezTo>
                    <a:pt x="7806" y="11255"/>
                    <a:pt x="8512" y="11632"/>
                    <a:pt x="9218" y="11704"/>
                  </a:cubicBezTo>
                  <a:cubicBezTo>
                    <a:pt x="9294" y="11711"/>
                    <a:pt x="9370" y="11715"/>
                    <a:pt x="9445" y="11715"/>
                  </a:cubicBezTo>
                  <a:cubicBezTo>
                    <a:pt x="10126" y="11715"/>
                    <a:pt x="10743" y="11403"/>
                    <a:pt x="11163" y="10873"/>
                  </a:cubicBezTo>
                  <a:cubicBezTo>
                    <a:pt x="11359" y="10617"/>
                    <a:pt x="11502" y="10323"/>
                    <a:pt x="11564" y="10005"/>
                  </a:cubicBezTo>
                  <a:lnTo>
                    <a:pt x="11564" y="10005"/>
                  </a:lnTo>
                  <a:cubicBezTo>
                    <a:pt x="11822" y="10221"/>
                    <a:pt x="12155" y="10336"/>
                    <a:pt x="12489" y="10336"/>
                  </a:cubicBezTo>
                  <a:cubicBezTo>
                    <a:pt x="12578" y="10336"/>
                    <a:pt x="12666" y="10328"/>
                    <a:pt x="12754" y="10311"/>
                  </a:cubicBezTo>
                  <a:cubicBezTo>
                    <a:pt x="13196" y="10235"/>
                    <a:pt x="13577" y="9897"/>
                    <a:pt x="13762" y="9475"/>
                  </a:cubicBezTo>
                  <a:lnTo>
                    <a:pt x="13762" y="9475"/>
                  </a:lnTo>
                  <a:cubicBezTo>
                    <a:pt x="14122" y="9756"/>
                    <a:pt x="14570" y="9905"/>
                    <a:pt x="15022" y="9905"/>
                  </a:cubicBezTo>
                  <a:cubicBezTo>
                    <a:pt x="15197" y="9905"/>
                    <a:pt x="15373" y="9882"/>
                    <a:pt x="15544" y="9837"/>
                  </a:cubicBezTo>
                  <a:lnTo>
                    <a:pt x="15544" y="9837"/>
                  </a:lnTo>
                  <a:cubicBezTo>
                    <a:pt x="15545" y="9836"/>
                    <a:pt x="15546" y="9836"/>
                    <a:pt x="15547" y="9836"/>
                  </a:cubicBezTo>
                  <a:lnTo>
                    <a:pt x="15547" y="9836"/>
                  </a:lnTo>
                  <a:cubicBezTo>
                    <a:pt x="15547" y="9836"/>
                    <a:pt x="15547" y="9836"/>
                    <a:pt x="15547" y="9836"/>
                  </a:cubicBezTo>
                  <a:cubicBezTo>
                    <a:pt x="15549" y="9835"/>
                    <a:pt x="15551" y="9835"/>
                    <a:pt x="15553" y="9834"/>
                  </a:cubicBezTo>
                  <a:lnTo>
                    <a:pt x="15553" y="9834"/>
                  </a:lnTo>
                  <a:cubicBezTo>
                    <a:pt x="16043" y="9686"/>
                    <a:pt x="16473" y="9350"/>
                    <a:pt x="16732" y="8902"/>
                  </a:cubicBezTo>
                  <a:cubicBezTo>
                    <a:pt x="16991" y="8452"/>
                    <a:pt x="17069" y="7882"/>
                    <a:pt x="16913" y="7363"/>
                  </a:cubicBezTo>
                  <a:cubicBezTo>
                    <a:pt x="16841" y="7112"/>
                    <a:pt x="16722" y="6879"/>
                    <a:pt x="16561" y="6669"/>
                  </a:cubicBezTo>
                  <a:lnTo>
                    <a:pt x="16561" y="6669"/>
                  </a:lnTo>
                  <a:cubicBezTo>
                    <a:pt x="16908" y="6455"/>
                    <a:pt x="17084" y="6058"/>
                    <a:pt x="17008" y="5634"/>
                  </a:cubicBezTo>
                  <a:cubicBezTo>
                    <a:pt x="16924" y="5204"/>
                    <a:pt x="16601" y="4897"/>
                    <a:pt x="16203" y="4785"/>
                  </a:cubicBezTo>
                  <a:lnTo>
                    <a:pt x="16203" y="4785"/>
                  </a:lnTo>
                  <a:cubicBezTo>
                    <a:pt x="16529" y="4044"/>
                    <a:pt x="16426" y="3159"/>
                    <a:pt x="15901" y="2530"/>
                  </a:cubicBezTo>
                  <a:cubicBezTo>
                    <a:pt x="15487" y="2039"/>
                    <a:pt x="14873" y="1758"/>
                    <a:pt x="14246" y="1758"/>
                  </a:cubicBezTo>
                  <a:cubicBezTo>
                    <a:pt x="14088" y="1758"/>
                    <a:pt x="13930" y="1775"/>
                    <a:pt x="13774" y="1812"/>
                  </a:cubicBezTo>
                  <a:cubicBezTo>
                    <a:pt x="13391" y="1900"/>
                    <a:pt x="13033" y="2089"/>
                    <a:pt x="12754" y="2357"/>
                  </a:cubicBezTo>
                  <a:lnTo>
                    <a:pt x="12754" y="2357"/>
                  </a:lnTo>
                  <a:cubicBezTo>
                    <a:pt x="12608" y="2008"/>
                    <a:pt x="12336" y="1718"/>
                    <a:pt x="12002" y="1544"/>
                  </a:cubicBezTo>
                  <a:cubicBezTo>
                    <a:pt x="11790" y="1438"/>
                    <a:pt x="11564" y="1386"/>
                    <a:pt x="11338" y="1386"/>
                  </a:cubicBezTo>
                  <a:cubicBezTo>
                    <a:pt x="11103" y="1386"/>
                    <a:pt x="10869" y="1442"/>
                    <a:pt x="10653" y="1552"/>
                  </a:cubicBezTo>
                  <a:cubicBezTo>
                    <a:pt x="10490" y="1628"/>
                    <a:pt x="10342" y="1736"/>
                    <a:pt x="10215" y="1864"/>
                  </a:cubicBezTo>
                  <a:lnTo>
                    <a:pt x="10215" y="1864"/>
                  </a:lnTo>
                  <a:cubicBezTo>
                    <a:pt x="9942" y="978"/>
                    <a:pt x="9150" y="248"/>
                    <a:pt x="8241" y="57"/>
                  </a:cubicBezTo>
                  <a:cubicBezTo>
                    <a:pt x="8067" y="19"/>
                    <a:pt x="7891" y="0"/>
                    <a:pt x="7716" y="0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350;p34"/>
            <p:cNvSpPr/>
            <p:nvPr/>
          </p:nvSpPr>
          <p:spPr>
            <a:xfrm>
              <a:off x="1329500" y="2421675"/>
              <a:ext cx="150450" cy="51700"/>
            </a:xfrm>
            <a:custGeom>
              <a:avLst/>
              <a:gdLst/>
              <a:ahLst/>
              <a:cxnLst/>
              <a:rect l="l" t="t" r="r" b="b"/>
              <a:pathLst>
                <a:path w="6018" h="2068" extrusionOk="0">
                  <a:moveTo>
                    <a:pt x="1455" y="1"/>
                  </a:moveTo>
                  <a:cubicBezTo>
                    <a:pt x="997" y="1"/>
                    <a:pt x="556" y="257"/>
                    <a:pt x="294" y="637"/>
                  </a:cubicBezTo>
                  <a:cubicBezTo>
                    <a:pt x="95" y="940"/>
                    <a:pt x="0" y="1303"/>
                    <a:pt x="0" y="1657"/>
                  </a:cubicBezTo>
                  <a:cubicBezTo>
                    <a:pt x="0" y="1735"/>
                    <a:pt x="63" y="1774"/>
                    <a:pt x="126" y="1774"/>
                  </a:cubicBezTo>
                  <a:cubicBezTo>
                    <a:pt x="188" y="1774"/>
                    <a:pt x="251" y="1735"/>
                    <a:pt x="251" y="1657"/>
                  </a:cubicBezTo>
                  <a:cubicBezTo>
                    <a:pt x="251" y="1121"/>
                    <a:pt x="493" y="594"/>
                    <a:pt x="986" y="352"/>
                  </a:cubicBezTo>
                  <a:cubicBezTo>
                    <a:pt x="1129" y="283"/>
                    <a:pt x="1282" y="246"/>
                    <a:pt x="1436" y="246"/>
                  </a:cubicBezTo>
                  <a:cubicBezTo>
                    <a:pt x="1534" y="246"/>
                    <a:pt x="1632" y="261"/>
                    <a:pt x="1729" y="291"/>
                  </a:cubicBezTo>
                  <a:cubicBezTo>
                    <a:pt x="1972" y="360"/>
                    <a:pt x="2179" y="525"/>
                    <a:pt x="2326" y="723"/>
                  </a:cubicBezTo>
                  <a:cubicBezTo>
                    <a:pt x="2516" y="983"/>
                    <a:pt x="2611" y="1303"/>
                    <a:pt x="2629" y="1631"/>
                  </a:cubicBezTo>
                  <a:cubicBezTo>
                    <a:pt x="2635" y="1698"/>
                    <a:pt x="2699" y="1755"/>
                    <a:pt x="2764" y="1755"/>
                  </a:cubicBezTo>
                  <a:cubicBezTo>
                    <a:pt x="2793" y="1755"/>
                    <a:pt x="2821" y="1744"/>
                    <a:pt x="2845" y="1718"/>
                  </a:cubicBezTo>
                  <a:cubicBezTo>
                    <a:pt x="2923" y="1614"/>
                    <a:pt x="2966" y="1502"/>
                    <a:pt x="3026" y="1398"/>
                  </a:cubicBezTo>
                  <a:cubicBezTo>
                    <a:pt x="3075" y="1301"/>
                    <a:pt x="3139" y="1241"/>
                    <a:pt x="3246" y="1241"/>
                  </a:cubicBezTo>
                  <a:cubicBezTo>
                    <a:pt x="3253" y="1241"/>
                    <a:pt x="3261" y="1242"/>
                    <a:pt x="3269" y="1242"/>
                  </a:cubicBezTo>
                  <a:cubicBezTo>
                    <a:pt x="3519" y="1268"/>
                    <a:pt x="3632" y="1554"/>
                    <a:pt x="3718" y="1752"/>
                  </a:cubicBezTo>
                  <a:cubicBezTo>
                    <a:pt x="3735" y="1804"/>
                    <a:pt x="3779" y="1848"/>
                    <a:pt x="3839" y="1848"/>
                  </a:cubicBezTo>
                  <a:cubicBezTo>
                    <a:pt x="3891" y="1848"/>
                    <a:pt x="3943" y="1804"/>
                    <a:pt x="3960" y="1752"/>
                  </a:cubicBezTo>
                  <a:cubicBezTo>
                    <a:pt x="3993" y="1598"/>
                    <a:pt x="4132" y="1474"/>
                    <a:pt x="4292" y="1474"/>
                  </a:cubicBezTo>
                  <a:cubicBezTo>
                    <a:pt x="4303" y="1474"/>
                    <a:pt x="4313" y="1475"/>
                    <a:pt x="4323" y="1476"/>
                  </a:cubicBezTo>
                  <a:cubicBezTo>
                    <a:pt x="4488" y="1493"/>
                    <a:pt x="4626" y="1649"/>
                    <a:pt x="4626" y="1813"/>
                  </a:cubicBezTo>
                  <a:cubicBezTo>
                    <a:pt x="4631" y="1883"/>
                    <a:pt x="4698" y="1933"/>
                    <a:pt x="4762" y="1933"/>
                  </a:cubicBezTo>
                  <a:cubicBezTo>
                    <a:pt x="4800" y="1933"/>
                    <a:pt x="4837" y="1916"/>
                    <a:pt x="4860" y="1873"/>
                  </a:cubicBezTo>
                  <a:cubicBezTo>
                    <a:pt x="4945" y="1717"/>
                    <a:pt x="5116" y="1610"/>
                    <a:pt x="5289" y="1610"/>
                  </a:cubicBezTo>
                  <a:cubicBezTo>
                    <a:pt x="5307" y="1610"/>
                    <a:pt x="5325" y="1612"/>
                    <a:pt x="5344" y="1614"/>
                  </a:cubicBezTo>
                  <a:cubicBezTo>
                    <a:pt x="5543" y="1640"/>
                    <a:pt x="5707" y="1796"/>
                    <a:pt x="5750" y="1977"/>
                  </a:cubicBezTo>
                  <a:cubicBezTo>
                    <a:pt x="5768" y="2040"/>
                    <a:pt x="5818" y="2068"/>
                    <a:pt x="5869" y="2068"/>
                  </a:cubicBezTo>
                  <a:cubicBezTo>
                    <a:pt x="5943" y="2068"/>
                    <a:pt x="6018" y="2009"/>
                    <a:pt x="5992" y="1917"/>
                  </a:cubicBezTo>
                  <a:cubicBezTo>
                    <a:pt x="5923" y="1640"/>
                    <a:pt x="5681" y="1415"/>
                    <a:pt x="5396" y="1372"/>
                  </a:cubicBezTo>
                  <a:cubicBezTo>
                    <a:pt x="5364" y="1367"/>
                    <a:pt x="5332" y="1365"/>
                    <a:pt x="5299" y="1365"/>
                  </a:cubicBezTo>
                  <a:cubicBezTo>
                    <a:pt x="5124" y="1365"/>
                    <a:pt x="4945" y="1434"/>
                    <a:pt x="4807" y="1552"/>
                  </a:cubicBezTo>
                  <a:lnTo>
                    <a:pt x="4807" y="1552"/>
                  </a:lnTo>
                  <a:cubicBezTo>
                    <a:pt x="4715" y="1379"/>
                    <a:pt x="4542" y="1251"/>
                    <a:pt x="4341" y="1234"/>
                  </a:cubicBezTo>
                  <a:cubicBezTo>
                    <a:pt x="4320" y="1231"/>
                    <a:pt x="4299" y="1230"/>
                    <a:pt x="4279" y="1230"/>
                  </a:cubicBezTo>
                  <a:cubicBezTo>
                    <a:pt x="4107" y="1230"/>
                    <a:pt x="3949" y="1314"/>
                    <a:pt x="3842" y="1441"/>
                  </a:cubicBezTo>
                  <a:lnTo>
                    <a:pt x="3842" y="1441"/>
                  </a:lnTo>
                  <a:cubicBezTo>
                    <a:pt x="3726" y="1225"/>
                    <a:pt x="3569" y="1038"/>
                    <a:pt x="3312" y="1000"/>
                  </a:cubicBezTo>
                  <a:cubicBezTo>
                    <a:pt x="3291" y="998"/>
                    <a:pt x="3271" y="997"/>
                    <a:pt x="3251" y="997"/>
                  </a:cubicBezTo>
                  <a:cubicBezTo>
                    <a:pt x="3109" y="997"/>
                    <a:pt x="2979" y="1050"/>
                    <a:pt x="2888" y="1156"/>
                  </a:cubicBezTo>
                  <a:cubicBezTo>
                    <a:pt x="2863" y="1188"/>
                    <a:pt x="2842" y="1222"/>
                    <a:pt x="2823" y="1257"/>
                  </a:cubicBezTo>
                  <a:lnTo>
                    <a:pt x="2823" y="1257"/>
                  </a:lnTo>
                  <a:cubicBezTo>
                    <a:pt x="2701" y="746"/>
                    <a:pt x="2396" y="286"/>
                    <a:pt x="1894" y="84"/>
                  </a:cubicBezTo>
                  <a:cubicBezTo>
                    <a:pt x="1749" y="27"/>
                    <a:pt x="1601" y="1"/>
                    <a:pt x="1455" y="1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351;p34"/>
            <p:cNvSpPr/>
            <p:nvPr/>
          </p:nvSpPr>
          <p:spPr>
            <a:xfrm>
              <a:off x="1238700" y="2484125"/>
              <a:ext cx="76550" cy="53650"/>
            </a:xfrm>
            <a:custGeom>
              <a:avLst/>
              <a:gdLst/>
              <a:ahLst/>
              <a:cxnLst/>
              <a:rect l="l" t="t" r="r" b="b"/>
              <a:pathLst>
                <a:path w="3062" h="2146" extrusionOk="0">
                  <a:moveTo>
                    <a:pt x="2480" y="1"/>
                  </a:moveTo>
                  <a:cubicBezTo>
                    <a:pt x="2367" y="1"/>
                    <a:pt x="2253" y="26"/>
                    <a:pt x="2154" y="76"/>
                  </a:cubicBezTo>
                  <a:cubicBezTo>
                    <a:pt x="1928" y="186"/>
                    <a:pt x="1779" y="416"/>
                    <a:pt x="1732" y="663"/>
                  </a:cubicBezTo>
                  <a:lnTo>
                    <a:pt x="1732" y="663"/>
                  </a:lnTo>
                  <a:cubicBezTo>
                    <a:pt x="1617" y="574"/>
                    <a:pt x="1494" y="500"/>
                    <a:pt x="1358" y="456"/>
                  </a:cubicBezTo>
                  <a:cubicBezTo>
                    <a:pt x="1276" y="429"/>
                    <a:pt x="1192" y="416"/>
                    <a:pt x="1110" y="416"/>
                  </a:cubicBezTo>
                  <a:cubicBezTo>
                    <a:pt x="957" y="416"/>
                    <a:pt x="806" y="458"/>
                    <a:pt x="666" y="525"/>
                  </a:cubicBezTo>
                  <a:cubicBezTo>
                    <a:pt x="295" y="698"/>
                    <a:pt x="1" y="1087"/>
                    <a:pt x="35" y="1511"/>
                  </a:cubicBezTo>
                  <a:cubicBezTo>
                    <a:pt x="61" y="1745"/>
                    <a:pt x="156" y="1969"/>
                    <a:pt x="338" y="2116"/>
                  </a:cubicBezTo>
                  <a:cubicBezTo>
                    <a:pt x="365" y="2135"/>
                    <a:pt x="397" y="2146"/>
                    <a:pt x="429" y="2146"/>
                  </a:cubicBezTo>
                  <a:cubicBezTo>
                    <a:pt x="458" y="2146"/>
                    <a:pt x="486" y="2137"/>
                    <a:pt x="511" y="2116"/>
                  </a:cubicBezTo>
                  <a:cubicBezTo>
                    <a:pt x="554" y="2073"/>
                    <a:pt x="563" y="1978"/>
                    <a:pt x="511" y="1935"/>
                  </a:cubicBezTo>
                  <a:cubicBezTo>
                    <a:pt x="269" y="1736"/>
                    <a:pt x="225" y="1381"/>
                    <a:pt x="372" y="1113"/>
                  </a:cubicBezTo>
                  <a:cubicBezTo>
                    <a:pt x="508" y="879"/>
                    <a:pt x="810" y="658"/>
                    <a:pt x="1103" y="658"/>
                  </a:cubicBezTo>
                  <a:cubicBezTo>
                    <a:pt x="1145" y="658"/>
                    <a:pt x="1187" y="663"/>
                    <a:pt x="1228" y="672"/>
                  </a:cubicBezTo>
                  <a:cubicBezTo>
                    <a:pt x="1436" y="724"/>
                    <a:pt x="1600" y="871"/>
                    <a:pt x="1756" y="1001"/>
                  </a:cubicBezTo>
                  <a:cubicBezTo>
                    <a:pt x="1779" y="1021"/>
                    <a:pt x="1811" y="1031"/>
                    <a:pt x="1843" y="1031"/>
                  </a:cubicBezTo>
                  <a:cubicBezTo>
                    <a:pt x="1909" y="1031"/>
                    <a:pt x="1975" y="990"/>
                    <a:pt x="1963" y="915"/>
                  </a:cubicBezTo>
                  <a:cubicBezTo>
                    <a:pt x="1946" y="672"/>
                    <a:pt x="2041" y="413"/>
                    <a:pt x="2257" y="301"/>
                  </a:cubicBezTo>
                  <a:cubicBezTo>
                    <a:pt x="2324" y="264"/>
                    <a:pt x="2398" y="247"/>
                    <a:pt x="2472" y="247"/>
                  </a:cubicBezTo>
                  <a:cubicBezTo>
                    <a:pt x="2608" y="247"/>
                    <a:pt x="2744" y="306"/>
                    <a:pt x="2828" y="413"/>
                  </a:cubicBezTo>
                  <a:cubicBezTo>
                    <a:pt x="2849" y="438"/>
                    <a:pt x="2881" y="449"/>
                    <a:pt x="2914" y="449"/>
                  </a:cubicBezTo>
                  <a:cubicBezTo>
                    <a:pt x="2950" y="449"/>
                    <a:pt x="2987" y="436"/>
                    <a:pt x="3010" y="413"/>
                  </a:cubicBezTo>
                  <a:cubicBezTo>
                    <a:pt x="3061" y="361"/>
                    <a:pt x="3044" y="292"/>
                    <a:pt x="3010" y="240"/>
                  </a:cubicBezTo>
                  <a:cubicBezTo>
                    <a:pt x="2882" y="80"/>
                    <a:pt x="2681" y="1"/>
                    <a:pt x="2480" y="1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352;p34"/>
            <p:cNvSpPr/>
            <p:nvPr/>
          </p:nvSpPr>
          <p:spPr>
            <a:xfrm>
              <a:off x="1362350" y="2527950"/>
              <a:ext cx="104425" cy="44950"/>
            </a:xfrm>
            <a:custGeom>
              <a:avLst/>
              <a:gdLst/>
              <a:ahLst/>
              <a:cxnLst/>
              <a:rect l="l" t="t" r="r" b="b"/>
              <a:pathLst>
                <a:path w="4177" h="1798" extrusionOk="0">
                  <a:moveTo>
                    <a:pt x="4021" y="0"/>
                  </a:moveTo>
                  <a:cubicBezTo>
                    <a:pt x="3961" y="0"/>
                    <a:pt x="3891" y="61"/>
                    <a:pt x="3900" y="130"/>
                  </a:cubicBezTo>
                  <a:cubicBezTo>
                    <a:pt x="3917" y="242"/>
                    <a:pt x="3857" y="372"/>
                    <a:pt x="3744" y="415"/>
                  </a:cubicBezTo>
                  <a:cubicBezTo>
                    <a:pt x="3717" y="428"/>
                    <a:pt x="3685" y="434"/>
                    <a:pt x="3653" y="434"/>
                  </a:cubicBezTo>
                  <a:cubicBezTo>
                    <a:pt x="3575" y="434"/>
                    <a:pt x="3493" y="399"/>
                    <a:pt x="3450" y="338"/>
                  </a:cubicBezTo>
                  <a:cubicBezTo>
                    <a:pt x="3421" y="300"/>
                    <a:pt x="3381" y="282"/>
                    <a:pt x="3342" y="282"/>
                  </a:cubicBezTo>
                  <a:cubicBezTo>
                    <a:pt x="3291" y="282"/>
                    <a:pt x="3242" y="313"/>
                    <a:pt x="3217" y="372"/>
                  </a:cubicBezTo>
                  <a:cubicBezTo>
                    <a:pt x="3156" y="528"/>
                    <a:pt x="2992" y="640"/>
                    <a:pt x="2819" y="649"/>
                  </a:cubicBezTo>
                  <a:cubicBezTo>
                    <a:pt x="2812" y="649"/>
                    <a:pt x="2804" y="649"/>
                    <a:pt x="2796" y="649"/>
                  </a:cubicBezTo>
                  <a:cubicBezTo>
                    <a:pt x="2623" y="649"/>
                    <a:pt x="2461" y="556"/>
                    <a:pt x="2378" y="407"/>
                  </a:cubicBezTo>
                  <a:cubicBezTo>
                    <a:pt x="2355" y="366"/>
                    <a:pt x="2314" y="348"/>
                    <a:pt x="2274" y="348"/>
                  </a:cubicBezTo>
                  <a:cubicBezTo>
                    <a:pt x="2209" y="348"/>
                    <a:pt x="2145" y="393"/>
                    <a:pt x="2145" y="467"/>
                  </a:cubicBezTo>
                  <a:cubicBezTo>
                    <a:pt x="2145" y="874"/>
                    <a:pt x="1937" y="1263"/>
                    <a:pt x="1574" y="1444"/>
                  </a:cubicBezTo>
                  <a:cubicBezTo>
                    <a:pt x="1438" y="1512"/>
                    <a:pt x="1288" y="1547"/>
                    <a:pt x="1140" y="1547"/>
                  </a:cubicBezTo>
                  <a:cubicBezTo>
                    <a:pt x="912" y="1547"/>
                    <a:pt x="687" y="1465"/>
                    <a:pt x="519" y="1297"/>
                  </a:cubicBezTo>
                  <a:cubicBezTo>
                    <a:pt x="372" y="1159"/>
                    <a:pt x="277" y="960"/>
                    <a:pt x="260" y="761"/>
                  </a:cubicBezTo>
                  <a:cubicBezTo>
                    <a:pt x="251" y="692"/>
                    <a:pt x="208" y="631"/>
                    <a:pt x="130" y="631"/>
                  </a:cubicBezTo>
                  <a:cubicBezTo>
                    <a:pt x="70" y="631"/>
                    <a:pt x="0" y="692"/>
                    <a:pt x="9" y="761"/>
                  </a:cubicBezTo>
                  <a:cubicBezTo>
                    <a:pt x="44" y="1228"/>
                    <a:pt x="390" y="1643"/>
                    <a:pt x="856" y="1764"/>
                  </a:cubicBezTo>
                  <a:cubicBezTo>
                    <a:pt x="948" y="1787"/>
                    <a:pt x="1041" y="1798"/>
                    <a:pt x="1133" y="1798"/>
                  </a:cubicBezTo>
                  <a:cubicBezTo>
                    <a:pt x="1535" y="1798"/>
                    <a:pt x="1923" y="1592"/>
                    <a:pt x="2162" y="1254"/>
                  </a:cubicBezTo>
                  <a:cubicBezTo>
                    <a:pt x="2263" y="1108"/>
                    <a:pt x="2331" y="937"/>
                    <a:pt x="2367" y="760"/>
                  </a:cubicBezTo>
                  <a:lnTo>
                    <a:pt x="2367" y="760"/>
                  </a:lnTo>
                  <a:cubicBezTo>
                    <a:pt x="2485" y="849"/>
                    <a:pt x="2630" y="902"/>
                    <a:pt x="2778" y="902"/>
                  </a:cubicBezTo>
                  <a:cubicBezTo>
                    <a:pt x="2797" y="902"/>
                    <a:pt x="2817" y="901"/>
                    <a:pt x="2837" y="900"/>
                  </a:cubicBezTo>
                  <a:cubicBezTo>
                    <a:pt x="3052" y="886"/>
                    <a:pt x="3246" y="768"/>
                    <a:pt x="3370" y="595"/>
                  </a:cubicBezTo>
                  <a:lnTo>
                    <a:pt x="3370" y="595"/>
                  </a:lnTo>
                  <a:cubicBezTo>
                    <a:pt x="3457" y="651"/>
                    <a:pt x="3559" y="685"/>
                    <a:pt x="3663" y="685"/>
                  </a:cubicBezTo>
                  <a:cubicBezTo>
                    <a:pt x="3717" y="685"/>
                    <a:pt x="3770" y="676"/>
                    <a:pt x="3822" y="657"/>
                  </a:cubicBezTo>
                  <a:cubicBezTo>
                    <a:pt x="4038" y="571"/>
                    <a:pt x="4177" y="355"/>
                    <a:pt x="4151" y="130"/>
                  </a:cubicBezTo>
                  <a:cubicBezTo>
                    <a:pt x="4142" y="61"/>
                    <a:pt x="4099" y="0"/>
                    <a:pt x="4021" y="0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353;p34"/>
            <p:cNvSpPr/>
            <p:nvPr/>
          </p:nvSpPr>
          <p:spPr>
            <a:xfrm>
              <a:off x="1501350" y="2498475"/>
              <a:ext cx="44550" cy="38850"/>
            </a:xfrm>
            <a:custGeom>
              <a:avLst/>
              <a:gdLst/>
              <a:ahLst/>
              <a:cxnLst/>
              <a:rect l="l" t="t" r="r" b="b"/>
              <a:pathLst>
                <a:path w="1782" h="1554" extrusionOk="0">
                  <a:moveTo>
                    <a:pt x="488" y="1"/>
                  </a:moveTo>
                  <a:cubicBezTo>
                    <a:pt x="331" y="1"/>
                    <a:pt x="172" y="58"/>
                    <a:pt x="52" y="159"/>
                  </a:cubicBezTo>
                  <a:cubicBezTo>
                    <a:pt x="0" y="202"/>
                    <a:pt x="9" y="297"/>
                    <a:pt x="52" y="341"/>
                  </a:cubicBezTo>
                  <a:cubicBezTo>
                    <a:pt x="77" y="365"/>
                    <a:pt x="106" y="376"/>
                    <a:pt x="134" y="376"/>
                  </a:cubicBezTo>
                  <a:cubicBezTo>
                    <a:pt x="166" y="376"/>
                    <a:pt x="198" y="363"/>
                    <a:pt x="225" y="341"/>
                  </a:cubicBezTo>
                  <a:cubicBezTo>
                    <a:pt x="295" y="280"/>
                    <a:pt x="387" y="247"/>
                    <a:pt x="478" y="247"/>
                  </a:cubicBezTo>
                  <a:cubicBezTo>
                    <a:pt x="556" y="247"/>
                    <a:pt x="632" y="271"/>
                    <a:pt x="692" y="323"/>
                  </a:cubicBezTo>
                  <a:cubicBezTo>
                    <a:pt x="804" y="410"/>
                    <a:pt x="848" y="609"/>
                    <a:pt x="761" y="730"/>
                  </a:cubicBezTo>
                  <a:cubicBezTo>
                    <a:pt x="726" y="773"/>
                    <a:pt x="709" y="825"/>
                    <a:pt x="735" y="877"/>
                  </a:cubicBezTo>
                  <a:cubicBezTo>
                    <a:pt x="756" y="918"/>
                    <a:pt x="803" y="943"/>
                    <a:pt x="848" y="943"/>
                  </a:cubicBezTo>
                  <a:cubicBezTo>
                    <a:pt x="860" y="943"/>
                    <a:pt x="871" y="941"/>
                    <a:pt x="882" y="937"/>
                  </a:cubicBezTo>
                  <a:cubicBezTo>
                    <a:pt x="965" y="904"/>
                    <a:pt x="1064" y="881"/>
                    <a:pt x="1160" y="881"/>
                  </a:cubicBezTo>
                  <a:cubicBezTo>
                    <a:pt x="1265" y="881"/>
                    <a:pt x="1368" y="908"/>
                    <a:pt x="1444" y="980"/>
                  </a:cubicBezTo>
                  <a:cubicBezTo>
                    <a:pt x="1600" y="1119"/>
                    <a:pt x="1401" y="1248"/>
                    <a:pt x="1289" y="1318"/>
                  </a:cubicBezTo>
                  <a:cubicBezTo>
                    <a:pt x="1180" y="1390"/>
                    <a:pt x="1247" y="1554"/>
                    <a:pt x="1354" y="1554"/>
                  </a:cubicBezTo>
                  <a:cubicBezTo>
                    <a:pt x="1374" y="1554"/>
                    <a:pt x="1396" y="1548"/>
                    <a:pt x="1418" y="1534"/>
                  </a:cubicBezTo>
                  <a:cubicBezTo>
                    <a:pt x="1531" y="1465"/>
                    <a:pt x="1652" y="1378"/>
                    <a:pt x="1712" y="1257"/>
                  </a:cubicBezTo>
                  <a:cubicBezTo>
                    <a:pt x="1781" y="1119"/>
                    <a:pt x="1755" y="963"/>
                    <a:pt x="1660" y="842"/>
                  </a:cubicBezTo>
                  <a:cubicBezTo>
                    <a:pt x="1536" y="696"/>
                    <a:pt x="1340" y="634"/>
                    <a:pt x="1145" y="634"/>
                  </a:cubicBezTo>
                  <a:cubicBezTo>
                    <a:pt x="1112" y="634"/>
                    <a:pt x="1078" y="636"/>
                    <a:pt x="1045" y="640"/>
                  </a:cubicBezTo>
                  <a:lnTo>
                    <a:pt x="1045" y="640"/>
                  </a:lnTo>
                  <a:cubicBezTo>
                    <a:pt x="1071" y="461"/>
                    <a:pt x="1015" y="272"/>
                    <a:pt x="873" y="142"/>
                  </a:cubicBezTo>
                  <a:cubicBezTo>
                    <a:pt x="764" y="45"/>
                    <a:pt x="627" y="1"/>
                    <a:pt x="488" y="1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354;p34"/>
            <p:cNvSpPr/>
            <p:nvPr/>
          </p:nvSpPr>
          <p:spPr>
            <a:xfrm>
              <a:off x="1285175" y="2559075"/>
              <a:ext cx="36125" cy="18500"/>
            </a:xfrm>
            <a:custGeom>
              <a:avLst/>
              <a:gdLst/>
              <a:ahLst/>
              <a:cxnLst/>
              <a:rect l="l" t="t" r="r" b="b"/>
              <a:pathLst>
                <a:path w="1445" h="740" extrusionOk="0">
                  <a:moveTo>
                    <a:pt x="1313" y="0"/>
                  </a:moveTo>
                  <a:cubicBezTo>
                    <a:pt x="1270" y="0"/>
                    <a:pt x="1225" y="21"/>
                    <a:pt x="1202" y="61"/>
                  </a:cubicBezTo>
                  <a:cubicBezTo>
                    <a:pt x="1116" y="260"/>
                    <a:pt x="952" y="450"/>
                    <a:pt x="718" y="485"/>
                  </a:cubicBezTo>
                  <a:cubicBezTo>
                    <a:pt x="699" y="488"/>
                    <a:pt x="679" y="489"/>
                    <a:pt x="658" y="489"/>
                  </a:cubicBezTo>
                  <a:cubicBezTo>
                    <a:pt x="504" y="489"/>
                    <a:pt x="321" y="404"/>
                    <a:pt x="260" y="251"/>
                  </a:cubicBezTo>
                  <a:cubicBezTo>
                    <a:pt x="239" y="196"/>
                    <a:pt x="202" y="157"/>
                    <a:pt x="152" y="157"/>
                  </a:cubicBezTo>
                  <a:cubicBezTo>
                    <a:pt x="140" y="157"/>
                    <a:pt x="127" y="159"/>
                    <a:pt x="113" y="165"/>
                  </a:cubicBezTo>
                  <a:cubicBezTo>
                    <a:pt x="52" y="182"/>
                    <a:pt x="1" y="251"/>
                    <a:pt x="27" y="312"/>
                  </a:cubicBezTo>
                  <a:cubicBezTo>
                    <a:pt x="121" y="573"/>
                    <a:pt x="376" y="740"/>
                    <a:pt x="650" y="740"/>
                  </a:cubicBezTo>
                  <a:cubicBezTo>
                    <a:pt x="676" y="740"/>
                    <a:pt x="701" y="738"/>
                    <a:pt x="727" y="735"/>
                  </a:cubicBezTo>
                  <a:cubicBezTo>
                    <a:pt x="1038" y="701"/>
                    <a:pt x="1298" y="467"/>
                    <a:pt x="1419" y="182"/>
                  </a:cubicBezTo>
                  <a:cubicBezTo>
                    <a:pt x="1445" y="121"/>
                    <a:pt x="1436" y="52"/>
                    <a:pt x="1375" y="18"/>
                  </a:cubicBezTo>
                  <a:cubicBezTo>
                    <a:pt x="1358" y="6"/>
                    <a:pt x="1336" y="0"/>
                    <a:pt x="1313" y="0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4" name="Google Shape;2737;p40"/>
          <p:cNvGrpSpPr/>
          <p:nvPr/>
        </p:nvGrpSpPr>
        <p:grpSpPr>
          <a:xfrm rot="20639777">
            <a:off x="714424" y="371644"/>
            <a:ext cx="1330025" cy="696100"/>
            <a:chOff x="2514625" y="4662475"/>
            <a:chExt cx="1330025" cy="696100"/>
          </a:xfrm>
        </p:grpSpPr>
        <p:sp>
          <p:nvSpPr>
            <p:cNvPr id="145" name="Google Shape;2738;p40"/>
            <p:cNvSpPr/>
            <p:nvPr/>
          </p:nvSpPr>
          <p:spPr>
            <a:xfrm>
              <a:off x="2514625" y="4910625"/>
              <a:ext cx="907650" cy="447950"/>
            </a:xfrm>
            <a:custGeom>
              <a:avLst/>
              <a:gdLst/>
              <a:ahLst/>
              <a:cxnLst/>
              <a:rect l="l" t="t" r="r" b="b"/>
              <a:pathLst>
                <a:path w="36306" h="17918" extrusionOk="0">
                  <a:moveTo>
                    <a:pt x="33865" y="1"/>
                  </a:moveTo>
                  <a:cubicBezTo>
                    <a:pt x="33565" y="1"/>
                    <a:pt x="33260" y="73"/>
                    <a:pt x="32978" y="225"/>
                  </a:cubicBezTo>
                  <a:cubicBezTo>
                    <a:pt x="31832" y="817"/>
                    <a:pt x="21739" y="5031"/>
                    <a:pt x="21480" y="5179"/>
                  </a:cubicBezTo>
                  <a:cubicBezTo>
                    <a:pt x="21480" y="5216"/>
                    <a:pt x="21406" y="5216"/>
                    <a:pt x="21406" y="5216"/>
                  </a:cubicBezTo>
                  <a:cubicBezTo>
                    <a:pt x="19003" y="6362"/>
                    <a:pt x="16526" y="7324"/>
                    <a:pt x="13901" y="8063"/>
                  </a:cubicBezTo>
                  <a:cubicBezTo>
                    <a:pt x="8429" y="9542"/>
                    <a:pt x="1775" y="12241"/>
                    <a:pt x="1183" y="12573"/>
                  </a:cubicBezTo>
                  <a:cubicBezTo>
                    <a:pt x="259" y="13054"/>
                    <a:pt x="0" y="14533"/>
                    <a:pt x="555" y="15938"/>
                  </a:cubicBezTo>
                  <a:cubicBezTo>
                    <a:pt x="1037" y="17095"/>
                    <a:pt x="2023" y="17917"/>
                    <a:pt x="2928" y="17917"/>
                  </a:cubicBezTo>
                  <a:cubicBezTo>
                    <a:pt x="3064" y="17917"/>
                    <a:pt x="3197" y="17899"/>
                    <a:pt x="3327" y="17860"/>
                  </a:cubicBezTo>
                  <a:cubicBezTo>
                    <a:pt x="3993" y="17675"/>
                    <a:pt x="10611" y="14903"/>
                    <a:pt x="15528" y="12204"/>
                  </a:cubicBezTo>
                  <a:cubicBezTo>
                    <a:pt x="17894" y="10910"/>
                    <a:pt x="20408" y="9838"/>
                    <a:pt x="22922" y="8987"/>
                  </a:cubicBezTo>
                  <a:lnTo>
                    <a:pt x="22996" y="8987"/>
                  </a:lnTo>
                  <a:cubicBezTo>
                    <a:pt x="23329" y="8913"/>
                    <a:pt x="33422" y="4847"/>
                    <a:pt x="34679" y="4477"/>
                  </a:cubicBezTo>
                  <a:cubicBezTo>
                    <a:pt x="35751" y="4144"/>
                    <a:pt x="36305" y="2998"/>
                    <a:pt x="35862" y="1963"/>
                  </a:cubicBezTo>
                  <a:lnTo>
                    <a:pt x="35566" y="1149"/>
                  </a:lnTo>
                  <a:cubicBezTo>
                    <a:pt x="35279" y="418"/>
                    <a:pt x="34586" y="1"/>
                    <a:pt x="338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2739;p40"/>
            <p:cNvSpPr/>
            <p:nvPr/>
          </p:nvSpPr>
          <p:spPr>
            <a:xfrm>
              <a:off x="2900025" y="4912550"/>
              <a:ext cx="517625" cy="282850"/>
            </a:xfrm>
            <a:custGeom>
              <a:avLst/>
              <a:gdLst/>
              <a:ahLst/>
              <a:cxnLst/>
              <a:rect l="l" t="t" r="r" b="b"/>
              <a:pathLst>
                <a:path w="20705" h="11314" extrusionOk="0">
                  <a:moveTo>
                    <a:pt x="18856" y="0"/>
                  </a:moveTo>
                  <a:cubicBezTo>
                    <a:pt x="17377" y="592"/>
                    <a:pt x="15824" y="1146"/>
                    <a:pt x="14272" y="1627"/>
                  </a:cubicBezTo>
                  <a:cubicBezTo>
                    <a:pt x="10907" y="3069"/>
                    <a:pt x="6286" y="4991"/>
                    <a:pt x="6101" y="5065"/>
                  </a:cubicBezTo>
                  <a:cubicBezTo>
                    <a:pt x="6101" y="5139"/>
                    <a:pt x="6064" y="5139"/>
                    <a:pt x="6064" y="5139"/>
                  </a:cubicBezTo>
                  <a:cubicBezTo>
                    <a:pt x="4142" y="6064"/>
                    <a:pt x="2182" y="6840"/>
                    <a:pt x="186" y="7505"/>
                  </a:cubicBezTo>
                  <a:cubicBezTo>
                    <a:pt x="1" y="8134"/>
                    <a:pt x="38" y="8910"/>
                    <a:pt x="371" y="9650"/>
                  </a:cubicBezTo>
                  <a:cubicBezTo>
                    <a:pt x="703" y="10389"/>
                    <a:pt x="1184" y="11018"/>
                    <a:pt x="1701" y="11313"/>
                  </a:cubicBezTo>
                  <a:cubicBezTo>
                    <a:pt x="3550" y="10389"/>
                    <a:pt x="5546" y="9576"/>
                    <a:pt x="7506" y="8910"/>
                  </a:cubicBezTo>
                  <a:lnTo>
                    <a:pt x="7580" y="8910"/>
                  </a:lnTo>
                  <a:cubicBezTo>
                    <a:pt x="7802" y="8873"/>
                    <a:pt x="12423" y="7025"/>
                    <a:pt x="15824" y="5694"/>
                  </a:cubicBezTo>
                  <a:cubicBezTo>
                    <a:pt x="17266" y="4954"/>
                    <a:pt x="18745" y="4252"/>
                    <a:pt x="20261" y="3660"/>
                  </a:cubicBezTo>
                  <a:cubicBezTo>
                    <a:pt x="20594" y="3143"/>
                    <a:pt x="20704" y="2551"/>
                    <a:pt x="20446" y="1923"/>
                  </a:cubicBezTo>
                  <a:lnTo>
                    <a:pt x="20150" y="1109"/>
                  </a:lnTo>
                  <a:cubicBezTo>
                    <a:pt x="19928" y="518"/>
                    <a:pt x="19410" y="148"/>
                    <a:pt x="188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2740;p40"/>
            <p:cNvSpPr/>
            <p:nvPr/>
          </p:nvSpPr>
          <p:spPr>
            <a:xfrm>
              <a:off x="3028500" y="4662750"/>
              <a:ext cx="815225" cy="561675"/>
            </a:xfrm>
            <a:custGeom>
              <a:avLst/>
              <a:gdLst/>
              <a:ahLst/>
              <a:cxnLst/>
              <a:rect l="l" t="t" r="r" b="b"/>
              <a:pathLst>
                <a:path w="32609" h="22467" extrusionOk="0">
                  <a:moveTo>
                    <a:pt x="18801" y="0"/>
                  </a:moveTo>
                  <a:cubicBezTo>
                    <a:pt x="16404" y="0"/>
                    <a:pt x="14074" y="390"/>
                    <a:pt x="12275" y="1119"/>
                  </a:cubicBezTo>
                  <a:cubicBezTo>
                    <a:pt x="3772" y="4595"/>
                    <a:pt x="1" y="11323"/>
                    <a:pt x="2219" y="16795"/>
                  </a:cubicBezTo>
                  <a:cubicBezTo>
                    <a:pt x="3705" y="20435"/>
                    <a:pt x="7895" y="22467"/>
                    <a:pt x="12811" y="22467"/>
                  </a:cubicBezTo>
                  <a:cubicBezTo>
                    <a:pt x="15233" y="22467"/>
                    <a:pt x="17833" y="21973"/>
                    <a:pt x="20372" y="20936"/>
                  </a:cubicBezTo>
                  <a:cubicBezTo>
                    <a:pt x="25806" y="18717"/>
                    <a:pt x="32609" y="10769"/>
                    <a:pt x="30354" y="5297"/>
                  </a:cubicBezTo>
                  <a:cubicBezTo>
                    <a:pt x="28865" y="1624"/>
                    <a:pt x="23695" y="0"/>
                    <a:pt x="18801" y="0"/>
                  </a:cubicBezTo>
                  <a:close/>
                </a:path>
              </a:pathLst>
            </a:custGeom>
            <a:solidFill>
              <a:srgbClr val="E2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2741;p40"/>
            <p:cNvSpPr/>
            <p:nvPr/>
          </p:nvSpPr>
          <p:spPr>
            <a:xfrm>
              <a:off x="3028500" y="4662750"/>
              <a:ext cx="815225" cy="561675"/>
            </a:xfrm>
            <a:custGeom>
              <a:avLst/>
              <a:gdLst/>
              <a:ahLst/>
              <a:cxnLst/>
              <a:rect l="l" t="t" r="r" b="b"/>
              <a:pathLst>
                <a:path w="32609" h="22467" extrusionOk="0">
                  <a:moveTo>
                    <a:pt x="18801" y="0"/>
                  </a:moveTo>
                  <a:cubicBezTo>
                    <a:pt x="16404" y="0"/>
                    <a:pt x="14074" y="390"/>
                    <a:pt x="12275" y="1119"/>
                  </a:cubicBezTo>
                  <a:cubicBezTo>
                    <a:pt x="3772" y="4595"/>
                    <a:pt x="1" y="11323"/>
                    <a:pt x="2219" y="16795"/>
                  </a:cubicBezTo>
                  <a:cubicBezTo>
                    <a:pt x="3705" y="20435"/>
                    <a:pt x="7895" y="22467"/>
                    <a:pt x="12811" y="22467"/>
                  </a:cubicBezTo>
                  <a:cubicBezTo>
                    <a:pt x="15233" y="22467"/>
                    <a:pt x="17833" y="21973"/>
                    <a:pt x="20372" y="20936"/>
                  </a:cubicBezTo>
                  <a:cubicBezTo>
                    <a:pt x="25806" y="18717"/>
                    <a:pt x="32609" y="10769"/>
                    <a:pt x="30354" y="5297"/>
                  </a:cubicBezTo>
                  <a:cubicBezTo>
                    <a:pt x="28865" y="1624"/>
                    <a:pt x="23695" y="0"/>
                    <a:pt x="188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2742;p40"/>
            <p:cNvSpPr/>
            <p:nvPr/>
          </p:nvSpPr>
          <p:spPr>
            <a:xfrm>
              <a:off x="3052550" y="4843225"/>
              <a:ext cx="230150" cy="375275"/>
            </a:xfrm>
            <a:custGeom>
              <a:avLst/>
              <a:gdLst/>
              <a:ahLst/>
              <a:cxnLst/>
              <a:rect l="l" t="t" r="r" b="b"/>
              <a:pathLst>
                <a:path w="9206" h="15011" extrusionOk="0">
                  <a:moveTo>
                    <a:pt x="2921" y="1"/>
                  </a:moveTo>
                  <a:lnTo>
                    <a:pt x="2921" y="1"/>
                  </a:lnTo>
                  <a:cubicBezTo>
                    <a:pt x="629" y="3069"/>
                    <a:pt x="0" y="6507"/>
                    <a:pt x="1257" y="9576"/>
                  </a:cubicBezTo>
                  <a:cubicBezTo>
                    <a:pt x="2440" y="12534"/>
                    <a:pt x="5435" y="14419"/>
                    <a:pt x="9206" y="15011"/>
                  </a:cubicBezTo>
                  <a:cubicBezTo>
                    <a:pt x="6987" y="13421"/>
                    <a:pt x="5139" y="11203"/>
                    <a:pt x="3956" y="8467"/>
                  </a:cubicBezTo>
                  <a:cubicBezTo>
                    <a:pt x="2810" y="5657"/>
                    <a:pt x="2477" y="2736"/>
                    <a:pt x="29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2743;p40"/>
            <p:cNvSpPr/>
            <p:nvPr/>
          </p:nvSpPr>
          <p:spPr>
            <a:xfrm>
              <a:off x="3197650" y="4662750"/>
              <a:ext cx="645150" cy="557600"/>
            </a:xfrm>
            <a:custGeom>
              <a:avLst/>
              <a:gdLst/>
              <a:ahLst/>
              <a:cxnLst/>
              <a:rect l="l" t="t" r="r" b="b"/>
              <a:pathLst>
                <a:path w="25806" h="22304" extrusionOk="0">
                  <a:moveTo>
                    <a:pt x="12035" y="0"/>
                  </a:moveTo>
                  <a:cubicBezTo>
                    <a:pt x="9638" y="0"/>
                    <a:pt x="7308" y="390"/>
                    <a:pt x="5509" y="1119"/>
                  </a:cubicBezTo>
                  <a:cubicBezTo>
                    <a:pt x="3808" y="1822"/>
                    <a:pt x="2293" y="2709"/>
                    <a:pt x="925" y="3633"/>
                  </a:cubicBezTo>
                  <a:cubicBezTo>
                    <a:pt x="0" y="6961"/>
                    <a:pt x="222" y="10695"/>
                    <a:pt x="1701" y="14244"/>
                  </a:cubicBezTo>
                  <a:cubicBezTo>
                    <a:pt x="3143" y="17793"/>
                    <a:pt x="5731" y="20566"/>
                    <a:pt x="8836" y="22304"/>
                  </a:cubicBezTo>
                  <a:cubicBezTo>
                    <a:pt x="10389" y="22008"/>
                    <a:pt x="12016" y="21601"/>
                    <a:pt x="13606" y="20936"/>
                  </a:cubicBezTo>
                  <a:cubicBezTo>
                    <a:pt x="19040" y="18680"/>
                    <a:pt x="25806" y="10732"/>
                    <a:pt x="23588" y="5297"/>
                  </a:cubicBezTo>
                  <a:cubicBezTo>
                    <a:pt x="22099" y="1624"/>
                    <a:pt x="16929" y="0"/>
                    <a:pt x="120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2744;p40"/>
            <p:cNvSpPr/>
            <p:nvPr/>
          </p:nvSpPr>
          <p:spPr>
            <a:xfrm>
              <a:off x="3294700" y="4662475"/>
              <a:ext cx="549950" cy="527375"/>
            </a:xfrm>
            <a:custGeom>
              <a:avLst/>
              <a:gdLst/>
              <a:ahLst/>
              <a:cxnLst/>
              <a:rect l="l" t="t" r="r" b="b"/>
              <a:pathLst>
                <a:path w="21998" h="21095" extrusionOk="0">
                  <a:moveTo>
                    <a:pt x="8102" y="0"/>
                  </a:moveTo>
                  <a:cubicBezTo>
                    <a:pt x="5724" y="0"/>
                    <a:pt x="3413" y="381"/>
                    <a:pt x="1627" y="1093"/>
                  </a:cubicBezTo>
                  <a:cubicBezTo>
                    <a:pt x="1405" y="1241"/>
                    <a:pt x="1183" y="1315"/>
                    <a:pt x="925" y="1426"/>
                  </a:cubicBezTo>
                  <a:cubicBezTo>
                    <a:pt x="0" y="4938"/>
                    <a:pt x="296" y="8857"/>
                    <a:pt x="1812" y="12591"/>
                  </a:cubicBezTo>
                  <a:cubicBezTo>
                    <a:pt x="3328" y="16399"/>
                    <a:pt x="6064" y="19283"/>
                    <a:pt x="9280" y="21095"/>
                  </a:cubicBezTo>
                  <a:cubicBezTo>
                    <a:pt x="14826" y="19098"/>
                    <a:pt x="21998" y="10891"/>
                    <a:pt x="19706" y="5308"/>
                  </a:cubicBezTo>
                  <a:cubicBezTo>
                    <a:pt x="18212" y="1623"/>
                    <a:pt x="13011" y="0"/>
                    <a:pt x="81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2745;p40"/>
            <p:cNvSpPr/>
            <p:nvPr/>
          </p:nvSpPr>
          <p:spPr>
            <a:xfrm>
              <a:off x="3390825" y="4662775"/>
              <a:ext cx="443675" cy="480850"/>
            </a:xfrm>
            <a:custGeom>
              <a:avLst/>
              <a:gdLst/>
              <a:ahLst/>
              <a:cxnLst/>
              <a:rect l="l" t="t" r="r" b="b"/>
              <a:pathLst>
                <a:path w="17747" h="19234" extrusionOk="0">
                  <a:moveTo>
                    <a:pt x="4414" y="1"/>
                  </a:moveTo>
                  <a:cubicBezTo>
                    <a:pt x="3189" y="1"/>
                    <a:pt x="1981" y="104"/>
                    <a:pt x="851" y="305"/>
                  </a:cubicBezTo>
                  <a:cubicBezTo>
                    <a:pt x="0" y="3706"/>
                    <a:pt x="333" y="7440"/>
                    <a:pt x="1849" y="11026"/>
                  </a:cubicBezTo>
                  <a:cubicBezTo>
                    <a:pt x="3291" y="14613"/>
                    <a:pt x="5842" y="17385"/>
                    <a:pt x="8873" y="19234"/>
                  </a:cubicBezTo>
                  <a:cubicBezTo>
                    <a:pt x="13495" y="15944"/>
                    <a:pt x="17746" y="9769"/>
                    <a:pt x="15898" y="5296"/>
                  </a:cubicBezTo>
                  <a:cubicBezTo>
                    <a:pt x="14391" y="1634"/>
                    <a:pt x="9276" y="1"/>
                    <a:pt x="4414" y="1"/>
                  </a:cubicBezTo>
                  <a:close/>
                </a:path>
              </a:pathLst>
            </a:custGeom>
            <a:solidFill>
              <a:srgbClr val="F9C2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2746;p40"/>
            <p:cNvSpPr/>
            <p:nvPr/>
          </p:nvSpPr>
          <p:spPr>
            <a:xfrm>
              <a:off x="3522075" y="4663000"/>
              <a:ext cx="298550" cy="401150"/>
            </a:xfrm>
            <a:custGeom>
              <a:avLst/>
              <a:gdLst/>
              <a:ahLst/>
              <a:cxnLst/>
              <a:rect l="l" t="t" r="r" b="b"/>
              <a:pathLst>
                <a:path w="11942" h="16046" extrusionOk="0">
                  <a:moveTo>
                    <a:pt x="333" y="0"/>
                  </a:moveTo>
                  <a:lnTo>
                    <a:pt x="333" y="0"/>
                  </a:lnTo>
                  <a:cubicBezTo>
                    <a:pt x="0" y="2921"/>
                    <a:pt x="444" y="5952"/>
                    <a:pt x="1627" y="8910"/>
                  </a:cubicBezTo>
                  <a:cubicBezTo>
                    <a:pt x="2847" y="11831"/>
                    <a:pt x="4769" y="14234"/>
                    <a:pt x="7099" y="16046"/>
                  </a:cubicBezTo>
                  <a:cubicBezTo>
                    <a:pt x="10056" y="12755"/>
                    <a:pt x="11942" y="8540"/>
                    <a:pt x="10611" y="5287"/>
                  </a:cubicBezTo>
                  <a:cubicBezTo>
                    <a:pt x="9280" y="1960"/>
                    <a:pt x="4880" y="296"/>
                    <a:pt x="33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2747;p40"/>
            <p:cNvSpPr/>
            <p:nvPr/>
          </p:nvSpPr>
          <p:spPr>
            <a:xfrm>
              <a:off x="3456450" y="4888275"/>
              <a:ext cx="62875" cy="55325"/>
            </a:xfrm>
            <a:custGeom>
              <a:avLst/>
              <a:gdLst/>
              <a:ahLst/>
              <a:cxnLst/>
              <a:rect l="l" t="t" r="r" b="b"/>
              <a:pathLst>
                <a:path w="2515" h="2213" extrusionOk="0">
                  <a:moveTo>
                    <a:pt x="1278" y="0"/>
                  </a:moveTo>
                  <a:cubicBezTo>
                    <a:pt x="1135" y="0"/>
                    <a:pt x="991" y="28"/>
                    <a:pt x="851" y="84"/>
                  </a:cubicBezTo>
                  <a:cubicBezTo>
                    <a:pt x="296" y="343"/>
                    <a:pt x="0" y="971"/>
                    <a:pt x="259" y="1526"/>
                  </a:cubicBezTo>
                  <a:cubicBezTo>
                    <a:pt x="425" y="1942"/>
                    <a:pt x="820" y="2212"/>
                    <a:pt x="1242" y="2212"/>
                  </a:cubicBezTo>
                  <a:cubicBezTo>
                    <a:pt x="1382" y="2212"/>
                    <a:pt x="1525" y="2182"/>
                    <a:pt x="1664" y="2117"/>
                  </a:cubicBezTo>
                  <a:cubicBezTo>
                    <a:pt x="2218" y="1896"/>
                    <a:pt x="2514" y="1267"/>
                    <a:pt x="2292" y="713"/>
                  </a:cubicBezTo>
                  <a:cubicBezTo>
                    <a:pt x="2099" y="243"/>
                    <a:pt x="1699" y="0"/>
                    <a:pt x="12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2748;p40"/>
            <p:cNvSpPr/>
            <p:nvPr/>
          </p:nvSpPr>
          <p:spPr>
            <a:xfrm>
              <a:off x="3168075" y="5012600"/>
              <a:ext cx="51775" cy="45800"/>
            </a:xfrm>
            <a:custGeom>
              <a:avLst/>
              <a:gdLst/>
              <a:ahLst/>
              <a:cxnLst/>
              <a:rect l="l" t="t" r="r" b="b"/>
              <a:pathLst>
                <a:path w="2071" h="1832" extrusionOk="0">
                  <a:moveTo>
                    <a:pt x="1031" y="0"/>
                  </a:moveTo>
                  <a:cubicBezTo>
                    <a:pt x="920" y="0"/>
                    <a:pt x="808" y="21"/>
                    <a:pt x="703" y="65"/>
                  </a:cubicBezTo>
                  <a:cubicBezTo>
                    <a:pt x="222" y="250"/>
                    <a:pt x="0" y="804"/>
                    <a:pt x="185" y="1285"/>
                  </a:cubicBezTo>
                  <a:cubicBezTo>
                    <a:pt x="326" y="1622"/>
                    <a:pt x="679" y="1831"/>
                    <a:pt x="1036" y="1831"/>
                  </a:cubicBezTo>
                  <a:cubicBezTo>
                    <a:pt x="1149" y="1831"/>
                    <a:pt x="1262" y="1810"/>
                    <a:pt x="1368" y="1766"/>
                  </a:cubicBezTo>
                  <a:cubicBezTo>
                    <a:pt x="1849" y="1581"/>
                    <a:pt x="2071" y="1026"/>
                    <a:pt x="1886" y="583"/>
                  </a:cubicBezTo>
                  <a:cubicBezTo>
                    <a:pt x="1745" y="216"/>
                    <a:pt x="1389" y="0"/>
                    <a:pt x="1031" y="0"/>
                  </a:cubicBezTo>
                  <a:close/>
                </a:path>
              </a:pathLst>
            </a:custGeom>
            <a:solidFill>
              <a:srgbClr val="F9C2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2749;p40"/>
            <p:cNvSpPr/>
            <p:nvPr/>
          </p:nvSpPr>
          <p:spPr>
            <a:xfrm>
              <a:off x="3144050" y="4925825"/>
              <a:ext cx="51775" cy="46475"/>
            </a:xfrm>
            <a:custGeom>
              <a:avLst/>
              <a:gdLst/>
              <a:ahLst/>
              <a:cxnLst/>
              <a:rect l="l" t="t" r="r" b="b"/>
              <a:pathLst>
                <a:path w="2071" h="1859" extrusionOk="0">
                  <a:moveTo>
                    <a:pt x="993" y="0"/>
                  </a:moveTo>
                  <a:cubicBezTo>
                    <a:pt x="883" y="0"/>
                    <a:pt x="773" y="20"/>
                    <a:pt x="666" y="61"/>
                  </a:cubicBezTo>
                  <a:cubicBezTo>
                    <a:pt x="222" y="246"/>
                    <a:pt x="0" y="800"/>
                    <a:pt x="185" y="1281"/>
                  </a:cubicBezTo>
                  <a:cubicBezTo>
                    <a:pt x="329" y="1626"/>
                    <a:pt x="696" y="1859"/>
                    <a:pt x="1060" y="1859"/>
                  </a:cubicBezTo>
                  <a:cubicBezTo>
                    <a:pt x="1165" y="1859"/>
                    <a:pt x="1269" y="1840"/>
                    <a:pt x="1368" y="1798"/>
                  </a:cubicBezTo>
                  <a:cubicBezTo>
                    <a:pt x="1849" y="1614"/>
                    <a:pt x="2070" y="1059"/>
                    <a:pt x="1886" y="578"/>
                  </a:cubicBezTo>
                  <a:cubicBezTo>
                    <a:pt x="1742" y="234"/>
                    <a:pt x="1375" y="0"/>
                    <a:pt x="9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2750;p40"/>
            <p:cNvSpPr/>
            <p:nvPr/>
          </p:nvSpPr>
          <p:spPr>
            <a:xfrm>
              <a:off x="3141275" y="4831850"/>
              <a:ext cx="51775" cy="46300"/>
            </a:xfrm>
            <a:custGeom>
              <a:avLst/>
              <a:gdLst/>
              <a:ahLst/>
              <a:cxnLst/>
              <a:rect l="l" t="t" r="r" b="b"/>
              <a:pathLst>
                <a:path w="2071" h="1852" extrusionOk="0">
                  <a:moveTo>
                    <a:pt x="1096" y="0"/>
                  </a:moveTo>
                  <a:cubicBezTo>
                    <a:pt x="971" y="0"/>
                    <a:pt x="838" y="28"/>
                    <a:pt x="703" y="86"/>
                  </a:cubicBezTo>
                  <a:cubicBezTo>
                    <a:pt x="222" y="271"/>
                    <a:pt x="0" y="825"/>
                    <a:pt x="185" y="1306"/>
                  </a:cubicBezTo>
                  <a:cubicBezTo>
                    <a:pt x="325" y="1643"/>
                    <a:pt x="679" y="1852"/>
                    <a:pt x="1052" y="1852"/>
                  </a:cubicBezTo>
                  <a:cubicBezTo>
                    <a:pt x="1170" y="1852"/>
                    <a:pt x="1290" y="1831"/>
                    <a:pt x="1405" y="1786"/>
                  </a:cubicBezTo>
                  <a:cubicBezTo>
                    <a:pt x="1849" y="1602"/>
                    <a:pt x="2071" y="1047"/>
                    <a:pt x="1886" y="603"/>
                  </a:cubicBezTo>
                  <a:cubicBezTo>
                    <a:pt x="1749" y="221"/>
                    <a:pt x="1451" y="0"/>
                    <a:pt x="10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2751;p40"/>
            <p:cNvSpPr/>
            <p:nvPr/>
          </p:nvSpPr>
          <p:spPr>
            <a:xfrm>
              <a:off x="3210575" y="5091150"/>
              <a:ext cx="51800" cy="45800"/>
            </a:xfrm>
            <a:custGeom>
              <a:avLst/>
              <a:gdLst/>
              <a:ahLst/>
              <a:cxnLst/>
              <a:rect l="l" t="t" r="r" b="b"/>
              <a:pathLst>
                <a:path w="2072" h="1832" extrusionOk="0">
                  <a:moveTo>
                    <a:pt x="1032" y="1"/>
                  </a:moveTo>
                  <a:cubicBezTo>
                    <a:pt x="920" y="1"/>
                    <a:pt x="809" y="22"/>
                    <a:pt x="703" y="66"/>
                  </a:cubicBezTo>
                  <a:cubicBezTo>
                    <a:pt x="223" y="250"/>
                    <a:pt x="1" y="805"/>
                    <a:pt x="186" y="1286"/>
                  </a:cubicBezTo>
                  <a:cubicBezTo>
                    <a:pt x="326" y="1623"/>
                    <a:pt x="680" y="1832"/>
                    <a:pt x="1053" y="1832"/>
                  </a:cubicBezTo>
                  <a:cubicBezTo>
                    <a:pt x="1171" y="1832"/>
                    <a:pt x="1290" y="1811"/>
                    <a:pt x="1406" y="1766"/>
                  </a:cubicBezTo>
                  <a:cubicBezTo>
                    <a:pt x="1850" y="1581"/>
                    <a:pt x="2071" y="1027"/>
                    <a:pt x="1887" y="583"/>
                  </a:cubicBezTo>
                  <a:cubicBezTo>
                    <a:pt x="1746" y="217"/>
                    <a:pt x="1390" y="1"/>
                    <a:pt x="10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2752;p40"/>
            <p:cNvSpPr/>
            <p:nvPr/>
          </p:nvSpPr>
          <p:spPr>
            <a:xfrm>
              <a:off x="3275275" y="5159550"/>
              <a:ext cx="51800" cy="45775"/>
            </a:xfrm>
            <a:custGeom>
              <a:avLst/>
              <a:gdLst/>
              <a:ahLst/>
              <a:cxnLst/>
              <a:rect l="l" t="t" r="r" b="b"/>
              <a:pathLst>
                <a:path w="2072" h="1831" extrusionOk="0">
                  <a:moveTo>
                    <a:pt x="1032" y="1"/>
                  </a:moveTo>
                  <a:cubicBezTo>
                    <a:pt x="920" y="1"/>
                    <a:pt x="809" y="22"/>
                    <a:pt x="703" y="65"/>
                  </a:cubicBezTo>
                  <a:cubicBezTo>
                    <a:pt x="223" y="250"/>
                    <a:pt x="1" y="805"/>
                    <a:pt x="186" y="1248"/>
                  </a:cubicBezTo>
                  <a:cubicBezTo>
                    <a:pt x="327" y="1615"/>
                    <a:pt x="683" y="1831"/>
                    <a:pt x="1057" y="1831"/>
                  </a:cubicBezTo>
                  <a:cubicBezTo>
                    <a:pt x="1173" y="1831"/>
                    <a:pt x="1292" y="1810"/>
                    <a:pt x="1406" y="1766"/>
                  </a:cubicBezTo>
                  <a:cubicBezTo>
                    <a:pt x="1886" y="1581"/>
                    <a:pt x="2071" y="1027"/>
                    <a:pt x="1886" y="583"/>
                  </a:cubicBezTo>
                  <a:cubicBezTo>
                    <a:pt x="1746" y="217"/>
                    <a:pt x="1390" y="1"/>
                    <a:pt x="10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2753;p40"/>
            <p:cNvSpPr/>
            <p:nvPr/>
          </p:nvSpPr>
          <p:spPr>
            <a:xfrm>
              <a:off x="3431500" y="4795025"/>
              <a:ext cx="61950" cy="54825"/>
            </a:xfrm>
            <a:custGeom>
              <a:avLst/>
              <a:gdLst/>
              <a:ahLst/>
              <a:cxnLst/>
              <a:rect l="l" t="t" r="r" b="b"/>
              <a:pathLst>
                <a:path w="2478" h="2193" extrusionOk="0">
                  <a:moveTo>
                    <a:pt x="1228" y="1"/>
                  </a:moveTo>
                  <a:cubicBezTo>
                    <a:pt x="1088" y="1"/>
                    <a:pt x="948" y="26"/>
                    <a:pt x="813" y="80"/>
                  </a:cubicBezTo>
                  <a:cubicBezTo>
                    <a:pt x="259" y="302"/>
                    <a:pt x="0" y="967"/>
                    <a:pt x="222" y="1522"/>
                  </a:cubicBezTo>
                  <a:cubicBezTo>
                    <a:pt x="390" y="1942"/>
                    <a:pt x="813" y="2193"/>
                    <a:pt x="1249" y="2193"/>
                  </a:cubicBezTo>
                  <a:cubicBezTo>
                    <a:pt x="1389" y="2193"/>
                    <a:pt x="1529" y="2167"/>
                    <a:pt x="1664" y="2113"/>
                  </a:cubicBezTo>
                  <a:cubicBezTo>
                    <a:pt x="2218" y="1892"/>
                    <a:pt x="2477" y="1226"/>
                    <a:pt x="2255" y="671"/>
                  </a:cubicBezTo>
                  <a:cubicBezTo>
                    <a:pt x="2087" y="251"/>
                    <a:pt x="1664" y="1"/>
                    <a:pt x="12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2754;p40"/>
            <p:cNvSpPr/>
            <p:nvPr/>
          </p:nvSpPr>
          <p:spPr>
            <a:xfrm>
              <a:off x="3422250" y="4701675"/>
              <a:ext cx="61950" cy="54825"/>
            </a:xfrm>
            <a:custGeom>
              <a:avLst/>
              <a:gdLst/>
              <a:ahLst/>
              <a:cxnLst/>
              <a:rect l="l" t="t" r="r" b="b"/>
              <a:pathLst>
                <a:path w="2478" h="2193" extrusionOk="0">
                  <a:moveTo>
                    <a:pt x="1228" y="1"/>
                  </a:moveTo>
                  <a:cubicBezTo>
                    <a:pt x="1089" y="1"/>
                    <a:pt x="948" y="26"/>
                    <a:pt x="814" y="80"/>
                  </a:cubicBezTo>
                  <a:cubicBezTo>
                    <a:pt x="259" y="302"/>
                    <a:pt x="0" y="930"/>
                    <a:pt x="222" y="1522"/>
                  </a:cubicBezTo>
                  <a:cubicBezTo>
                    <a:pt x="390" y="1942"/>
                    <a:pt x="813" y="2193"/>
                    <a:pt x="1250" y="2193"/>
                  </a:cubicBezTo>
                  <a:cubicBezTo>
                    <a:pt x="1389" y="2193"/>
                    <a:pt x="1530" y="2167"/>
                    <a:pt x="1664" y="2113"/>
                  </a:cubicBezTo>
                  <a:cubicBezTo>
                    <a:pt x="2219" y="1891"/>
                    <a:pt x="2477" y="1226"/>
                    <a:pt x="2256" y="671"/>
                  </a:cubicBezTo>
                  <a:cubicBezTo>
                    <a:pt x="2087" y="251"/>
                    <a:pt x="1664" y="1"/>
                    <a:pt x="12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2755;p40"/>
            <p:cNvSpPr/>
            <p:nvPr/>
          </p:nvSpPr>
          <p:spPr>
            <a:xfrm>
              <a:off x="3504500" y="4971700"/>
              <a:ext cx="61025" cy="55075"/>
            </a:xfrm>
            <a:custGeom>
              <a:avLst/>
              <a:gdLst/>
              <a:ahLst/>
              <a:cxnLst/>
              <a:rect l="l" t="t" r="r" b="b"/>
              <a:pathLst>
                <a:path w="2441" h="2203" extrusionOk="0">
                  <a:moveTo>
                    <a:pt x="1203" y="0"/>
                  </a:moveTo>
                  <a:cubicBezTo>
                    <a:pt x="1072" y="0"/>
                    <a:pt x="940" y="24"/>
                    <a:pt x="814" y="74"/>
                  </a:cubicBezTo>
                  <a:cubicBezTo>
                    <a:pt x="259" y="296"/>
                    <a:pt x="1" y="962"/>
                    <a:pt x="223" y="1516"/>
                  </a:cubicBezTo>
                  <a:cubicBezTo>
                    <a:pt x="389" y="1932"/>
                    <a:pt x="805" y="2202"/>
                    <a:pt x="1236" y="2202"/>
                  </a:cubicBezTo>
                  <a:cubicBezTo>
                    <a:pt x="1380" y="2202"/>
                    <a:pt x="1526" y="2172"/>
                    <a:pt x="1664" y="2108"/>
                  </a:cubicBezTo>
                  <a:cubicBezTo>
                    <a:pt x="2219" y="1886"/>
                    <a:pt x="2441" y="1294"/>
                    <a:pt x="2256" y="703"/>
                  </a:cubicBezTo>
                  <a:cubicBezTo>
                    <a:pt x="2084" y="274"/>
                    <a:pt x="1648" y="0"/>
                    <a:pt x="12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2756;p40"/>
            <p:cNvSpPr/>
            <p:nvPr/>
          </p:nvSpPr>
          <p:spPr>
            <a:xfrm>
              <a:off x="3562725" y="5044575"/>
              <a:ext cx="62875" cy="54825"/>
            </a:xfrm>
            <a:custGeom>
              <a:avLst/>
              <a:gdLst/>
              <a:ahLst/>
              <a:cxnLst/>
              <a:rect l="l" t="t" r="r" b="b"/>
              <a:pathLst>
                <a:path w="2515" h="2193" extrusionOk="0">
                  <a:moveTo>
                    <a:pt x="1261" y="1"/>
                  </a:moveTo>
                  <a:cubicBezTo>
                    <a:pt x="1124" y="1"/>
                    <a:pt x="985" y="26"/>
                    <a:pt x="851" y="80"/>
                  </a:cubicBezTo>
                  <a:cubicBezTo>
                    <a:pt x="297" y="302"/>
                    <a:pt x="1" y="967"/>
                    <a:pt x="260" y="1522"/>
                  </a:cubicBezTo>
                  <a:cubicBezTo>
                    <a:pt x="428" y="1942"/>
                    <a:pt x="830" y="2193"/>
                    <a:pt x="1256" y="2193"/>
                  </a:cubicBezTo>
                  <a:cubicBezTo>
                    <a:pt x="1392" y="2193"/>
                    <a:pt x="1530" y="2167"/>
                    <a:pt x="1665" y="2113"/>
                  </a:cubicBezTo>
                  <a:cubicBezTo>
                    <a:pt x="2219" y="1892"/>
                    <a:pt x="2515" y="1300"/>
                    <a:pt x="2293" y="672"/>
                  </a:cubicBezTo>
                  <a:cubicBezTo>
                    <a:pt x="2097" y="251"/>
                    <a:pt x="1688" y="1"/>
                    <a:pt x="12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2757;p40"/>
            <p:cNvSpPr/>
            <p:nvPr/>
          </p:nvSpPr>
          <p:spPr>
            <a:xfrm>
              <a:off x="3336300" y="5129750"/>
              <a:ext cx="91525" cy="84125"/>
            </a:xfrm>
            <a:custGeom>
              <a:avLst/>
              <a:gdLst/>
              <a:ahLst/>
              <a:cxnLst/>
              <a:rect l="l" t="t" r="r" b="b"/>
              <a:pathLst>
                <a:path w="3661" h="3365" extrusionOk="0">
                  <a:moveTo>
                    <a:pt x="0" y="0"/>
                  </a:moveTo>
                  <a:lnTo>
                    <a:pt x="0" y="0"/>
                  </a:lnTo>
                  <a:cubicBezTo>
                    <a:pt x="1035" y="1220"/>
                    <a:pt x="2218" y="2330"/>
                    <a:pt x="3623" y="3365"/>
                  </a:cubicBezTo>
                  <a:cubicBezTo>
                    <a:pt x="3475" y="2182"/>
                    <a:pt x="3512" y="1479"/>
                    <a:pt x="3660" y="222"/>
                  </a:cubicBezTo>
                  <a:lnTo>
                    <a:pt x="3660" y="222"/>
                  </a:lnTo>
                  <a:cubicBezTo>
                    <a:pt x="3300" y="241"/>
                    <a:pt x="2978" y="250"/>
                    <a:pt x="2678" y="250"/>
                  </a:cubicBezTo>
                  <a:cubicBezTo>
                    <a:pt x="1775" y="250"/>
                    <a:pt x="1054" y="167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2758;p40"/>
            <p:cNvSpPr/>
            <p:nvPr/>
          </p:nvSpPr>
          <p:spPr>
            <a:xfrm>
              <a:off x="3262350" y="5013300"/>
              <a:ext cx="87825" cy="106300"/>
            </a:xfrm>
            <a:custGeom>
              <a:avLst/>
              <a:gdLst/>
              <a:ahLst/>
              <a:cxnLst/>
              <a:rect l="l" t="t" r="r" b="b"/>
              <a:pathLst>
                <a:path w="3513" h="4252" extrusionOk="0">
                  <a:moveTo>
                    <a:pt x="0" y="0"/>
                  </a:moveTo>
                  <a:lnTo>
                    <a:pt x="0" y="0"/>
                  </a:lnTo>
                  <a:cubicBezTo>
                    <a:pt x="666" y="1516"/>
                    <a:pt x="1479" y="2921"/>
                    <a:pt x="2588" y="4252"/>
                  </a:cubicBezTo>
                  <a:cubicBezTo>
                    <a:pt x="2847" y="3032"/>
                    <a:pt x="3069" y="2366"/>
                    <a:pt x="3513" y="1183"/>
                  </a:cubicBezTo>
                  <a:cubicBezTo>
                    <a:pt x="2108" y="887"/>
                    <a:pt x="1368" y="6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2759;p40"/>
            <p:cNvSpPr/>
            <p:nvPr/>
          </p:nvSpPr>
          <p:spPr>
            <a:xfrm>
              <a:off x="3230000" y="4885750"/>
              <a:ext cx="73050" cy="120175"/>
            </a:xfrm>
            <a:custGeom>
              <a:avLst/>
              <a:gdLst/>
              <a:ahLst/>
              <a:cxnLst/>
              <a:rect l="l" t="t" r="r" b="b"/>
              <a:pathLst>
                <a:path w="2922" h="4807" extrusionOk="0">
                  <a:moveTo>
                    <a:pt x="0" y="0"/>
                  </a:moveTo>
                  <a:lnTo>
                    <a:pt x="0" y="0"/>
                  </a:lnTo>
                  <a:cubicBezTo>
                    <a:pt x="185" y="1738"/>
                    <a:pt x="555" y="3291"/>
                    <a:pt x="1183" y="4806"/>
                  </a:cubicBezTo>
                  <a:cubicBezTo>
                    <a:pt x="1775" y="3623"/>
                    <a:pt x="2182" y="3032"/>
                    <a:pt x="2921" y="1997"/>
                  </a:cubicBezTo>
                  <a:cubicBezTo>
                    <a:pt x="1701" y="1368"/>
                    <a:pt x="1073" y="887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2760;p40"/>
            <p:cNvSpPr/>
            <p:nvPr/>
          </p:nvSpPr>
          <p:spPr>
            <a:xfrm>
              <a:off x="3227225" y="4749875"/>
              <a:ext cx="61950" cy="123875"/>
            </a:xfrm>
            <a:custGeom>
              <a:avLst/>
              <a:gdLst/>
              <a:ahLst/>
              <a:cxnLst/>
              <a:rect l="l" t="t" r="r" b="b"/>
              <a:pathLst>
                <a:path w="2478" h="4955" extrusionOk="0">
                  <a:moveTo>
                    <a:pt x="259" y="0"/>
                  </a:moveTo>
                  <a:cubicBezTo>
                    <a:pt x="37" y="1738"/>
                    <a:pt x="0" y="3365"/>
                    <a:pt x="74" y="4955"/>
                  </a:cubicBezTo>
                  <a:cubicBezTo>
                    <a:pt x="925" y="4030"/>
                    <a:pt x="1479" y="3513"/>
                    <a:pt x="2478" y="2662"/>
                  </a:cubicBezTo>
                  <a:cubicBezTo>
                    <a:pt x="1516" y="1701"/>
                    <a:pt x="1036" y="1110"/>
                    <a:pt x="2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2761;p40"/>
            <p:cNvSpPr/>
            <p:nvPr/>
          </p:nvSpPr>
          <p:spPr>
            <a:xfrm>
              <a:off x="3645925" y="4968000"/>
              <a:ext cx="71175" cy="64725"/>
            </a:xfrm>
            <a:custGeom>
              <a:avLst/>
              <a:gdLst/>
              <a:ahLst/>
              <a:cxnLst/>
              <a:rect l="l" t="t" r="r" b="b"/>
              <a:pathLst>
                <a:path w="2847" h="2589" extrusionOk="0">
                  <a:moveTo>
                    <a:pt x="0" y="1"/>
                  </a:moveTo>
                  <a:lnTo>
                    <a:pt x="0" y="1"/>
                  </a:lnTo>
                  <a:cubicBezTo>
                    <a:pt x="777" y="925"/>
                    <a:pt x="1701" y="1775"/>
                    <a:pt x="2773" y="2588"/>
                  </a:cubicBezTo>
                  <a:cubicBezTo>
                    <a:pt x="2699" y="1664"/>
                    <a:pt x="2699" y="1147"/>
                    <a:pt x="2847" y="185"/>
                  </a:cubicBezTo>
                  <a:lnTo>
                    <a:pt x="2847" y="185"/>
                  </a:lnTo>
                  <a:cubicBezTo>
                    <a:pt x="2589" y="194"/>
                    <a:pt x="2358" y="198"/>
                    <a:pt x="2142" y="198"/>
                  </a:cubicBezTo>
                  <a:cubicBezTo>
                    <a:pt x="1396" y="198"/>
                    <a:pt x="831" y="144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2762;p40"/>
            <p:cNvSpPr/>
            <p:nvPr/>
          </p:nvSpPr>
          <p:spPr>
            <a:xfrm>
              <a:off x="3589525" y="4879275"/>
              <a:ext cx="67500" cy="82275"/>
            </a:xfrm>
            <a:custGeom>
              <a:avLst/>
              <a:gdLst/>
              <a:ahLst/>
              <a:cxnLst/>
              <a:rect l="l" t="t" r="r" b="b"/>
              <a:pathLst>
                <a:path w="2700" h="3291" extrusionOk="0">
                  <a:moveTo>
                    <a:pt x="1" y="0"/>
                  </a:moveTo>
                  <a:lnTo>
                    <a:pt x="1" y="0"/>
                  </a:lnTo>
                  <a:cubicBezTo>
                    <a:pt x="482" y="1146"/>
                    <a:pt x="1147" y="2256"/>
                    <a:pt x="1997" y="3291"/>
                  </a:cubicBezTo>
                  <a:cubicBezTo>
                    <a:pt x="2182" y="2366"/>
                    <a:pt x="2330" y="1849"/>
                    <a:pt x="2700" y="925"/>
                  </a:cubicBezTo>
                  <a:cubicBezTo>
                    <a:pt x="1628" y="629"/>
                    <a:pt x="1036" y="444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2763;p40"/>
            <p:cNvSpPr/>
            <p:nvPr/>
          </p:nvSpPr>
          <p:spPr>
            <a:xfrm>
              <a:off x="3565500" y="4781300"/>
              <a:ext cx="56400" cy="92450"/>
            </a:xfrm>
            <a:custGeom>
              <a:avLst/>
              <a:gdLst/>
              <a:ahLst/>
              <a:cxnLst/>
              <a:rect l="l" t="t" r="r" b="b"/>
              <a:pathLst>
                <a:path w="2256" h="3698" extrusionOk="0">
                  <a:moveTo>
                    <a:pt x="1" y="0"/>
                  </a:moveTo>
                  <a:cubicBezTo>
                    <a:pt x="149" y="1294"/>
                    <a:pt x="407" y="2514"/>
                    <a:pt x="888" y="3698"/>
                  </a:cubicBezTo>
                  <a:cubicBezTo>
                    <a:pt x="1332" y="2773"/>
                    <a:pt x="1627" y="2293"/>
                    <a:pt x="2256" y="1516"/>
                  </a:cubicBezTo>
                  <a:cubicBezTo>
                    <a:pt x="1295" y="999"/>
                    <a:pt x="777" y="666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2764;p40"/>
            <p:cNvSpPr/>
            <p:nvPr/>
          </p:nvSpPr>
          <p:spPr>
            <a:xfrm>
              <a:off x="3561800" y="4676850"/>
              <a:ext cx="49025" cy="95225"/>
            </a:xfrm>
            <a:custGeom>
              <a:avLst/>
              <a:gdLst/>
              <a:ahLst/>
              <a:cxnLst/>
              <a:rect l="l" t="t" r="r" b="b"/>
              <a:pathLst>
                <a:path w="1961" h="3809" extrusionOk="0">
                  <a:moveTo>
                    <a:pt x="223" y="1"/>
                  </a:moveTo>
                  <a:cubicBezTo>
                    <a:pt x="38" y="1332"/>
                    <a:pt x="1" y="2589"/>
                    <a:pt x="112" y="3809"/>
                  </a:cubicBezTo>
                  <a:cubicBezTo>
                    <a:pt x="740" y="3069"/>
                    <a:pt x="1147" y="2700"/>
                    <a:pt x="1960" y="2034"/>
                  </a:cubicBezTo>
                  <a:cubicBezTo>
                    <a:pt x="1221" y="1295"/>
                    <a:pt x="777" y="851"/>
                    <a:pt x="2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2" name="Google Shape;2765;p40"/>
          <p:cNvGrpSpPr/>
          <p:nvPr/>
        </p:nvGrpSpPr>
        <p:grpSpPr>
          <a:xfrm rot="20583314">
            <a:off x="797198" y="77888"/>
            <a:ext cx="979750" cy="1135725"/>
            <a:chOff x="2102400" y="4214850"/>
            <a:chExt cx="979750" cy="1135725"/>
          </a:xfrm>
        </p:grpSpPr>
        <p:sp>
          <p:nvSpPr>
            <p:cNvPr id="173" name="Google Shape;2766;p40"/>
            <p:cNvSpPr/>
            <p:nvPr/>
          </p:nvSpPr>
          <p:spPr>
            <a:xfrm>
              <a:off x="2102400" y="4559100"/>
              <a:ext cx="648850" cy="791475"/>
            </a:xfrm>
            <a:custGeom>
              <a:avLst/>
              <a:gdLst/>
              <a:ahLst/>
              <a:cxnLst/>
              <a:rect l="l" t="t" r="r" b="b"/>
              <a:pathLst>
                <a:path w="25954" h="31659" extrusionOk="0">
                  <a:moveTo>
                    <a:pt x="23099" y="1"/>
                  </a:moveTo>
                  <a:cubicBezTo>
                    <a:pt x="22490" y="1"/>
                    <a:pt x="21892" y="303"/>
                    <a:pt x="21554" y="866"/>
                  </a:cubicBezTo>
                  <a:cubicBezTo>
                    <a:pt x="20852" y="1975"/>
                    <a:pt x="14382" y="10737"/>
                    <a:pt x="14197" y="10996"/>
                  </a:cubicBezTo>
                  <a:lnTo>
                    <a:pt x="14160" y="11033"/>
                  </a:lnTo>
                  <a:cubicBezTo>
                    <a:pt x="12681" y="13325"/>
                    <a:pt x="11017" y="15432"/>
                    <a:pt x="9169" y="17392"/>
                  </a:cubicBezTo>
                  <a:cubicBezTo>
                    <a:pt x="5287" y="21459"/>
                    <a:pt x="887" y="27115"/>
                    <a:pt x="555" y="27744"/>
                  </a:cubicBezTo>
                  <a:cubicBezTo>
                    <a:pt x="0" y="28668"/>
                    <a:pt x="555" y="30036"/>
                    <a:pt x="1775" y="30923"/>
                  </a:cubicBezTo>
                  <a:cubicBezTo>
                    <a:pt x="2441" y="31402"/>
                    <a:pt x="3202" y="31658"/>
                    <a:pt x="3871" y="31658"/>
                  </a:cubicBezTo>
                  <a:cubicBezTo>
                    <a:pt x="4390" y="31658"/>
                    <a:pt x="4853" y="31505"/>
                    <a:pt x="5176" y="31182"/>
                  </a:cubicBezTo>
                  <a:cubicBezTo>
                    <a:pt x="5657" y="30664"/>
                    <a:pt x="9945" y="24971"/>
                    <a:pt x="12792" y="20054"/>
                  </a:cubicBezTo>
                  <a:cubicBezTo>
                    <a:pt x="14123" y="17761"/>
                    <a:pt x="15676" y="15580"/>
                    <a:pt x="17450" y="13547"/>
                  </a:cubicBezTo>
                  <a:lnTo>
                    <a:pt x="17487" y="13510"/>
                  </a:lnTo>
                  <a:cubicBezTo>
                    <a:pt x="17709" y="13251"/>
                    <a:pt x="24327" y="4637"/>
                    <a:pt x="25214" y="3639"/>
                  </a:cubicBezTo>
                  <a:cubicBezTo>
                    <a:pt x="25954" y="2862"/>
                    <a:pt x="25843" y="1568"/>
                    <a:pt x="24955" y="940"/>
                  </a:cubicBezTo>
                  <a:lnTo>
                    <a:pt x="24216" y="385"/>
                  </a:lnTo>
                  <a:cubicBezTo>
                    <a:pt x="23884" y="125"/>
                    <a:pt x="23489" y="1"/>
                    <a:pt x="230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2767;p40"/>
            <p:cNvSpPr/>
            <p:nvPr/>
          </p:nvSpPr>
          <p:spPr>
            <a:xfrm>
              <a:off x="2359325" y="4557975"/>
              <a:ext cx="385450" cy="465500"/>
            </a:xfrm>
            <a:custGeom>
              <a:avLst/>
              <a:gdLst/>
              <a:ahLst/>
              <a:cxnLst/>
              <a:rect l="l" t="t" r="r" b="b"/>
              <a:pathLst>
                <a:path w="15418" h="18620" extrusionOk="0">
                  <a:moveTo>
                    <a:pt x="12846" y="0"/>
                  </a:moveTo>
                  <a:cubicBezTo>
                    <a:pt x="12638" y="0"/>
                    <a:pt x="12432" y="33"/>
                    <a:pt x="12238" y="97"/>
                  </a:cubicBezTo>
                  <a:cubicBezTo>
                    <a:pt x="11277" y="1391"/>
                    <a:pt x="10242" y="2648"/>
                    <a:pt x="9133" y="3832"/>
                  </a:cubicBezTo>
                  <a:cubicBezTo>
                    <a:pt x="7025" y="6789"/>
                    <a:pt x="4031" y="10819"/>
                    <a:pt x="3883" y="11004"/>
                  </a:cubicBezTo>
                  <a:lnTo>
                    <a:pt x="3846" y="11041"/>
                  </a:lnTo>
                  <a:cubicBezTo>
                    <a:pt x="2663" y="12815"/>
                    <a:pt x="1369" y="14516"/>
                    <a:pt x="1" y="16069"/>
                  </a:cubicBezTo>
                  <a:cubicBezTo>
                    <a:pt x="260" y="16734"/>
                    <a:pt x="703" y="17363"/>
                    <a:pt x="1332" y="17880"/>
                  </a:cubicBezTo>
                  <a:cubicBezTo>
                    <a:pt x="1997" y="18398"/>
                    <a:pt x="2700" y="18620"/>
                    <a:pt x="3365" y="18620"/>
                  </a:cubicBezTo>
                  <a:cubicBezTo>
                    <a:pt x="4511" y="16882"/>
                    <a:pt x="5768" y="15145"/>
                    <a:pt x="7173" y="13592"/>
                  </a:cubicBezTo>
                  <a:lnTo>
                    <a:pt x="7210" y="13555"/>
                  </a:lnTo>
                  <a:cubicBezTo>
                    <a:pt x="7358" y="13370"/>
                    <a:pt x="10390" y="9377"/>
                    <a:pt x="12645" y="6530"/>
                  </a:cubicBezTo>
                  <a:cubicBezTo>
                    <a:pt x="13495" y="5125"/>
                    <a:pt x="14420" y="3795"/>
                    <a:pt x="15418" y="2501"/>
                  </a:cubicBezTo>
                  <a:cubicBezTo>
                    <a:pt x="15418" y="1909"/>
                    <a:pt x="15196" y="1354"/>
                    <a:pt x="14678" y="911"/>
                  </a:cubicBezTo>
                  <a:lnTo>
                    <a:pt x="13939" y="356"/>
                  </a:lnTo>
                  <a:cubicBezTo>
                    <a:pt x="13626" y="115"/>
                    <a:pt x="13234" y="0"/>
                    <a:pt x="12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2768;p40"/>
            <p:cNvSpPr/>
            <p:nvPr/>
          </p:nvSpPr>
          <p:spPr>
            <a:xfrm>
              <a:off x="2387999" y="4216025"/>
              <a:ext cx="694150" cy="682250"/>
            </a:xfrm>
            <a:custGeom>
              <a:avLst/>
              <a:gdLst/>
              <a:ahLst/>
              <a:cxnLst/>
              <a:rect l="l" t="t" r="r" b="b"/>
              <a:pathLst>
                <a:path w="27766" h="27290" extrusionOk="0">
                  <a:moveTo>
                    <a:pt x="18769" y="0"/>
                  </a:moveTo>
                  <a:cubicBezTo>
                    <a:pt x="13961" y="0"/>
                    <a:pt x="8016" y="3396"/>
                    <a:pt x="5361" y="6936"/>
                  </a:cubicBezTo>
                  <a:cubicBezTo>
                    <a:pt x="370" y="13591"/>
                    <a:pt x="0" y="21983"/>
                    <a:pt x="4732" y="25569"/>
                  </a:cubicBezTo>
                  <a:cubicBezTo>
                    <a:pt x="6263" y="26717"/>
                    <a:pt x="8081" y="27289"/>
                    <a:pt x="10027" y="27289"/>
                  </a:cubicBezTo>
                  <a:cubicBezTo>
                    <a:pt x="14096" y="27289"/>
                    <a:pt x="18727" y="24790"/>
                    <a:pt x="22478" y="19839"/>
                  </a:cubicBezTo>
                  <a:cubicBezTo>
                    <a:pt x="26027" y="15106"/>
                    <a:pt x="27765" y="4792"/>
                    <a:pt x="23070" y="1279"/>
                  </a:cubicBezTo>
                  <a:cubicBezTo>
                    <a:pt x="21878" y="385"/>
                    <a:pt x="20388" y="0"/>
                    <a:pt x="187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2769;p40"/>
            <p:cNvSpPr/>
            <p:nvPr/>
          </p:nvSpPr>
          <p:spPr>
            <a:xfrm>
              <a:off x="2415725" y="4626950"/>
              <a:ext cx="331825" cy="271225"/>
            </a:xfrm>
            <a:custGeom>
              <a:avLst/>
              <a:gdLst/>
              <a:ahLst/>
              <a:cxnLst/>
              <a:rect l="l" t="t" r="r" b="b"/>
              <a:pathLst>
                <a:path w="13273" h="10849" extrusionOk="0">
                  <a:moveTo>
                    <a:pt x="370" y="0"/>
                  </a:moveTo>
                  <a:cubicBezTo>
                    <a:pt x="0" y="3771"/>
                    <a:pt x="1072" y="7173"/>
                    <a:pt x="3623" y="9132"/>
                  </a:cubicBezTo>
                  <a:cubicBezTo>
                    <a:pt x="5149" y="10271"/>
                    <a:pt x="6975" y="10848"/>
                    <a:pt x="8927" y="10848"/>
                  </a:cubicBezTo>
                  <a:cubicBezTo>
                    <a:pt x="10332" y="10848"/>
                    <a:pt x="11802" y="10549"/>
                    <a:pt x="13273" y="9945"/>
                  </a:cubicBezTo>
                  <a:cubicBezTo>
                    <a:pt x="10537" y="9613"/>
                    <a:pt x="7801" y="8578"/>
                    <a:pt x="5361" y="6766"/>
                  </a:cubicBezTo>
                  <a:cubicBezTo>
                    <a:pt x="3069" y="4954"/>
                    <a:pt x="1368" y="2588"/>
                    <a:pt x="3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2770;p40"/>
            <p:cNvSpPr/>
            <p:nvPr/>
          </p:nvSpPr>
          <p:spPr>
            <a:xfrm>
              <a:off x="2459150" y="4215100"/>
              <a:ext cx="623000" cy="590250"/>
            </a:xfrm>
            <a:custGeom>
              <a:avLst/>
              <a:gdLst/>
              <a:ahLst/>
              <a:cxnLst/>
              <a:rect l="l" t="t" r="r" b="b"/>
              <a:pathLst>
                <a:path w="24920" h="23610" extrusionOk="0">
                  <a:moveTo>
                    <a:pt x="15923" y="0"/>
                  </a:moveTo>
                  <a:cubicBezTo>
                    <a:pt x="11115" y="0"/>
                    <a:pt x="5170" y="3396"/>
                    <a:pt x="2515" y="6936"/>
                  </a:cubicBezTo>
                  <a:cubicBezTo>
                    <a:pt x="1480" y="8304"/>
                    <a:pt x="666" y="9746"/>
                    <a:pt x="1" y="11151"/>
                  </a:cubicBezTo>
                  <a:cubicBezTo>
                    <a:pt x="888" y="14589"/>
                    <a:pt x="2885" y="17768"/>
                    <a:pt x="5953" y="20097"/>
                  </a:cubicBezTo>
                  <a:cubicBezTo>
                    <a:pt x="9022" y="22390"/>
                    <a:pt x="12534" y="23610"/>
                    <a:pt x="16009" y="23610"/>
                  </a:cubicBezTo>
                  <a:cubicBezTo>
                    <a:pt x="17266" y="22538"/>
                    <a:pt x="18449" y="21281"/>
                    <a:pt x="19558" y="19802"/>
                  </a:cubicBezTo>
                  <a:cubicBezTo>
                    <a:pt x="23181" y="15143"/>
                    <a:pt x="24919" y="4829"/>
                    <a:pt x="20224" y="1279"/>
                  </a:cubicBezTo>
                  <a:cubicBezTo>
                    <a:pt x="19032" y="385"/>
                    <a:pt x="17542" y="0"/>
                    <a:pt x="159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2771;p40"/>
            <p:cNvSpPr/>
            <p:nvPr/>
          </p:nvSpPr>
          <p:spPr>
            <a:xfrm>
              <a:off x="2516450" y="4214850"/>
              <a:ext cx="565700" cy="511950"/>
            </a:xfrm>
            <a:custGeom>
              <a:avLst/>
              <a:gdLst/>
              <a:ahLst/>
              <a:cxnLst/>
              <a:rect l="l" t="t" r="r" b="b"/>
              <a:pathLst>
                <a:path w="22628" h="20478" extrusionOk="0">
                  <a:moveTo>
                    <a:pt x="13630" y="0"/>
                  </a:moveTo>
                  <a:cubicBezTo>
                    <a:pt x="8673" y="0"/>
                    <a:pt x="2509" y="3637"/>
                    <a:pt x="1" y="7316"/>
                  </a:cubicBezTo>
                  <a:cubicBezTo>
                    <a:pt x="925" y="10902"/>
                    <a:pt x="3033" y="14266"/>
                    <a:pt x="6286" y="16706"/>
                  </a:cubicBezTo>
                  <a:cubicBezTo>
                    <a:pt x="9502" y="19183"/>
                    <a:pt x="13200" y="20403"/>
                    <a:pt x="16860" y="20477"/>
                  </a:cubicBezTo>
                  <a:cubicBezTo>
                    <a:pt x="17008" y="20292"/>
                    <a:pt x="17192" y="20107"/>
                    <a:pt x="17303" y="19886"/>
                  </a:cubicBezTo>
                  <a:cubicBezTo>
                    <a:pt x="20889" y="15153"/>
                    <a:pt x="22627" y="4839"/>
                    <a:pt x="17932" y="1289"/>
                  </a:cubicBezTo>
                  <a:cubicBezTo>
                    <a:pt x="16739" y="388"/>
                    <a:pt x="15249" y="0"/>
                    <a:pt x="136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2772;p40"/>
            <p:cNvSpPr/>
            <p:nvPr/>
          </p:nvSpPr>
          <p:spPr>
            <a:xfrm>
              <a:off x="2583000" y="4215125"/>
              <a:ext cx="480650" cy="428475"/>
            </a:xfrm>
            <a:custGeom>
              <a:avLst/>
              <a:gdLst/>
              <a:ahLst/>
              <a:cxnLst/>
              <a:rect l="l" t="t" r="r" b="b"/>
              <a:pathLst>
                <a:path w="19226" h="17139" extrusionOk="0">
                  <a:moveTo>
                    <a:pt x="11026" y="1"/>
                  </a:moveTo>
                  <a:cubicBezTo>
                    <a:pt x="7362" y="1"/>
                    <a:pt x="3030" y="1990"/>
                    <a:pt x="1" y="4532"/>
                  </a:cubicBezTo>
                  <a:cubicBezTo>
                    <a:pt x="999" y="7933"/>
                    <a:pt x="3069" y="11076"/>
                    <a:pt x="6175" y="13442"/>
                  </a:cubicBezTo>
                  <a:cubicBezTo>
                    <a:pt x="9207" y="15808"/>
                    <a:pt x="12756" y="17028"/>
                    <a:pt x="16268" y="17139"/>
                  </a:cubicBezTo>
                  <a:cubicBezTo>
                    <a:pt x="18634" y="11963"/>
                    <a:pt x="19226" y="4273"/>
                    <a:pt x="15307" y="1278"/>
                  </a:cubicBezTo>
                  <a:cubicBezTo>
                    <a:pt x="14121" y="386"/>
                    <a:pt x="12638" y="1"/>
                    <a:pt x="110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2773;p40"/>
            <p:cNvSpPr/>
            <p:nvPr/>
          </p:nvSpPr>
          <p:spPr>
            <a:xfrm>
              <a:off x="2681900" y="4214950"/>
              <a:ext cx="366975" cy="312200"/>
            </a:xfrm>
            <a:custGeom>
              <a:avLst/>
              <a:gdLst/>
              <a:ahLst/>
              <a:cxnLst/>
              <a:rect l="l" t="t" r="r" b="b"/>
              <a:pathLst>
                <a:path w="14679" h="12488" extrusionOk="0">
                  <a:moveTo>
                    <a:pt x="7033" y="0"/>
                  </a:moveTo>
                  <a:cubicBezTo>
                    <a:pt x="4794" y="0"/>
                    <a:pt x="2297" y="739"/>
                    <a:pt x="1" y="1877"/>
                  </a:cubicBezTo>
                  <a:cubicBezTo>
                    <a:pt x="1110" y="4613"/>
                    <a:pt x="2958" y="7053"/>
                    <a:pt x="5472" y="8975"/>
                  </a:cubicBezTo>
                  <a:cubicBezTo>
                    <a:pt x="8023" y="10898"/>
                    <a:pt x="10907" y="12044"/>
                    <a:pt x="13754" y="12488"/>
                  </a:cubicBezTo>
                  <a:cubicBezTo>
                    <a:pt x="14678" y="8162"/>
                    <a:pt x="14234" y="3467"/>
                    <a:pt x="11314" y="1285"/>
                  </a:cubicBezTo>
                  <a:cubicBezTo>
                    <a:pt x="10135" y="386"/>
                    <a:pt x="8651" y="0"/>
                    <a:pt x="703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2774;p40"/>
            <p:cNvSpPr/>
            <p:nvPr/>
          </p:nvSpPr>
          <p:spPr>
            <a:xfrm>
              <a:off x="2741975" y="4479300"/>
              <a:ext cx="61025" cy="53600"/>
            </a:xfrm>
            <a:custGeom>
              <a:avLst/>
              <a:gdLst/>
              <a:ahLst/>
              <a:cxnLst/>
              <a:rect l="l" t="t" r="r" b="b"/>
              <a:pathLst>
                <a:path w="2441" h="2144" extrusionOk="0">
                  <a:moveTo>
                    <a:pt x="1215" y="1"/>
                  </a:moveTo>
                  <a:cubicBezTo>
                    <a:pt x="869" y="1"/>
                    <a:pt x="521" y="143"/>
                    <a:pt x="297" y="435"/>
                  </a:cubicBezTo>
                  <a:cubicBezTo>
                    <a:pt x="1" y="878"/>
                    <a:pt x="75" y="1581"/>
                    <a:pt x="555" y="1950"/>
                  </a:cubicBezTo>
                  <a:cubicBezTo>
                    <a:pt x="730" y="2082"/>
                    <a:pt x="946" y="2144"/>
                    <a:pt x="1165" y="2144"/>
                  </a:cubicBezTo>
                  <a:cubicBezTo>
                    <a:pt x="1501" y="2144"/>
                    <a:pt x="1847" y="1997"/>
                    <a:pt x="2071" y="1729"/>
                  </a:cubicBezTo>
                  <a:cubicBezTo>
                    <a:pt x="2441" y="1248"/>
                    <a:pt x="2330" y="546"/>
                    <a:pt x="1849" y="176"/>
                  </a:cubicBezTo>
                  <a:cubicBezTo>
                    <a:pt x="1661" y="60"/>
                    <a:pt x="1438" y="1"/>
                    <a:pt x="12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2775;p40"/>
            <p:cNvSpPr/>
            <p:nvPr/>
          </p:nvSpPr>
          <p:spPr>
            <a:xfrm>
              <a:off x="2553425" y="4736650"/>
              <a:ext cx="52725" cy="46800"/>
            </a:xfrm>
            <a:custGeom>
              <a:avLst/>
              <a:gdLst/>
              <a:ahLst/>
              <a:cxnLst/>
              <a:rect l="l" t="t" r="r" b="b"/>
              <a:pathLst>
                <a:path w="2109" h="1872" extrusionOk="0">
                  <a:moveTo>
                    <a:pt x="1063" y="1"/>
                  </a:moveTo>
                  <a:cubicBezTo>
                    <a:pt x="780" y="1"/>
                    <a:pt x="510" y="138"/>
                    <a:pt x="334" y="382"/>
                  </a:cubicBezTo>
                  <a:cubicBezTo>
                    <a:pt x="1" y="788"/>
                    <a:pt x="75" y="1343"/>
                    <a:pt x="518" y="1676"/>
                  </a:cubicBezTo>
                  <a:cubicBezTo>
                    <a:pt x="682" y="1809"/>
                    <a:pt x="869" y="1871"/>
                    <a:pt x="1056" y="1871"/>
                  </a:cubicBezTo>
                  <a:cubicBezTo>
                    <a:pt x="1335" y="1871"/>
                    <a:pt x="1613" y="1734"/>
                    <a:pt x="1812" y="1491"/>
                  </a:cubicBezTo>
                  <a:cubicBezTo>
                    <a:pt x="2108" y="1084"/>
                    <a:pt x="2034" y="492"/>
                    <a:pt x="1628" y="197"/>
                  </a:cubicBezTo>
                  <a:cubicBezTo>
                    <a:pt x="1449" y="63"/>
                    <a:pt x="1253" y="1"/>
                    <a:pt x="1063" y="1"/>
                  </a:cubicBezTo>
                  <a:close/>
                </a:path>
              </a:pathLst>
            </a:custGeom>
            <a:solidFill>
              <a:srgbClr val="F9C2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2776;p40"/>
            <p:cNvSpPr/>
            <p:nvPr/>
          </p:nvSpPr>
          <p:spPr>
            <a:xfrm>
              <a:off x="2631075" y="4782875"/>
              <a:ext cx="52700" cy="46775"/>
            </a:xfrm>
            <a:custGeom>
              <a:avLst/>
              <a:gdLst/>
              <a:ahLst/>
              <a:cxnLst/>
              <a:rect l="l" t="t" r="r" b="b"/>
              <a:pathLst>
                <a:path w="2108" h="1871" extrusionOk="0">
                  <a:moveTo>
                    <a:pt x="1052" y="0"/>
                  </a:moveTo>
                  <a:cubicBezTo>
                    <a:pt x="773" y="0"/>
                    <a:pt x="495" y="138"/>
                    <a:pt x="296" y="381"/>
                  </a:cubicBezTo>
                  <a:cubicBezTo>
                    <a:pt x="0" y="788"/>
                    <a:pt x="74" y="1342"/>
                    <a:pt x="481" y="1675"/>
                  </a:cubicBezTo>
                  <a:cubicBezTo>
                    <a:pt x="659" y="1809"/>
                    <a:pt x="856" y="1871"/>
                    <a:pt x="1046" y="1871"/>
                  </a:cubicBezTo>
                  <a:cubicBezTo>
                    <a:pt x="1329" y="1871"/>
                    <a:pt x="1598" y="1733"/>
                    <a:pt x="1775" y="1490"/>
                  </a:cubicBezTo>
                  <a:cubicBezTo>
                    <a:pt x="2108" y="1084"/>
                    <a:pt x="2034" y="492"/>
                    <a:pt x="1590" y="196"/>
                  </a:cubicBezTo>
                  <a:cubicBezTo>
                    <a:pt x="1427" y="63"/>
                    <a:pt x="1239" y="0"/>
                    <a:pt x="1052" y="0"/>
                  </a:cubicBezTo>
                  <a:close/>
                </a:path>
              </a:pathLst>
            </a:custGeom>
            <a:solidFill>
              <a:srgbClr val="F9C2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2777;p40"/>
            <p:cNvSpPr/>
            <p:nvPr/>
          </p:nvSpPr>
          <p:spPr>
            <a:xfrm>
              <a:off x="2721650" y="4808400"/>
              <a:ext cx="52700" cy="46750"/>
            </a:xfrm>
            <a:custGeom>
              <a:avLst/>
              <a:gdLst/>
              <a:ahLst/>
              <a:cxnLst/>
              <a:rect l="l" t="t" r="r" b="b"/>
              <a:pathLst>
                <a:path w="2108" h="1870" extrusionOk="0">
                  <a:moveTo>
                    <a:pt x="1056" y="1"/>
                  </a:moveTo>
                  <a:cubicBezTo>
                    <a:pt x="789" y="1"/>
                    <a:pt x="524" y="125"/>
                    <a:pt x="333" y="358"/>
                  </a:cubicBezTo>
                  <a:cubicBezTo>
                    <a:pt x="0" y="802"/>
                    <a:pt x="111" y="1357"/>
                    <a:pt x="518" y="1689"/>
                  </a:cubicBezTo>
                  <a:cubicBezTo>
                    <a:pt x="684" y="1810"/>
                    <a:pt x="875" y="1869"/>
                    <a:pt x="1065" y="1869"/>
                  </a:cubicBezTo>
                  <a:cubicBezTo>
                    <a:pt x="1341" y="1869"/>
                    <a:pt x="1615" y="1745"/>
                    <a:pt x="1812" y="1504"/>
                  </a:cubicBezTo>
                  <a:cubicBezTo>
                    <a:pt x="2108" y="1061"/>
                    <a:pt x="2034" y="469"/>
                    <a:pt x="1627" y="210"/>
                  </a:cubicBezTo>
                  <a:cubicBezTo>
                    <a:pt x="1454" y="69"/>
                    <a:pt x="1254" y="1"/>
                    <a:pt x="1056" y="1"/>
                  </a:cubicBezTo>
                  <a:close/>
                </a:path>
              </a:pathLst>
            </a:custGeom>
            <a:solidFill>
              <a:srgbClr val="F9C2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2778;p40"/>
            <p:cNvSpPr/>
            <p:nvPr/>
          </p:nvSpPr>
          <p:spPr>
            <a:xfrm>
              <a:off x="2488725" y="4675400"/>
              <a:ext cx="52725" cy="45725"/>
            </a:xfrm>
            <a:custGeom>
              <a:avLst/>
              <a:gdLst/>
              <a:ahLst/>
              <a:cxnLst/>
              <a:rect l="l" t="t" r="r" b="b"/>
              <a:pathLst>
                <a:path w="2109" h="1829" extrusionOk="0">
                  <a:moveTo>
                    <a:pt x="1075" y="0"/>
                  </a:moveTo>
                  <a:cubicBezTo>
                    <a:pt x="784" y="0"/>
                    <a:pt x="499" y="130"/>
                    <a:pt x="297" y="355"/>
                  </a:cubicBezTo>
                  <a:cubicBezTo>
                    <a:pt x="1" y="761"/>
                    <a:pt x="75" y="1316"/>
                    <a:pt x="518" y="1649"/>
                  </a:cubicBezTo>
                  <a:cubicBezTo>
                    <a:pt x="685" y="1769"/>
                    <a:pt x="875" y="1828"/>
                    <a:pt x="1065" y="1828"/>
                  </a:cubicBezTo>
                  <a:cubicBezTo>
                    <a:pt x="1341" y="1828"/>
                    <a:pt x="1616" y="1704"/>
                    <a:pt x="1812" y="1464"/>
                  </a:cubicBezTo>
                  <a:cubicBezTo>
                    <a:pt x="2108" y="1020"/>
                    <a:pt x="2034" y="465"/>
                    <a:pt x="1628" y="170"/>
                  </a:cubicBezTo>
                  <a:cubicBezTo>
                    <a:pt x="1454" y="54"/>
                    <a:pt x="1263" y="0"/>
                    <a:pt x="1075" y="0"/>
                  </a:cubicBezTo>
                  <a:close/>
                </a:path>
              </a:pathLst>
            </a:custGeom>
            <a:solidFill>
              <a:srgbClr val="F9C2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2779;p40"/>
            <p:cNvSpPr/>
            <p:nvPr/>
          </p:nvSpPr>
          <p:spPr>
            <a:xfrm>
              <a:off x="2438825" y="4594725"/>
              <a:ext cx="53625" cy="46650"/>
            </a:xfrm>
            <a:custGeom>
              <a:avLst/>
              <a:gdLst/>
              <a:ahLst/>
              <a:cxnLst/>
              <a:rect l="l" t="t" r="r" b="b"/>
              <a:pathLst>
                <a:path w="2145" h="1866" extrusionOk="0">
                  <a:moveTo>
                    <a:pt x="1080" y="0"/>
                  </a:moveTo>
                  <a:cubicBezTo>
                    <a:pt x="805" y="0"/>
                    <a:pt x="530" y="124"/>
                    <a:pt x="333" y="365"/>
                  </a:cubicBezTo>
                  <a:cubicBezTo>
                    <a:pt x="0" y="809"/>
                    <a:pt x="111" y="1363"/>
                    <a:pt x="518" y="1659"/>
                  </a:cubicBezTo>
                  <a:cubicBezTo>
                    <a:pt x="688" y="1798"/>
                    <a:pt x="883" y="1866"/>
                    <a:pt x="1077" y="1866"/>
                  </a:cubicBezTo>
                  <a:cubicBezTo>
                    <a:pt x="1349" y="1866"/>
                    <a:pt x="1618" y="1733"/>
                    <a:pt x="1812" y="1474"/>
                  </a:cubicBezTo>
                  <a:cubicBezTo>
                    <a:pt x="2145" y="1068"/>
                    <a:pt x="2034" y="513"/>
                    <a:pt x="1627" y="180"/>
                  </a:cubicBezTo>
                  <a:cubicBezTo>
                    <a:pt x="1461" y="59"/>
                    <a:pt x="1270" y="0"/>
                    <a:pt x="1080" y="0"/>
                  </a:cubicBezTo>
                  <a:close/>
                </a:path>
              </a:pathLst>
            </a:custGeom>
            <a:solidFill>
              <a:srgbClr val="F9C2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2780;p40"/>
            <p:cNvSpPr/>
            <p:nvPr/>
          </p:nvSpPr>
          <p:spPr>
            <a:xfrm>
              <a:off x="2825175" y="4528750"/>
              <a:ext cx="61025" cy="53625"/>
            </a:xfrm>
            <a:custGeom>
              <a:avLst/>
              <a:gdLst/>
              <a:ahLst/>
              <a:cxnLst/>
              <a:rect l="l" t="t" r="r" b="b"/>
              <a:pathLst>
                <a:path w="2441" h="2145" extrusionOk="0">
                  <a:moveTo>
                    <a:pt x="1211" y="1"/>
                  </a:moveTo>
                  <a:cubicBezTo>
                    <a:pt x="866" y="1"/>
                    <a:pt x="520" y="147"/>
                    <a:pt x="296" y="416"/>
                  </a:cubicBezTo>
                  <a:cubicBezTo>
                    <a:pt x="0" y="897"/>
                    <a:pt x="74" y="1599"/>
                    <a:pt x="555" y="1969"/>
                  </a:cubicBezTo>
                  <a:cubicBezTo>
                    <a:pt x="729" y="2085"/>
                    <a:pt x="943" y="2144"/>
                    <a:pt x="1161" y="2144"/>
                  </a:cubicBezTo>
                  <a:cubicBezTo>
                    <a:pt x="1498" y="2144"/>
                    <a:pt x="1846" y="2002"/>
                    <a:pt x="2071" y="1710"/>
                  </a:cubicBezTo>
                  <a:cubicBezTo>
                    <a:pt x="2440" y="1229"/>
                    <a:pt x="2329" y="527"/>
                    <a:pt x="1849" y="194"/>
                  </a:cubicBezTo>
                  <a:cubicBezTo>
                    <a:pt x="1659" y="63"/>
                    <a:pt x="1435" y="1"/>
                    <a:pt x="12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2781;p40"/>
            <p:cNvSpPr/>
            <p:nvPr/>
          </p:nvSpPr>
          <p:spPr>
            <a:xfrm>
              <a:off x="2912975" y="4561100"/>
              <a:ext cx="61025" cy="53625"/>
            </a:xfrm>
            <a:custGeom>
              <a:avLst/>
              <a:gdLst/>
              <a:ahLst/>
              <a:cxnLst/>
              <a:rect l="l" t="t" r="r" b="b"/>
              <a:pathLst>
                <a:path w="2441" h="2145" extrusionOk="0">
                  <a:moveTo>
                    <a:pt x="1211" y="1"/>
                  </a:moveTo>
                  <a:cubicBezTo>
                    <a:pt x="866" y="1"/>
                    <a:pt x="520" y="147"/>
                    <a:pt x="296" y="416"/>
                  </a:cubicBezTo>
                  <a:cubicBezTo>
                    <a:pt x="0" y="897"/>
                    <a:pt x="74" y="1599"/>
                    <a:pt x="518" y="1969"/>
                  </a:cubicBezTo>
                  <a:cubicBezTo>
                    <a:pt x="707" y="2085"/>
                    <a:pt x="929" y="2144"/>
                    <a:pt x="1153" y="2144"/>
                  </a:cubicBezTo>
                  <a:cubicBezTo>
                    <a:pt x="1499" y="2144"/>
                    <a:pt x="1846" y="2002"/>
                    <a:pt x="2071" y="1710"/>
                  </a:cubicBezTo>
                  <a:cubicBezTo>
                    <a:pt x="2440" y="1229"/>
                    <a:pt x="2330" y="527"/>
                    <a:pt x="1849" y="194"/>
                  </a:cubicBezTo>
                  <a:cubicBezTo>
                    <a:pt x="1659" y="63"/>
                    <a:pt x="1435" y="1"/>
                    <a:pt x="12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2782;p40"/>
            <p:cNvSpPr/>
            <p:nvPr/>
          </p:nvSpPr>
          <p:spPr>
            <a:xfrm>
              <a:off x="2670825" y="4412300"/>
              <a:ext cx="62875" cy="54075"/>
            </a:xfrm>
            <a:custGeom>
              <a:avLst/>
              <a:gdLst/>
              <a:ahLst/>
              <a:cxnLst/>
              <a:rect l="l" t="t" r="r" b="b"/>
              <a:pathLst>
                <a:path w="2515" h="2163" extrusionOk="0">
                  <a:moveTo>
                    <a:pt x="1284" y="1"/>
                  </a:moveTo>
                  <a:cubicBezTo>
                    <a:pt x="940" y="1"/>
                    <a:pt x="594" y="147"/>
                    <a:pt x="370" y="416"/>
                  </a:cubicBezTo>
                  <a:cubicBezTo>
                    <a:pt x="0" y="896"/>
                    <a:pt x="111" y="1562"/>
                    <a:pt x="629" y="1932"/>
                  </a:cubicBezTo>
                  <a:cubicBezTo>
                    <a:pt x="813" y="2086"/>
                    <a:pt x="1043" y="2163"/>
                    <a:pt x="1275" y="2163"/>
                  </a:cubicBezTo>
                  <a:cubicBezTo>
                    <a:pt x="1600" y="2163"/>
                    <a:pt x="1929" y="2012"/>
                    <a:pt x="2144" y="1710"/>
                  </a:cubicBezTo>
                  <a:cubicBezTo>
                    <a:pt x="2514" y="1266"/>
                    <a:pt x="2403" y="564"/>
                    <a:pt x="1923" y="194"/>
                  </a:cubicBezTo>
                  <a:cubicBezTo>
                    <a:pt x="1733" y="63"/>
                    <a:pt x="1509" y="1"/>
                    <a:pt x="12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2783;p40"/>
            <p:cNvSpPr/>
            <p:nvPr/>
          </p:nvSpPr>
          <p:spPr>
            <a:xfrm>
              <a:off x="2615350" y="4336050"/>
              <a:ext cx="62875" cy="54275"/>
            </a:xfrm>
            <a:custGeom>
              <a:avLst/>
              <a:gdLst/>
              <a:ahLst/>
              <a:cxnLst/>
              <a:rect l="l" t="t" r="r" b="b"/>
              <a:pathLst>
                <a:path w="2515" h="2171" extrusionOk="0">
                  <a:moveTo>
                    <a:pt x="1289" y="0"/>
                  </a:moveTo>
                  <a:cubicBezTo>
                    <a:pt x="943" y="0"/>
                    <a:pt x="595" y="142"/>
                    <a:pt x="371" y="434"/>
                  </a:cubicBezTo>
                  <a:cubicBezTo>
                    <a:pt x="1" y="878"/>
                    <a:pt x="112" y="1580"/>
                    <a:pt x="629" y="1950"/>
                  </a:cubicBezTo>
                  <a:cubicBezTo>
                    <a:pt x="808" y="2099"/>
                    <a:pt x="1029" y="2170"/>
                    <a:pt x="1254" y="2170"/>
                  </a:cubicBezTo>
                  <a:cubicBezTo>
                    <a:pt x="1586" y="2170"/>
                    <a:pt x="1925" y="2015"/>
                    <a:pt x="2145" y="1728"/>
                  </a:cubicBezTo>
                  <a:cubicBezTo>
                    <a:pt x="2515" y="1248"/>
                    <a:pt x="2404" y="545"/>
                    <a:pt x="1923" y="175"/>
                  </a:cubicBezTo>
                  <a:cubicBezTo>
                    <a:pt x="1735" y="59"/>
                    <a:pt x="1512" y="0"/>
                    <a:pt x="12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2784;p40"/>
            <p:cNvSpPr/>
            <p:nvPr/>
          </p:nvSpPr>
          <p:spPr>
            <a:xfrm>
              <a:off x="2467475" y="4490150"/>
              <a:ext cx="75825" cy="108175"/>
            </a:xfrm>
            <a:custGeom>
              <a:avLst/>
              <a:gdLst/>
              <a:ahLst/>
              <a:cxnLst/>
              <a:rect l="l" t="t" r="r" b="b"/>
              <a:pathLst>
                <a:path w="3033" h="4327" extrusionOk="0">
                  <a:moveTo>
                    <a:pt x="1" y="1"/>
                  </a:moveTo>
                  <a:lnTo>
                    <a:pt x="1" y="1"/>
                  </a:lnTo>
                  <a:cubicBezTo>
                    <a:pt x="666" y="1590"/>
                    <a:pt x="1442" y="3069"/>
                    <a:pt x="2330" y="4326"/>
                  </a:cubicBezTo>
                  <a:cubicBezTo>
                    <a:pt x="2478" y="2921"/>
                    <a:pt x="2588" y="2108"/>
                    <a:pt x="3032" y="777"/>
                  </a:cubicBezTo>
                  <a:cubicBezTo>
                    <a:pt x="1812" y="555"/>
                    <a:pt x="1110" y="407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2785;p40"/>
            <p:cNvSpPr/>
            <p:nvPr/>
          </p:nvSpPr>
          <p:spPr>
            <a:xfrm>
              <a:off x="2534025" y="4606600"/>
              <a:ext cx="85050" cy="92475"/>
            </a:xfrm>
            <a:custGeom>
              <a:avLst/>
              <a:gdLst/>
              <a:ahLst/>
              <a:cxnLst/>
              <a:rect l="l" t="t" r="r" b="b"/>
              <a:pathLst>
                <a:path w="3402" h="3699" extrusionOk="0">
                  <a:moveTo>
                    <a:pt x="3180" y="1"/>
                  </a:moveTo>
                  <a:lnTo>
                    <a:pt x="3180" y="1"/>
                  </a:lnTo>
                  <a:cubicBezTo>
                    <a:pt x="2419" y="91"/>
                    <a:pt x="1861" y="139"/>
                    <a:pt x="1268" y="139"/>
                  </a:cubicBezTo>
                  <a:cubicBezTo>
                    <a:pt x="882" y="139"/>
                    <a:pt x="482" y="119"/>
                    <a:pt x="0" y="75"/>
                  </a:cubicBezTo>
                  <a:lnTo>
                    <a:pt x="0" y="75"/>
                  </a:lnTo>
                  <a:cubicBezTo>
                    <a:pt x="999" y="1480"/>
                    <a:pt x="2108" y="2663"/>
                    <a:pt x="3402" y="3698"/>
                  </a:cubicBezTo>
                  <a:cubicBezTo>
                    <a:pt x="3180" y="2256"/>
                    <a:pt x="3143" y="1443"/>
                    <a:pt x="31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2786;p40"/>
            <p:cNvSpPr/>
            <p:nvPr/>
          </p:nvSpPr>
          <p:spPr>
            <a:xfrm>
              <a:off x="2626450" y="4679625"/>
              <a:ext cx="108175" cy="83225"/>
            </a:xfrm>
            <a:custGeom>
              <a:avLst/>
              <a:gdLst/>
              <a:ahLst/>
              <a:cxnLst/>
              <a:rect l="l" t="t" r="r" b="b"/>
              <a:pathLst>
                <a:path w="4327" h="3329" extrusionOk="0">
                  <a:moveTo>
                    <a:pt x="3180" y="1"/>
                  </a:moveTo>
                  <a:cubicBezTo>
                    <a:pt x="1960" y="481"/>
                    <a:pt x="1294" y="666"/>
                    <a:pt x="1" y="962"/>
                  </a:cubicBezTo>
                  <a:cubicBezTo>
                    <a:pt x="1294" y="1923"/>
                    <a:pt x="2773" y="2700"/>
                    <a:pt x="4326" y="3328"/>
                  </a:cubicBezTo>
                  <a:cubicBezTo>
                    <a:pt x="3735" y="2071"/>
                    <a:pt x="3513" y="1332"/>
                    <a:pt x="31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2787;p40"/>
            <p:cNvSpPr/>
            <p:nvPr/>
          </p:nvSpPr>
          <p:spPr>
            <a:xfrm>
              <a:off x="2746600" y="4723075"/>
              <a:ext cx="120175" cy="70275"/>
            </a:xfrm>
            <a:custGeom>
              <a:avLst/>
              <a:gdLst/>
              <a:ahLst/>
              <a:cxnLst/>
              <a:rect l="l" t="t" r="r" b="b"/>
              <a:pathLst>
                <a:path w="4807" h="2811" extrusionOk="0">
                  <a:moveTo>
                    <a:pt x="2810" y="0"/>
                  </a:moveTo>
                  <a:cubicBezTo>
                    <a:pt x="1738" y="777"/>
                    <a:pt x="1147" y="1146"/>
                    <a:pt x="1" y="1775"/>
                  </a:cubicBezTo>
                  <a:cubicBezTo>
                    <a:pt x="1480" y="2256"/>
                    <a:pt x="3069" y="2588"/>
                    <a:pt x="4807" y="2810"/>
                  </a:cubicBezTo>
                  <a:cubicBezTo>
                    <a:pt x="3920" y="1849"/>
                    <a:pt x="3513" y="1220"/>
                    <a:pt x="281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2788;p40"/>
            <p:cNvSpPr/>
            <p:nvPr/>
          </p:nvSpPr>
          <p:spPr>
            <a:xfrm>
              <a:off x="2716100" y="4256325"/>
              <a:ext cx="59175" cy="84125"/>
            </a:xfrm>
            <a:custGeom>
              <a:avLst/>
              <a:gdLst/>
              <a:ahLst/>
              <a:cxnLst/>
              <a:rect l="l" t="t" r="r" b="b"/>
              <a:pathLst>
                <a:path w="2367" h="3365" extrusionOk="0">
                  <a:moveTo>
                    <a:pt x="1" y="0"/>
                  </a:moveTo>
                  <a:cubicBezTo>
                    <a:pt x="518" y="1257"/>
                    <a:pt x="1110" y="2366"/>
                    <a:pt x="1812" y="3364"/>
                  </a:cubicBezTo>
                  <a:cubicBezTo>
                    <a:pt x="1886" y="2329"/>
                    <a:pt x="2034" y="1664"/>
                    <a:pt x="2367" y="592"/>
                  </a:cubicBezTo>
                  <a:cubicBezTo>
                    <a:pt x="1406" y="481"/>
                    <a:pt x="888" y="333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2789;p40"/>
            <p:cNvSpPr/>
            <p:nvPr/>
          </p:nvSpPr>
          <p:spPr>
            <a:xfrm>
              <a:off x="2766950" y="4346900"/>
              <a:ext cx="65625" cy="71175"/>
            </a:xfrm>
            <a:custGeom>
              <a:avLst/>
              <a:gdLst/>
              <a:ahLst/>
              <a:cxnLst/>
              <a:rect l="l" t="t" r="r" b="b"/>
              <a:pathLst>
                <a:path w="2625" h="2847" extrusionOk="0">
                  <a:moveTo>
                    <a:pt x="2440" y="0"/>
                  </a:moveTo>
                  <a:lnTo>
                    <a:pt x="2440" y="0"/>
                  </a:lnTo>
                  <a:cubicBezTo>
                    <a:pt x="1831" y="71"/>
                    <a:pt x="1385" y="96"/>
                    <a:pt x="904" y="96"/>
                  </a:cubicBezTo>
                  <a:cubicBezTo>
                    <a:pt x="627" y="96"/>
                    <a:pt x="338" y="88"/>
                    <a:pt x="0" y="74"/>
                  </a:cubicBezTo>
                  <a:lnTo>
                    <a:pt x="0" y="74"/>
                  </a:lnTo>
                  <a:cubicBezTo>
                    <a:pt x="776" y="1146"/>
                    <a:pt x="1664" y="2071"/>
                    <a:pt x="2625" y="2847"/>
                  </a:cubicBezTo>
                  <a:cubicBezTo>
                    <a:pt x="2440" y="1701"/>
                    <a:pt x="2403" y="1109"/>
                    <a:pt x="24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2790;p40"/>
            <p:cNvSpPr/>
            <p:nvPr/>
          </p:nvSpPr>
          <p:spPr>
            <a:xfrm>
              <a:off x="2837175" y="4403275"/>
              <a:ext cx="85075" cy="63800"/>
            </a:xfrm>
            <a:custGeom>
              <a:avLst/>
              <a:gdLst/>
              <a:ahLst/>
              <a:cxnLst/>
              <a:rect l="l" t="t" r="r" b="b"/>
              <a:pathLst>
                <a:path w="3403" h="2552" extrusionOk="0">
                  <a:moveTo>
                    <a:pt x="2515" y="0"/>
                  </a:moveTo>
                  <a:cubicBezTo>
                    <a:pt x="1554" y="370"/>
                    <a:pt x="1036" y="518"/>
                    <a:pt x="1" y="740"/>
                  </a:cubicBezTo>
                  <a:cubicBezTo>
                    <a:pt x="1036" y="1479"/>
                    <a:pt x="2145" y="2071"/>
                    <a:pt x="3402" y="2551"/>
                  </a:cubicBezTo>
                  <a:cubicBezTo>
                    <a:pt x="2922" y="1553"/>
                    <a:pt x="2737" y="999"/>
                    <a:pt x="25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2791;p40"/>
            <p:cNvSpPr/>
            <p:nvPr/>
          </p:nvSpPr>
          <p:spPr>
            <a:xfrm>
              <a:off x="2931450" y="4436550"/>
              <a:ext cx="92450" cy="54550"/>
            </a:xfrm>
            <a:custGeom>
              <a:avLst/>
              <a:gdLst/>
              <a:ahLst/>
              <a:cxnLst/>
              <a:rect l="l" t="t" r="r" b="b"/>
              <a:pathLst>
                <a:path w="3698" h="2182" extrusionOk="0">
                  <a:moveTo>
                    <a:pt x="2145" y="0"/>
                  </a:moveTo>
                  <a:cubicBezTo>
                    <a:pt x="1369" y="592"/>
                    <a:pt x="851" y="888"/>
                    <a:pt x="1" y="1331"/>
                  </a:cubicBezTo>
                  <a:cubicBezTo>
                    <a:pt x="1147" y="1701"/>
                    <a:pt x="2330" y="1997"/>
                    <a:pt x="3698" y="2182"/>
                  </a:cubicBezTo>
                  <a:cubicBezTo>
                    <a:pt x="2995" y="1405"/>
                    <a:pt x="2663" y="888"/>
                    <a:pt x="21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714532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B729">
            <a:alpha val="62949"/>
          </a:srgbClr>
        </a:solidFill>
        <a:effectLst/>
      </p:bgPr>
    </p:bg>
    <p:spTree>
      <p:nvGrpSpPr>
        <p:cNvPr id="1" name="Shape 2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784;p40"/>
          <p:cNvSpPr txBox="1">
            <a:spLocks/>
          </p:cNvSpPr>
          <p:nvPr/>
        </p:nvSpPr>
        <p:spPr>
          <a:xfrm>
            <a:off x="1331640" y="452210"/>
            <a:ext cx="6264696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ca-ES" sz="5400" dirty="0" smtClean="0">
                <a:solidFill>
                  <a:srgbClr val="002060"/>
                </a:solidFill>
                <a:latin typeface="Khmer OS Content" pitchFamily="2" charset="0"/>
                <a:cs typeface="Khmer OS Content" pitchFamily="2" charset="0"/>
              </a:rPr>
              <a:t>រំឭកមេរៀនចាស់</a:t>
            </a:r>
            <a:endParaRPr lang="en-US" sz="5400" b="1" dirty="0">
              <a:solidFill>
                <a:srgbClr val="002060"/>
              </a:solidFill>
              <a:latin typeface="Khmer OS Content" pitchFamily="2" charset="0"/>
              <a:cs typeface="Khmer OS Content" pitchFamily="2" charset="0"/>
            </a:endParaRPr>
          </a:p>
        </p:txBody>
      </p:sp>
      <p:sp>
        <p:nvSpPr>
          <p:cNvPr id="7" name="Google Shape;784;p40"/>
          <p:cNvSpPr txBox="1">
            <a:spLocks/>
          </p:cNvSpPr>
          <p:nvPr/>
        </p:nvSpPr>
        <p:spPr>
          <a:xfrm>
            <a:off x="569470" y="1866191"/>
            <a:ext cx="2850402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ca-ES" sz="5400" dirty="0" smtClean="0">
                <a:solidFill>
                  <a:srgbClr val="002060"/>
                </a:solidFill>
                <a:latin typeface="Khmer OS Content" pitchFamily="2" charset="0"/>
                <a:cs typeface="Khmer OS Content" pitchFamily="2" charset="0"/>
              </a:rPr>
              <a:t>មារយាទ</a:t>
            </a:r>
            <a:endParaRPr lang="en-US" sz="5400" b="1" dirty="0">
              <a:solidFill>
                <a:srgbClr val="002060"/>
              </a:solidFill>
              <a:latin typeface="Khmer OS Content" pitchFamily="2" charset="0"/>
              <a:cs typeface="Khmer OS Content" pitchFamily="2" charset="0"/>
            </a:endParaRPr>
          </a:p>
        </p:txBody>
      </p:sp>
      <p:sp>
        <p:nvSpPr>
          <p:cNvPr id="8" name="Google Shape;784;p40"/>
          <p:cNvSpPr txBox="1">
            <a:spLocks/>
          </p:cNvSpPr>
          <p:nvPr/>
        </p:nvSpPr>
        <p:spPr>
          <a:xfrm>
            <a:off x="3305774" y="1851670"/>
            <a:ext cx="2850402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ca-ES" sz="5400" dirty="0" smtClean="0">
                <a:solidFill>
                  <a:srgbClr val="002060"/>
                </a:solidFill>
                <a:latin typeface="Khmer OS Content" pitchFamily="2" charset="0"/>
                <a:cs typeface="Khmer OS Content" pitchFamily="2" charset="0"/>
              </a:rPr>
              <a:t>គូថ</a:t>
            </a:r>
            <a:endParaRPr lang="en-US" sz="5400" b="1" dirty="0">
              <a:solidFill>
                <a:srgbClr val="002060"/>
              </a:solidFill>
              <a:latin typeface="Khmer OS Content" pitchFamily="2" charset="0"/>
              <a:cs typeface="Khmer OS Content" pitchFamily="2" charset="0"/>
            </a:endParaRPr>
          </a:p>
        </p:txBody>
      </p:sp>
      <p:sp>
        <p:nvSpPr>
          <p:cNvPr id="9" name="Google Shape;784;p40"/>
          <p:cNvSpPr txBox="1">
            <a:spLocks/>
          </p:cNvSpPr>
          <p:nvPr/>
        </p:nvSpPr>
        <p:spPr>
          <a:xfrm>
            <a:off x="1187624" y="3090327"/>
            <a:ext cx="3136532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ca-ES" sz="5400" dirty="0" smtClean="0">
                <a:solidFill>
                  <a:srgbClr val="002060"/>
                </a:solidFill>
                <a:latin typeface="Khmer OS Content" pitchFamily="2" charset="0"/>
                <a:cs typeface="Khmer OS Content" pitchFamily="2" charset="0"/>
              </a:rPr>
              <a:t>ខែមាឃ</a:t>
            </a:r>
            <a:endParaRPr lang="en-US" sz="5400" b="1" dirty="0">
              <a:solidFill>
                <a:srgbClr val="002060"/>
              </a:solidFill>
              <a:latin typeface="Khmer OS Content" pitchFamily="2" charset="0"/>
              <a:cs typeface="Khmer OS Content" pitchFamily="2" charset="0"/>
            </a:endParaRPr>
          </a:p>
        </p:txBody>
      </p:sp>
      <p:sp>
        <p:nvSpPr>
          <p:cNvPr id="10" name="Google Shape;784;p40"/>
          <p:cNvSpPr txBox="1">
            <a:spLocks/>
          </p:cNvSpPr>
          <p:nvPr/>
        </p:nvSpPr>
        <p:spPr>
          <a:xfrm>
            <a:off x="4540180" y="3188514"/>
            <a:ext cx="2850402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ca-ES" sz="5400" dirty="0" smtClean="0">
                <a:solidFill>
                  <a:srgbClr val="002060"/>
                </a:solidFill>
                <a:latin typeface="Khmer OS Content" pitchFamily="2" charset="0"/>
                <a:cs typeface="Khmer OS Content" pitchFamily="2" charset="0"/>
              </a:rPr>
              <a:t>អាម៉ាស់</a:t>
            </a:r>
            <a:endParaRPr lang="en-US" sz="5400" b="1" dirty="0">
              <a:solidFill>
                <a:srgbClr val="002060"/>
              </a:solidFill>
              <a:latin typeface="Khmer OS Content" pitchFamily="2" charset="0"/>
              <a:cs typeface="Khmer OS Content" pitchFamily="2" charset="0"/>
            </a:endParaRPr>
          </a:p>
        </p:txBody>
      </p:sp>
      <p:sp>
        <p:nvSpPr>
          <p:cNvPr id="11" name="Google Shape;784;p40"/>
          <p:cNvSpPr txBox="1">
            <a:spLocks/>
          </p:cNvSpPr>
          <p:nvPr/>
        </p:nvSpPr>
        <p:spPr>
          <a:xfrm>
            <a:off x="5970070" y="1866191"/>
            <a:ext cx="2850402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ca-ES" sz="5400" dirty="0" smtClean="0">
                <a:solidFill>
                  <a:srgbClr val="002060"/>
                </a:solidFill>
                <a:latin typeface="Khmer OS Content" pitchFamily="2" charset="0"/>
                <a:cs typeface="Khmer OS Content" pitchFamily="2" charset="0"/>
              </a:rPr>
              <a:t>លាជ</a:t>
            </a:r>
            <a:endParaRPr lang="en-US" sz="5400" b="1" dirty="0">
              <a:solidFill>
                <a:srgbClr val="002060"/>
              </a:solidFill>
              <a:latin typeface="Khmer OS Content" pitchFamily="2" charset="0"/>
              <a:cs typeface="Khmer OS Conten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7" y="1680068"/>
            <a:ext cx="7632847" cy="1911434"/>
          </a:xfrm>
          <a:prstGeom prst="rect">
            <a:avLst/>
          </a:prstGeom>
        </p:spPr>
      </p:pic>
      <p:sp>
        <p:nvSpPr>
          <p:cNvPr id="40" name="Google Shape;784;p40"/>
          <p:cNvSpPr txBox="1">
            <a:spLocks/>
          </p:cNvSpPr>
          <p:nvPr/>
        </p:nvSpPr>
        <p:spPr>
          <a:xfrm>
            <a:off x="209072" y="1410602"/>
            <a:ext cx="8543298" cy="25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ca-ES" sz="3800" dirty="0" smtClean="0">
                <a:latin typeface="Khmer OS Content" pitchFamily="2" charset="0"/>
                <a:cs typeface="Khmer OS Content" pitchFamily="2" charset="0"/>
              </a:rPr>
              <a:t>មេរៀនរំឭកទី</a:t>
            </a:r>
            <a:r>
              <a:rPr lang="km-KH" sz="3800" dirty="0" smtClean="0">
                <a:latin typeface="Khmer OS Content" pitchFamily="2" charset="0"/>
                <a:cs typeface="Khmer OS Content" pitchFamily="2" charset="0"/>
              </a:rPr>
              <a:t>២</a:t>
            </a:r>
            <a:r>
              <a:rPr lang="ca-ES" sz="3800" dirty="0">
                <a:latin typeface="Khmer OS Content" pitchFamily="2" charset="0"/>
                <a:cs typeface="Khmer OS Content" pitchFamily="2" charset="0"/>
              </a:rPr>
              <a:t>៩</a:t>
            </a:r>
            <a:r>
              <a:rPr lang="ca-ES" sz="3800" dirty="0" smtClean="0">
                <a:latin typeface="Khmer OS Content" pitchFamily="2" charset="0"/>
                <a:cs typeface="Khmer OS Content" pitchFamily="2" charset="0"/>
              </a:rPr>
              <a:t> ប្រកបនឹង </a:t>
            </a:r>
            <a:r>
              <a:rPr lang="ca-ES" sz="3800" b="1" dirty="0" smtClean="0">
                <a:solidFill>
                  <a:srgbClr val="FF0000"/>
                </a:solidFill>
                <a:latin typeface="Khmer OS Content" pitchFamily="2" charset="0"/>
                <a:cs typeface="Khmer OS Content" pitchFamily="2" charset="0"/>
              </a:rPr>
              <a:t>ព ណ (</a:t>
            </a:r>
            <a:r>
              <a:rPr lang="km-KH" sz="3800" b="1" dirty="0" smtClean="0">
                <a:solidFill>
                  <a:srgbClr val="FF0000"/>
                </a:solidFill>
                <a:latin typeface="Khmer OS Content" pitchFamily="2" charset="0"/>
                <a:cs typeface="Khmer OS Content" pitchFamily="2" charset="0"/>
              </a:rPr>
              <a:t>អ អ៊)</a:t>
            </a:r>
            <a:endParaRPr lang="en-US" sz="3800" b="1" dirty="0">
              <a:solidFill>
                <a:srgbClr val="FF0000"/>
              </a:solidFill>
              <a:latin typeface="Khmer OS Content" pitchFamily="2" charset="0"/>
              <a:cs typeface="Khmer OS Conten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44" name="Google Shape;2944;p44"/>
          <p:cNvGrpSpPr/>
          <p:nvPr/>
        </p:nvGrpSpPr>
        <p:grpSpPr>
          <a:xfrm>
            <a:off x="8569288" y="4423863"/>
            <a:ext cx="194021" cy="191487"/>
            <a:chOff x="6232000" y="1435050"/>
            <a:chExt cx="488225" cy="481850"/>
          </a:xfrm>
        </p:grpSpPr>
        <p:sp>
          <p:nvSpPr>
            <p:cNvPr id="2945" name="Google Shape;2945;p44"/>
            <p:cNvSpPr/>
            <p:nvPr/>
          </p:nvSpPr>
          <p:spPr>
            <a:xfrm>
              <a:off x="6578000" y="1463375"/>
              <a:ext cx="83150" cy="78250"/>
            </a:xfrm>
            <a:custGeom>
              <a:avLst/>
              <a:gdLst/>
              <a:ahLst/>
              <a:cxnLst/>
              <a:rect l="l" t="t" r="r" b="b"/>
              <a:pathLst>
                <a:path w="3326" h="3130" extrusionOk="0">
                  <a:moveTo>
                    <a:pt x="482" y="1"/>
                  </a:moveTo>
                  <a:cubicBezTo>
                    <a:pt x="280" y="1"/>
                    <a:pt x="95" y="114"/>
                    <a:pt x="1" y="293"/>
                  </a:cubicBezTo>
                  <a:lnTo>
                    <a:pt x="3322" y="3130"/>
                  </a:lnTo>
                  <a:lnTo>
                    <a:pt x="3322" y="564"/>
                  </a:lnTo>
                  <a:cubicBezTo>
                    <a:pt x="3325" y="253"/>
                    <a:pt x="3072" y="1"/>
                    <a:pt x="2761" y="1"/>
                  </a:cubicBezTo>
                  <a:cubicBezTo>
                    <a:pt x="2760" y="1"/>
                    <a:pt x="2758" y="1"/>
                    <a:pt x="2756" y="1"/>
                  </a:cubicBezTo>
                  <a:lnTo>
                    <a:pt x="497" y="1"/>
                  </a:lnTo>
                  <a:cubicBezTo>
                    <a:pt x="492" y="1"/>
                    <a:pt x="487" y="1"/>
                    <a:pt x="4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946" name="Google Shape;2946;p44"/>
            <p:cNvSpPr/>
            <p:nvPr/>
          </p:nvSpPr>
          <p:spPr>
            <a:xfrm>
              <a:off x="6421725" y="1773850"/>
              <a:ext cx="112950" cy="143050"/>
            </a:xfrm>
            <a:custGeom>
              <a:avLst/>
              <a:gdLst/>
              <a:ahLst/>
              <a:cxnLst/>
              <a:rect l="l" t="t" r="r" b="b"/>
              <a:pathLst>
                <a:path w="4518" h="5722" extrusionOk="0">
                  <a:moveTo>
                    <a:pt x="2822" y="1130"/>
                  </a:moveTo>
                  <a:cubicBezTo>
                    <a:pt x="3325" y="1130"/>
                    <a:pt x="3578" y="1738"/>
                    <a:pt x="3222" y="2093"/>
                  </a:cubicBezTo>
                  <a:cubicBezTo>
                    <a:pt x="3106" y="2209"/>
                    <a:pt x="2964" y="2260"/>
                    <a:pt x="2825" y="2260"/>
                  </a:cubicBezTo>
                  <a:cubicBezTo>
                    <a:pt x="2535" y="2260"/>
                    <a:pt x="2259" y="2036"/>
                    <a:pt x="2259" y="1696"/>
                  </a:cubicBezTo>
                  <a:cubicBezTo>
                    <a:pt x="2259" y="1383"/>
                    <a:pt x="2509" y="1130"/>
                    <a:pt x="2822" y="1130"/>
                  </a:cubicBezTo>
                  <a:close/>
                  <a:moveTo>
                    <a:pt x="0" y="1"/>
                  </a:moveTo>
                  <a:lnTo>
                    <a:pt x="0" y="5722"/>
                  </a:lnTo>
                  <a:lnTo>
                    <a:pt x="4517" y="5722"/>
                  </a:lnTo>
                  <a:lnTo>
                    <a:pt x="451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947" name="Google Shape;2947;p44"/>
            <p:cNvSpPr/>
            <p:nvPr/>
          </p:nvSpPr>
          <p:spPr>
            <a:xfrm>
              <a:off x="6448975" y="1632700"/>
              <a:ext cx="56475" cy="56475"/>
            </a:xfrm>
            <a:custGeom>
              <a:avLst/>
              <a:gdLst/>
              <a:ahLst/>
              <a:cxnLst/>
              <a:rect l="l" t="t" r="r" b="b"/>
              <a:pathLst>
                <a:path w="2259" h="2259" extrusionOk="0">
                  <a:moveTo>
                    <a:pt x="0" y="0"/>
                  </a:moveTo>
                  <a:lnTo>
                    <a:pt x="0" y="2259"/>
                  </a:lnTo>
                  <a:lnTo>
                    <a:pt x="2259" y="2259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948" name="Google Shape;2948;p44"/>
            <p:cNvSpPr/>
            <p:nvPr/>
          </p:nvSpPr>
          <p:spPr>
            <a:xfrm>
              <a:off x="6232000" y="1435050"/>
              <a:ext cx="488225" cy="237825"/>
            </a:xfrm>
            <a:custGeom>
              <a:avLst/>
              <a:gdLst/>
              <a:ahLst/>
              <a:cxnLst/>
              <a:rect l="l" t="t" r="r" b="b"/>
              <a:pathLst>
                <a:path w="19529" h="9513" extrusionOk="0">
                  <a:moveTo>
                    <a:pt x="9821" y="0"/>
                  </a:moveTo>
                  <a:cubicBezTo>
                    <a:pt x="9559" y="0"/>
                    <a:pt x="9297" y="92"/>
                    <a:pt x="9086" y="276"/>
                  </a:cubicBezTo>
                  <a:lnTo>
                    <a:pt x="531" y="7521"/>
                  </a:lnTo>
                  <a:cubicBezTo>
                    <a:pt x="61" y="7921"/>
                    <a:pt x="1" y="8626"/>
                    <a:pt x="395" y="9099"/>
                  </a:cubicBezTo>
                  <a:cubicBezTo>
                    <a:pt x="620" y="9369"/>
                    <a:pt x="942" y="9508"/>
                    <a:pt x="1266" y="9508"/>
                  </a:cubicBezTo>
                  <a:cubicBezTo>
                    <a:pt x="1525" y="9508"/>
                    <a:pt x="1785" y="9419"/>
                    <a:pt x="1997" y="9237"/>
                  </a:cubicBezTo>
                  <a:lnTo>
                    <a:pt x="9821" y="2622"/>
                  </a:lnTo>
                  <a:lnTo>
                    <a:pt x="17544" y="9240"/>
                  </a:lnTo>
                  <a:cubicBezTo>
                    <a:pt x="17759" y="9425"/>
                    <a:pt x="18019" y="9513"/>
                    <a:pt x="18278" y="9513"/>
                  </a:cubicBezTo>
                  <a:cubicBezTo>
                    <a:pt x="18661" y="9513"/>
                    <a:pt x="19039" y="9318"/>
                    <a:pt x="19252" y="8954"/>
                  </a:cubicBezTo>
                  <a:cubicBezTo>
                    <a:pt x="19529" y="8482"/>
                    <a:pt x="19430" y="7879"/>
                    <a:pt x="19014" y="7524"/>
                  </a:cubicBezTo>
                  <a:lnTo>
                    <a:pt x="10555" y="276"/>
                  </a:lnTo>
                  <a:cubicBezTo>
                    <a:pt x="10345" y="92"/>
                    <a:pt x="10083" y="0"/>
                    <a:pt x="98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949" name="Google Shape;2949;p44"/>
            <p:cNvSpPr/>
            <p:nvPr/>
          </p:nvSpPr>
          <p:spPr>
            <a:xfrm>
              <a:off x="6291025" y="1537700"/>
              <a:ext cx="369800" cy="379200"/>
            </a:xfrm>
            <a:custGeom>
              <a:avLst/>
              <a:gdLst/>
              <a:ahLst/>
              <a:cxnLst/>
              <a:rect l="l" t="t" r="r" b="b"/>
              <a:pathLst>
                <a:path w="14792" h="15168" extrusionOk="0">
                  <a:moveTo>
                    <a:pt x="9143" y="2671"/>
                  </a:moveTo>
                  <a:cubicBezTo>
                    <a:pt x="9453" y="2671"/>
                    <a:pt x="9706" y="2924"/>
                    <a:pt x="9706" y="3237"/>
                  </a:cubicBezTo>
                  <a:lnTo>
                    <a:pt x="9706" y="6625"/>
                  </a:lnTo>
                  <a:cubicBezTo>
                    <a:pt x="9706" y="6935"/>
                    <a:pt x="9453" y="7188"/>
                    <a:pt x="9143" y="7188"/>
                  </a:cubicBezTo>
                  <a:lnTo>
                    <a:pt x="5755" y="7188"/>
                  </a:lnTo>
                  <a:cubicBezTo>
                    <a:pt x="5442" y="7188"/>
                    <a:pt x="5189" y="6935"/>
                    <a:pt x="5189" y="6625"/>
                  </a:cubicBezTo>
                  <a:lnTo>
                    <a:pt x="5189" y="3237"/>
                  </a:lnTo>
                  <a:cubicBezTo>
                    <a:pt x="5189" y="2924"/>
                    <a:pt x="5442" y="2671"/>
                    <a:pt x="5755" y="2671"/>
                  </a:cubicBezTo>
                  <a:close/>
                  <a:moveTo>
                    <a:pt x="7448" y="0"/>
                  </a:moveTo>
                  <a:lnTo>
                    <a:pt x="4" y="6291"/>
                  </a:lnTo>
                  <a:lnTo>
                    <a:pt x="4" y="14605"/>
                  </a:lnTo>
                  <a:cubicBezTo>
                    <a:pt x="1" y="14913"/>
                    <a:pt x="254" y="15168"/>
                    <a:pt x="564" y="15168"/>
                  </a:cubicBezTo>
                  <a:cubicBezTo>
                    <a:pt x="566" y="15168"/>
                    <a:pt x="568" y="15168"/>
                    <a:pt x="570" y="15168"/>
                  </a:cubicBezTo>
                  <a:lnTo>
                    <a:pt x="4060" y="15168"/>
                  </a:lnTo>
                  <a:lnTo>
                    <a:pt x="4060" y="8883"/>
                  </a:lnTo>
                  <a:cubicBezTo>
                    <a:pt x="4060" y="8570"/>
                    <a:pt x="4313" y="8317"/>
                    <a:pt x="4626" y="8317"/>
                  </a:cubicBezTo>
                  <a:lnTo>
                    <a:pt x="10272" y="8317"/>
                  </a:lnTo>
                  <a:cubicBezTo>
                    <a:pt x="10582" y="8317"/>
                    <a:pt x="10835" y="8570"/>
                    <a:pt x="10835" y="8883"/>
                  </a:cubicBezTo>
                  <a:lnTo>
                    <a:pt x="10835" y="15168"/>
                  </a:lnTo>
                  <a:lnTo>
                    <a:pt x="14223" y="15168"/>
                  </a:lnTo>
                  <a:cubicBezTo>
                    <a:pt x="14225" y="15168"/>
                    <a:pt x="14227" y="15168"/>
                    <a:pt x="14228" y="15168"/>
                  </a:cubicBezTo>
                  <a:cubicBezTo>
                    <a:pt x="14539" y="15168"/>
                    <a:pt x="14792" y="14913"/>
                    <a:pt x="14789" y="14605"/>
                  </a:cubicBezTo>
                  <a:lnTo>
                    <a:pt x="14789" y="6291"/>
                  </a:lnTo>
                  <a:lnTo>
                    <a:pt x="744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2950" name="Google Shape;2950;p44">
            <a:hlinkClick r:id="rId3" action="ppaction://hlinksldjump"/>
          </p:cNvPr>
          <p:cNvSpPr txBox="1"/>
          <p:nvPr/>
        </p:nvSpPr>
        <p:spPr>
          <a:xfrm>
            <a:off x="8416250" y="607452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 dirty="0" smtClean="0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01</a:t>
            </a:r>
            <a:endParaRPr sz="1500" b="1" dirty="0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951" name="Google Shape;2951;p44">
            <a:hlinkClick r:id="rId4" action="ppaction://hlinksldjump"/>
          </p:cNvPr>
          <p:cNvSpPr txBox="1"/>
          <p:nvPr/>
        </p:nvSpPr>
        <p:spPr>
          <a:xfrm>
            <a:off x="8416250" y="117177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02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952" name="Google Shape;2952;p44">
            <a:hlinkClick r:id="" action="ppaction://noaction"/>
          </p:cNvPr>
          <p:cNvSpPr txBox="1"/>
          <p:nvPr/>
        </p:nvSpPr>
        <p:spPr>
          <a:xfrm>
            <a:off x="8416250" y="1709824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03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953" name="Google Shape;2953;p44">
            <a:hlinkClick r:id="" action="ppaction://noaction"/>
          </p:cNvPr>
          <p:cNvSpPr txBox="1"/>
          <p:nvPr/>
        </p:nvSpPr>
        <p:spPr>
          <a:xfrm>
            <a:off x="8416250" y="2276905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04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954" name="Google Shape;2954;p44">
            <a:hlinkClick r:id="" action="ppaction://noaction"/>
          </p:cNvPr>
          <p:cNvSpPr txBox="1"/>
          <p:nvPr/>
        </p:nvSpPr>
        <p:spPr>
          <a:xfrm>
            <a:off x="8416250" y="283429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05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955" name="Google Shape;2955;p44">
            <a:hlinkClick r:id="" action="ppaction://noaction"/>
          </p:cNvPr>
          <p:cNvSpPr txBox="1"/>
          <p:nvPr/>
        </p:nvSpPr>
        <p:spPr>
          <a:xfrm>
            <a:off x="8416250" y="3396535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06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956" name="Google Shape;2956;p44">
            <a:hlinkClick r:id="rId5" action="ppaction://hlinksldjump"/>
          </p:cNvPr>
          <p:cNvSpPr/>
          <p:nvPr/>
        </p:nvSpPr>
        <p:spPr>
          <a:xfrm>
            <a:off x="8473075" y="4372025"/>
            <a:ext cx="443400" cy="295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</p:txBody>
      </p:sp>
      <p:grpSp>
        <p:nvGrpSpPr>
          <p:cNvPr id="3018" name="Google Shape;3018;p44"/>
          <p:cNvGrpSpPr/>
          <p:nvPr/>
        </p:nvGrpSpPr>
        <p:grpSpPr>
          <a:xfrm>
            <a:off x="323528" y="4542191"/>
            <a:ext cx="402825" cy="405300"/>
            <a:chOff x="1220250" y="3532325"/>
            <a:chExt cx="402825" cy="405300"/>
          </a:xfrm>
        </p:grpSpPr>
        <p:sp>
          <p:nvSpPr>
            <p:cNvPr id="3019" name="Google Shape;3019;p44"/>
            <p:cNvSpPr/>
            <p:nvPr/>
          </p:nvSpPr>
          <p:spPr>
            <a:xfrm>
              <a:off x="1220250" y="3532325"/>
              <a:ext cx="402825" cy="405300"/>
            </a:xfrm>
            <a:custGeom>
              <a:avLst/>
              <a:gdLst/>
              <a:ahLst/>
              <a:cxnLst/>
              <a:rect l="l" t="t" r="r" b="b"/>
              <a:pathLst>
                <a:path w="16113" h="16212" extrusionOk="0">
                  <a:moveTo>
                    <a:pt x="9540" y="3271"/>
                  </a:moveTo>
                  <a:cubicBezTo>
                    <a:pt x="9507" y="3370"/>
                    <a:pt x="9507" y="3437"/>
                    <a:pt x="9507" y="3536"/>
                  </a:cubicBezTo>
                  <a:lnTo>
                    <a:pt x="9474" y="3536"/>
                  </a:lnTo>
                  <a:cubicBezTo>
                    <a:pt x="9507" y="3437"/>
                    <a:pt x="9507" y="3370"/>
                    <a:pt x="9540" y="3271"/>
                  </a:cubicBezTo>
                  <a:close/>
                  <a:moveTo>
                    <a:pt x="11776" y="4603"/>
                  </a:moveTo>
                  <a:lnTo>
                    <a:pt x="11509" y="4870"/>
                  </a:lnTo>
                  <a:lnTo>
                    <a:pt x="11509" y="4837"/>
                  </a:lnTo>
                  <a:cubicBezTo>
                    <a:pt x="11609" y="4737"/>
                    <a:pt x="11676" y="4670"/>
                    <a:pt x="11776" y="4603"/>
                  </a:cubicBezTo>
                  <a:close/>
                  <a:moveTo>
                    <a:pt x="12476" y="9407"/>
                  </a:moveTo>
                  <a:cubicBezTo>
                    <a:pt x="12610" y="9440"/>
                    <a:pt x="12676" y="9507"/>
                    <a:pt x="12810" y="9540"/>
                  </a:cubicBezTo>
                  <a:cubicBezTo>
                    <a:pt x="12676" y="9507"/>
                    <a:pt x="12610" y="9507"/>
                    <a:pt x="12476" y="9440"/>
                  </a:cubicBezTo>
                  <a:lnTo>
                    <a:pt x="12476" y="9407"/>
                  </a:lnTo>
                  <a:close/>
                  <a:moveTo>
                    <a:pt x="8373" y="0"/>
                  </a:moveTo>
                  <a:cubicBezTo>
                    <a:pt x="8207" y="67"/>
                    <a:pt x="8040" y="200"/>
                    <a:pt x="7940" y="267"/>
                  </a:cubicBezTo>
                  <a:lnTo>
                    <a:pt x="7539" y="667"/>
                  </a:lnTo>
                  <a:cubicBezTo>
                    <a:pt x="7339" y="901"/>
                    <a:pt x="7172" y="1168"/>
                    <a:pt x="7039" y="1434"/>
                  </a:cubicBezTo>
                  <a:cubicBezTo>
                    <a:pt x="6880" y="1911"/>
                    <a:pt x="6847" y="2366"/>
                    <a:pt x="6907" y="2834"/>
                  </a:cubicBezTo>
                  <a:lnTo>
                    <a:pt x="6907" y="2834"/>
                  </a:lnTo>
                  <a:cubicBezTo>
                    <a:pt x="6764" y="2384"/>
                    <a:pt x="6541" y="1984"/>
                    <a:pt x="6172" y="1668"/>
                  </a:cubicBezTo>
                  <a:cubicBezTo>
                    <a:pt x="5972" y="1434"/>
                    <a:pt x="5671" y="1268"/>
                    <a:pt x="5371" y="1168"/>
                  </a:cubicBezTo>
                  <a:cubicBezTo>
                    <a:pt x="5204" y="1068"/>
                    <a:pt x="5038" y="1034"/>
                    <a:pt x="4871" y="1001"/>
                  </a:cubicBezTo>
                  <a:cubicBezTo>
                    <a:pt x="4704" y="934"/>
                    <a:pt x="4537" y="934"/>
                    <a:pt x="4337" y="901"/>
                  </a:cubicBezTo>
                  <a:cubicBezTo>
                    <a:pt x="4137" y="1234"/>
                    <a:pt x="4004" y="1568"/>
                    <a:pt x="3937" y="1901"/>
                  </a:cubicBezTo>
                  <a:cubicBezTo>
                    <a:pt x="3837" y="2235"/>
                    <a:pt x="3837" y="2569"/>
                    <a:pt x="3870" y="2869"/>
                  </a:cubicBezTo>
                  <a:cubicBezTo>
                    <a:pt x="3970" y="3436"/>
                    <a:pt x="4270" y="3936"/>
                    <a:pt x="4637" y="4370"/>
                  </a:cubicBezTo>
                  <a:cubicBezTo>
                    <a:pt x="4204" y="3936"/>
                    <a:pt x="3770" y="3603"/>
                    <a:pt x="3170" y="3503"/>
                  </a:cubicBezTo>
                  <a:cubicBezTo>
                    <a:pt x="2979" y="3439"/>
                    <a:pt x="2776" y="3416"/>
                    <a:pt x="2567" y="3416"/>
                  </a:cubicBezTo>
                  <a:cubicBezTo>
                    <a:pt x="2446" y="3416"/>
                    <a:pt x="2324" y="3424"/>
                    <a:pt x="2202" y="3436"/>
                  </a:cubicBezTo>
                  <a:cubicBezTo>
                    <a:pt x="1869" y="3503"/>
                    <a:pt x="1535" y="3603"/>
                    <a:pt x="1202" y="3769"/>
                  </a:cubicBezTo>
                  <a:cubicBezTo>
                    <a:pt x="1202" y="4170"/>
                    <a:pt x="1268" y="4537"/>
                    <a:pt x="1368" y="4837"/>
                  </a:cubicBezTo>
                  <a:cubicBezTo>
                    <a:pt x="1502" y="5170"/>
                    <a:pt x="1635" y="5404"/>
                    <a:pt x="1835" y="5671"/>
                  </a:cubicBezTo>
                  <a:cubicBezTo>
                    <a:pt x="2169" y="6071"/>
                    <a:pt x="2636" y="6371"/>
                    <a:pt x="3136" y="6571"/>
                  </a:cubicBezTo>
                  <a:cubicBezTo>
                    <a:pt x="2855" y="6501"/>
                    <a:pt x="2564" y="6459"/>
                    <a:pt x="2278" y="6459"/>
                  </a:cubicBezTo>
                  <a:cubicBezTo>
                    <a:pt x="2023" y="6459"/>
                    <a:pt x="1772" y="6493"/>
                    <a:pt x="1535" y="6571"/>
                  </a:cubicBezTo>
                  <a:cubicBezTo>
                    <a:pt x="1268" y="6672"/>
                    <a:pt x="968" y="6772"/>
                    <a:pt x="701" y="7005"/>
                  </a:cubicBezTo>
                  <a:cubicBezTo>
                    <a:pt x="468" y="7205"/>
                    <a:pt x="201" y="7439"/>
                    <a:pt x="1" y="7772"/>
                  </a:cubicBezTo>
                  <a:cubicBezTo>
                    <a:pt x="101" y="7939"/>
                    <a:pt x="201" y="8106"/>
                    <a:pt x="301" y="8239"/>
                  </a:cubicBezTo>
                  <a:lnTo>
                    <a:pt x="668" y="8606"/>
                  </a:lnTo>
                  <a:cubicBezTo>
                    <a:pt x="935" y="8840"/>
                    <a:pt x="1168" y="9007"/>
                    <a:pt x="1468" y="9107"/>
                  </a:cubicBezTo>
                  <a:cubicBezTo>
                    <a:pt x="1771" y="9248"/>
                    <a:pt x="2073" y="9304"/>
                    <a:pt x="2383" y="9304"/>
                  </a:cubicBezTo>
                  <a:cubicBezTo>
                    <a:pt x="2586" y="9304"/>
                    <a:pt x="2792" y="9280"/>
                    <a:pt x="3003" y="9240"/>
                  </a:cubicBezTo>
                  <a:lnTo>
                    <a:pt x="3003" y="9240"/>
                  </a:lnTo>
                  <a:cubicBezTo>
                    <a:pt x="2502" y="9373"/>
                    <a:pt x="2035" y="9607"/>
                    <a:pt x="1669" y="10041"/>
                  </a:cubicBezTo>
                  <a:cubicBezTo>
                    <a:pt x="1468" y="10241"/>
                    <a:pt x="1302" y="10541"/>
                    <a:pt x="1168" y="10808"/>
                  </a:cubicBezTo>
                  <a:cubicBezTo>
                    <a:pt x="1101" y="10975"/>
                    <a:pt x="1035" y="11175"/>
                    <a:pt x="1001" y="11308"/>
                  </a:cubicBezTo>
                  <a:cubicBezTo>
                    <a:pt x="968" y="11475"/>
                    <a:pt x="968" y="11642"/>
                    <a:pt x="935" y="11875"/>
                  </a:cubicBezTo>
                  <a:cubicBezTo>
                    <a:pt x="1268" y="12075"/>
                    <a:pt x="1602" y="12209"/>
                    <a:pt x="1935" y="12276"/>
                  </a:cubicBezTo>
                  <a:cubicBezTo>
                    <a:pt x="2147" y="12339"/>
                    <a:pt x="2358" y="12362"/>
                    <a:pt x="2553" y="12362"/>
                  </a:cubicBezTo>
                  <a:cubicBezTo>
                    <a:pt x="2665" y="12362"/>
                    <a:pt x="2772" y="12354"/>
                    <a:pt x="2869" y="12342"/>
                  </a:cubicBezTo>
                  <a:cubicBezTo>
                    <a:pt x="3436" y="12242"/>
                    <a:pt x="3870" y="12009"/>
                    <a:pt x="4304" y="11642"/>
                  </a:cubicBezTo>
                  <a:lnTo>
                    <a:pt x="4304" y="11642"/>
                  </a:lnTo>
                  <a:cubicBezTo>
                    <a:pt x="3937" y="12042"/>
                    <a:pt x="3637" y="12476"/>
                    <a:pt x="3503" y="13043"/>
                  </a:cubicBezTo>
                  <a:cubicBezTo>
                    <a:pt x="3436" y="13310"/>
                    <a:pt x="3436" y="13677"/>
                    <a:pt x="3470" y="14010"/>
                  </a:cubicBezTo>
                  <a:cubicBezTo>
                    <a:pt x="3503" y="14344"/>
                    <a:pt x="3637" y="14677"/>
                    <a:pt x="3803" y="14977"/>
                  </a:cubicBezTo>
                  <a:cubicBezTo>
                    <a:pt x="4170" y="14977"/>
                    <a:pt x="4537" y="14944"/>
                    <a:pt x="4837" y="14844"/>
                  </a:cubicBezTo>
                  <a:cubicBezTo>
                    <a:pt x="5171" y="14711"/>
                    <a:pt x="5438" y="14577"/>
                    <a:pt x="5671" y="14377"/>
                  </a:cubicBezTo>
                  <a:cubicBezTo>
                    <a:pt x="6138" y="14010"/>
                    <a:pt x="6439" y="13476"/>
                    <a:pt x="6605" y="12943"/>
                  </a:cubicBezTo>
                  <a:lnTo>
                    <a:pt x="6605" y="12943"/>
                  </a:lnTo>
                  <a:cubicBezTo>
                    <a:pt x="6439" y="13510"/>
                    <a:pt x="6372" y="14077"/>
                    <a:pt x="6539" y="14677"/>
                  </a:cubicBezTo>
                  <a:cubicBezTo>
                    <a:pt x="6639" y="14944"/>
                    <a:pt x="6772" y="15244"/>
                    <a:pt x="6972" y="15511"/>
                  </a:cubicBezTo>
                  <a:cubicBezTo>
                    <a:pt x="7172" y="15745"/>
                    <a:pt x="7439" y="16012"/>
                    <a:pt x="7773" y="16212"/>
                  </a:cubicBezTo>
                  <a:cubicBezTo>
                    <a:pt x="7940" y="16112"/>
                    <a:pt x="8106" y="16012"/>
                    <a:pt x="8207" y="15911"/>
                  </a:cubicBezTo>
                  <a:lnTo>
                    <a:pt x="8607" y="15545"/>
                  </a:lnTo>
                  <a:cubicBezTo>
                    <a:pt x="8807" y="15278"/>
                    <a:pt x="8974" y="15044"/>
                    <a:pt x="9107" y="14744"/>
                  </a:cubicBezTo>
                  <a:cubicBezTo>
                    <a:pt x="9267" y="14292"/>
                    <a:pt x="9299" y="13819"/>
                    <a:pt x="9238" y="13359"/>
                  </a:cubicBezTo>
                  <a:lnTo>
                    <a:pt x="9238" y="13359"/>
                  </a:lnTo>
                  <a:cubicBezTo>
                    <a:pt x="9381" y="13795"/>
                    <a:pt x="9605" y="14201"/>
                    <a:pt x="9974" y="14544"/>
                  </a:cubicBezTo>
                  <a:cubicBezTo>
                    <a:pt x="10175" y="14744"/>
                    <a:pt x="10475" y="14911"/>
                    <a:pt x="10775" y="15044"/>
                  </a:cubicBezTo>
                  <a:cubicBezTo>
                    <a:pt x="10942" y="15111"/>
                    <a:pt x="11109" y="15178"/>
                    <a:pt x="11275" y="15211"/>
                  </a:cubicBezTo>
                  <a:cubicBezTo>
                    <a:pt x="11442" y="15244"/>
                    <a:pt x="11609" y="15244"/>
                    <a:pt x="11809" y="15278"/>
                  </a:cubicBezTo>
                  <a:cubicBezTo>
                    <a:pt x="12009" y="14944"/>
                    <a:pt x="12143" y="14611"/>
                    <a:pt x="12209" y="14277"/>
                  </a:cubicBezTo>
                  <a:cubicBezTo>
                    <a:pt x="12309" y="13943"/>
                    <a:pt x="12309" y="13610"/>
                    <a:pt x="12276" y="13343"/>
                  </a:cubicBezTo>
                  <a:cubicBezTo>
                    <a:pt x="12176" y="12743"/>
                    <a:pt x="11876" y="12209"/>
                    <a:pt x="11476" y="11742"/>
                  </a:cubicBezTo>
                  <a:lnTo>
                    <a:pt x="11476" y="11742"/>
                  </a:lnTo>
                  <a:cubicBezTo>
                    <a:pt x="11876" y="12209"/>
                    <a:pt x="12376" y="12542"/>
                    <a:pt x="12977" y="12676"/>
                  </a:cubicBezTo>
                  <a:cubicBezTo>
                    <a:pt x="13152" y="12715"/>
                    <a:pt x="13340" y="12731"/>
                    <a:pt x="13532" y="12731"/>
                  </a:cubicBezTo>
                  <a:cubicBezTo>
                    <a:pt x="13668" y="12731"/>
                    <a:pt x="13806" y="12723"/>
                    <a:pt x="13944" y="12709"/>
                  </a:cubicBezTo>
                  <a:cubicBezTo>
                    <a:pt x="14278" y="12676"/>
                    <a:pt x="14611" y="12542"/>
                    <a:pt x="14945" y="12376"/>
                  </a:cubicBezTo>
                  <a:cubicBezTo>
                    <a:pt x="14945" y="12009"/>
                    <a:pt x="14878" y="11608"/>
                    <a:pt x="14778" y="11342"/>
                  </a:cubicBezTo>
                  <a:cubicBezTo>
                    <a:pt x="14644" y="11008"/>
                    <a:pt x="14511" y="10741"/>
                    <a:pt x="14311" y="10508"/>
                  </a:cubicBezTo>
                  <a:cubicBezTo>
                    <a:pt x="13944" y="10007"/>
                    <a:pt x="13377" y="9707"/>
                    <a:pt x="12810" y="9540"/>
                  </a:cubicBezTo>
                  <a:lnTo>
                    <a:pt x="12810" y="9540"/>
                  </a:lnTo>
                  <a:cubicBezTo>
                    <a:pt x="13131" y="9635"/>
                    <a:pt x="13473" y="9697"/>
                    <a:pt x="13807" y="9697"/>
                  </a:cubicBezTo>
                  <a:cubicBezTo>
                    <a:pt x="14063" y="9697"/>
                    <a:pt x="14313" y="9660"/>
                    <a:pt x="14544" y="9574"/>
                  </a:cubicBezTo>
                  <a:cubicBezTo>
                    <a:pt x="14845" y="9507"/>
                    <a:pt x="15145" y="9373"/>
                    <a:pt x="15378" y="9173"/>
                  </a:cubicBezTo>
                  <a:cubicBezTo>
                    <a:pt x="15645" y="8940"/>
                    <a:pt x="15879" y="8706"/>
                    <a:pt x="16112" y="8373"/>
                  </a:cubicBezTo>
                  <a:cubicBezTo>
                    <a:pt x="16012" y="8206"/>
                    <a:pt x="15879" y="8039"/>
                    <a:pt x="15812" y="7906"/>
                  </a:cubicBezTo>
                  <a:cubicBezTo>
                    <a:pt x="15779" y="7706"/>
                    <a:pt x="15679" y="7572"/>
                    <a:pt x="15578" y="7505"/>
                  </a:cubicBezTo>
                  <a:cubicBezTo>
                    <a:pt x="15312" y="7272"/>
                    <a:pt x="15078" y="7105"/>
                    <a:pt x="14778" y="7005"/>
                  </a:cubicBezTo>
                  <a:cubicBezTo>
                    <a:pt x="14436" y="6872"/>
                    <a:pt x="14105" y="6815"/>
                    <a:pt x="13772" y="6815"/>
                  </a:cubicBezTo>
                  <a:cubicBezTo>
                    <a:pt x="13663" y="6815"/>
                    <a:pt x="13554" y="6821"/>
                    <a:pt x="13444" y="6833"/>
                  </a:cubicBezTo>
                  <a:lnTo>
                    <a:pt x="13444" y="6833"/>
                  </a:lnTo>
                  <a:cubicBezTo>
                    <a:pt x="13869" y="6694"/>
                    <a:pt x="14252" y="6456"/>
                    <a:pt x="14578" y="6104"/>
                  </a:cubicBezTo>
                  <a:cubicBezTo>
                    <a:pt x="14778" y="5904"/>
                    <a:pt x="14945" y="5604"/>
                    <a:pt x="15045" y="5337"/>
                  </a:cubicBezTo>
                  <a:cubicBezTo>
                    <a:pt x="15145" y="5170"/>
                    <a:pt x="15178" y="5004"/>
                    <a:pt x="15245" y="4837"/>
                  </a:cubicBezTo>
                  <a:cubicBezTo>
                    <a:pt x="15278" y="4670"/>
                    <a:pt x="15278" y="4503"/>
                    <a:pt x="15312" y="4270"/>
                  </a:cubicBezTo>
                  <a:cubicBezTo>
                    <a:pt x="14978" y="4070"/>
                    <a:pt x="14644" y="3936"/>
                    <a:pt x="14311" y="3870"/>
                  </a:cubicBezTo>
                  <a:cubicBezTo>
                    <a:pt x="14127" y="3814"/>
                    <a:pt x="13944" y="3790"/>
                    <a:pt x="13766" y="3790"/>
                  </a:cubicBezTo>
                  <a:cubicBezTo>
                    <a:pt x="13620" y="3790"/>
                    <a:pt x="13478" y="3806"/>
                    <a:pt x="13344" y="3836"/>
                  </a:cubicBezTo>
                  <a:cubicBezTo>
                    <a:pt x="12776" y="3903"/>
                    <a:pt x="12209" y="4203"/>
                    <a:pt x="11776" y="4603"/>
                  </a:cubicBezTo>
                  <a:cubicBezTo>
                    <a:pt x="12209" y="4203"/>
                    <a:pt x="12543" y="3703"/>
                    <a:pt x="12676" y="3102"/>
                  </a:cubicBezTo>
                  <a:cubicBezTo>
                    <a:pt x="12776" y="2835"/>
                    <a:pt x="12776" y="2502"/>
                    <a:pt x="12710" y="2168"/>
                  </a:cubicBezTo>
                  <a:cubicBezTo>
                    <a:pt x="12676" y="1835"/>
                    <a:pt x="12543" y="1501"/>
                    <a:pt x="12376" y="1168"/>
                  </a:cubicBezTo>
                  <a:cubicBezTo>
                    <a:pt x="12009" y="1168"/>
                    <a:pt x="11642" y="1201"/>
                    <a:pt x="11342" y="1334"/>
                  </a:cubicBezTo>
                  <a:cubicBezTo>
                    <a:pt x="11009" y="1434"/>
                    <a:pt x="10775" y="1568"/>
                    <a:pt x="10508" y="1768"/>
                  </a:cubicBezTo>
                  <a:cubicBezTo>
                    <a:pt x="10008" y="2168"/>
                    <a:pt x="9708" y="2702"/>
                    <a:pt x="9541" y="3269"/>
                  </a:cubicBezTo>
                  <a:cubicBezTo>
                    <a:pt x="9708" y="2702"/>
                    <a:pt x="9808" y="2068"/>
                    <a:pt x="9608" y="1535"/>
                  </a:cubicBezTo>
                  <a:cubicBezTo>
                    <a:pt x="9507" y="1234"/>
                    <a:pt x="9374" y="934"/>
                    <a:pt x="9174" y="701"/>
                  </a:cubicBezTo>
                  <a:cubicBezTo>
                    <a:pt x="8974" y="434"/>
                    <a:pt x="8707" y="200"/>
                    <a:pt x="83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0" name="Google Shape;3020;p44"/>
            <p:cNvSpPr/>
            <p:nvPr/>
          </p:nvSpPr>
          <p:spPr>
            <a:xfrm>
              <a:off x="1283625" y="3592350"/>
              <a:ext cx="277725" cy="279400"/>
            </a:xfrm>
            <a:custGeom>
              <a:avLst/>
              <a:gdLst/>
              <a:ahLst/>
              <a:cxnLst/>
              <a:rect l="l" t="t" r="r" b="b"/>
              <a:pathLst>
                <a:path w="11109" h="11176" extrusionOk="0">
                  <a:moveTo>
                    <a:pt x="10742" y="5638"/>
                  </a:moveTo>
                  <a:cubicBezTo>
                    <a:pt x="10575" y="5471"/>
                    <a:pt x="10408" y="5338"/>
                    <a:pt x="10208" y="5271"/>
                  </a:cubicBezTo>
                  <a:cubicBezTo>
                    <a:pt x="9808" y="5104"/>
                    <a:pt x="9408" y="5038"/>
                    <a:pt x="8974" y="5104"/>
                  </a:cubicBezTo>
                  <a:cubicBezTo>
                    <a:pt x="8907" y="5104"/>
                    <a:pt x="8807" y="5138"/>
                    <a:pt x="8740" y="5138"/>
                  </a:cubicBezTo>
                  <a:lnTo>
                    <a:pt x="8740" y="5138"/>
                  </a:lnTo>
                  <a:lnTo>
                    <a:pt x="8740" y="5138"/>
                  </a:lnTo>
                  <a:cubicBezTo>
                    <a:pt x="8807" y="5138"/>
                    <a:pt x="8907" y="5138"/>
                    <a:pt x="9007" y="5104"/>
                  </a:cubicBezTo>
                  <a:cubicBezTo>
                    <a:pt x="9441" y="5038"/>
                    <a:pt x="9808" y="4871"/>
                    <a:pt x="10141" y="4604"/>
                  </a:cubicBezTo>
                  <a:cubicBezTo>
                    <a:pt x="10308" y="4471"/>
                    <a:pt x="10442" y="4271"/>
                    <a:pt x="10508" y="4104"/>
                  </a:cubicBezTo>
                  <a:cubicBezTo>
                    <a:pt x="10575" y="4004"/>
                    <a:pt x="10608" y="3870"/>
                    <a:pt x="10642" y="3770"/>
                  </a:cubicBezTo>
                  <a:cubicBezTo>
                    <a:pt x="10675" y="3637"/>
                    <a:pt x="10675" y="3503"/>
                    <a:pt x="10742" y="3370"/>
                  </a:cubicBezTo>
                  <a:cubicBezTo>
                    <a:pt x="10508" y="3203"/>
                    <a:pt x="10275" y="3136"/>
                    <a:pt x="10075" y="3036"/>
                  </a:cubicBezTo>
                  <a:cubicBezTo>
                    <a:pt x="9841" y="2970"/>
                    <a:pt x="9608" y="2970"/>
                    <a:pt x="9408" y="2970"/>
                  </a:cubicBezTo>
                  <a:cubicBezTo>
                    <a:pt x="8974" y="3003"/>
                    <a:pt x="8607" y="3170"/>
                    <a:pt x="8273" y="3437"/>
                  </a:cubicBezTo>
                  <a:cubicBezTo>
                    <a:pt x="8207" y="3470"/>
                    <a:pt x="8140" y="3537"/>
                    <a:pt x="8107" y="3603"/>
                  </a:cubicBezTo>
                  <a:lnTo>
                    <a:pt x="8107" y="3603"/>
                  </a:lnTo>
                  <a:cubicBezTo>
                    <a:pt x="8173" y="3537"/>
                    <a:pt x="8240" y="3503"/>
                    <a:pt x="8307" y="3470"/>
                  </a:cubicBezTo>
                  <a:cubicBezTo>
                    <a:pt x="8640" y="3203"/>
                    <a:pt x="8907" y="2870"/>
                    <a:pt x="9007" y="2469"/>
                  </a:cubicBezTo>
                  <a:cubicBezTo>
                    <a:pt x="9074" y="2269"/>
                    <a:pt x="9107" y="2036"/>
                    <a:pt x="9107" y="1802"/>
                  </a:cubicBezTo>
                  <a:cubicBezTo>
                    <a:pt x="9107" y="1535"/>
                    <a:pt x="9007" y="1335"/>
                    <a:pt x="8941" y="1102"/>
                  </a:cubicBezTo>
                  <a:cubicBezTo>
                    <a:pt x="8674" y="1102"/>
                    <a:pt x="8440" y="1102"/>
                    <a:pt x="8173" y="1135"/>
                  </a:cubicBezTo>
                  <a:cubicBezTo>
                    <a:pt x="7973" y="1168"/>
                    <a:pt x="7773" y="1302"/>
                    <a:pt x="7606" y="1368"/>
                  </a:cubicBezTo>
                  <a:cubicBezTo>
                    <a:pt x="7273" y="1635"/>
                    <a:pt x="7006" y="1969"/>
                    <a:pt x="6839" y="2336"/>
                  </a:cubicBezTo>
                  <a:cubicBezTo>
                    <a:pt x="6806" y="2369"/>
                    <a:pt x="6806" y="2469"/>
                    <a:pt x="6806" y="2503"/>
                  </a:cubicBezTo>
                  <a:lnTo>
                    <a:pt x="6806" y="2503"/>
                  </a:lnTo>
                  <a:cubicBezTo>
                    <a:pt x="6839" y="2469"/>
                    <a:pt x="6839" y="2436"/>
                    <a:pt x="6906" y="2336"/>
                  </a:cubicBezTo>
                  <a:cubicBezTo>
                    <a:pt x="7073" y="1969"/>
                    <a:pt x="7106" y="1535"/>
                    <a:pt x="7006" y="1135"/>
                  </a:cubicBezTo>
                  <a:cubicBezTo>
                    <a:pt x="6972" y="935"/>
                    <a:pt x="6906" y="701"/>
                    <a:pt x="6772" y="535"/>
                  </a:cubicBezTo>
                  <a:cubicBezTo>
                    <a:pt x="6639" y="334"/>
                    <a:pt x="6472" y="168"/>
                    <a:pt x="6272" y="1"/>
                  </a:cubicBezTo>
                  <a:cubicBezTo>
                    <a:pt x="6139" y="34"/>
                    <a:pt x="6005" y="134"/>
                    <a:pt x="5938" y="168"/>
                  </a:cubicBezTo>
                  <a:cubicBezTo>
                    <a:pt x="5838" y="268"/>
                    <a:pt x="5738" y="334"/>
                    <a:pt x="5638" y="368"/>
                  </a:cubicBezTo>
                  <a:cubicBezTo>
                    <a:pt x="5471" y="535"/>
                    <a:pt x="5338" y="701"/>
                    <a:pt x="5271" y="935"/>
                  </a:cubicBezTo>
                  <a:cubicBezTo>
                    <a:pt x="5104" y="1302"/>
                    <a:pt x="5071" y="1702"/>
                    <a:pt x="5104" y="2136"/>
                  </a:cubicBezTo>
                  <a:lnTo>
                    <a:pt x="5104" y="2202"/>
                  </a:lnTo>
                  <a:lnTo>
                    <a:pt x="5104" y="2202"/>
                  </a:lnTo>
                  <a:lnTo>
                    <a:pt x="5104" y="2136"/>
                  </a:lnTo>
                  <a:cubicBezTo>
                    <a:pt x="5071" y="1702"/>
                    <a:pt x="4904" y="1335"/>
                    <a:pt x="4604" y="1002"/>
                  </a:cubicBezTo>
                  <a:cubicBezTo>
                    <a:pt x="4471" y="835"/>
                    <a:pt x="4271" y="701"/>
                    <a:pt x="4104" y="635"/>
                  </a:cubicBezTo>
                  <a:cubicBezTo>
                    <a:pt x="4004" y="601"/>
                    <a:pt x="3904" y="535"/>
                    <a:pt x="3770" y="501"/>
                  </a:cubicBezTo>
                  <a:cubicBezTo>
                    <a:pt x="3637" y="468"/>
                    <a:pt x="3503" y="468"/>
                    <a:pt x="3403" y="434"/>
                  </a:cubicBezTo>
                  <a:cubicBezTo>
                    <a:pt x="3236" y="635"/>
                    <a:pt x="3136" y="868"/>
                    <a:pt x="3070" y="1102"/>
                  </a:cubicBezTo>
                  <a:cubicBezTo>
                    <a:pt x="2970" y="1302"/>
                    <a:pt x="2970" y="1535"/>
                    <a:pt x="2970" y="1769"/>
                  </a:cubicBezTo>
                  <a:cubicBezTo>
                    <a:pt x="3003" y="2169"/>
                    <a:pt x="3170" y="2503"/>
                    <a:pt x="3437" y="2836"/>
                  </a:cubicBezTo>
                  <a:lnTo>
                    <a:pt x="3437" y="2836"/>
                  </a:lnTo>
                  <a:cubicBezTo>
                    <a:pt x="3170" y="2536"/>
                    <a:pt x="2836" y="2302"/>
                    <a:pt x="2469" y="2169"/>
                  </a:cubicBezTo>
                  <a:cubicBezTo>
                    <a:pt x="2269" y="2136"/>
                    <a:pt x="2069" y="2102"/>
                    <a:pt x="1802" y="2102"/>
                  </a:cubicBezTo>
                  <a:cubicBezTo>
                    <a:pt x="1569" y="2102"/>
                    <a:pt x="1335" y="2169"/>
                    <a:pt x="1102" y="2269"/>
                  </a:cubicBezTo>
                  <a:cubicBezTo>
                    <a:pt x="1102" y="2503"/>
                    <a:pt x="1102" y="2769"/>
                    <a:pt x="1135" y="3003"/>
                  </a:cubicBezTo>
                  <a:cubicBezTo>
                    <a:pt x="1168" y="3203"/>
                    <a:pt x="1302" y="3437"/>
                    <a:pt x="1402" y="3603"/>
                  </a:cubicBezTo>
                  <a:cubicBezTo>
                    <a:pt x="1602" y="3937"/>
                    <a:pt x="1902" y="4137"/>
                    <a:pt x="2236" y="4271"/>
                  </a:cubicBezTo>
                  <a:lnTo>
                    <a:pt x="2236" y="4271"/>
                  </a:lnTo>
                  <a:cubicBezTo>
                    <a:pt x="1902" y="4137"/>
                    <a:pt x="1502" y="4104"/>
                    <a:pt x="1135" y="4170"/>
                  </a:cubicBezTo>
                  <a:cubicBezTo>
                    <a:pt x="935" y="4204"/>
                    <a:pt x="735" y="4304"/>
                    <a:pt x="568" y="4437"/>
                  </a:cubicBezTo>
                  <a:cubicBezTo>
                    <a:pt x="334" y="4537"/>
                    <a:pt x="168" y="4704"/>
                    <a:pt x="1" y="4938"/>
                  </a:cubicBezTo>
                  <a:cubicBezTo>
                    <a:pt x="68" y="5038"/>
                    <a:pt x="134" y="5171"/>
                    <a:pt x="168" y="5271"/>
                  </a:cubicBezTo>
                  <a:cubicBezTo>
                    <a:pt x="268" y="5338"/>
                    <a:pt x="334" y="5471"/>
                    <a:pt x="401" y="5538"/>
                  </a:cubicBezTo>
                  <a:cubicBezTo>
                    <a:pt x="568" y="5705"/>
                    <a:pt x="735" y="5838"/>
                    <a:pt x="935" y="5938"/>
                  </a:cubicBezTo>
                  <a:cubicBezTo>
                    <a:pt x="1268" y="6105"/>
                    <a:pt x="1602" y="6139"/>
                    <a:pt x="1969" y="6105"/>
                  </a:cubicBezTo>
                  <a:lnTo>
                    <a:pt x="1969" y="6105"/>
                  </a:lnTo>
                  <a:lnTo>
                    <a:pt x="1969" y="6105"/>
                  </a:lnTo>
                  <a:cubicBezTo>
                    <a:pt x="1635" y="6172"/>
                    <a:pt x="1302" y="6305"/>
                    <a:pt x="1002" y="6539"/>
                  </a:cubicBezTo>
                  <a:cubicBezTo>
                    <a:pt x="835" y="6672"/>
                    <a:pt x="735" y="6872"/>
                    <a:pt x="635" y="7039"/>
                  </a:cubicBezTo>
                  <a:cubicBezTo>
                    <a:pt x="601" y="7139"/>
                    <a:pt x="568" y="7273"/>
                    <a:pt x="501" y="7373"/>
                  </a:cubicBezTo>
                  <a:cubicBezTo>
                    <a:pt x="468" y="7506"/>
                    <a:pt x="468" y="7640"/>
                    <a:pt x="434" y="7773"/>
                  </a:cubicBezTo>
                  <a:cubicBezTo>
                    <a:pt x="635" y="7940"/>
                    <a:pt x="901" y="8007"/>
                    <a:pt x="1102" y="8107"/>
                  </a:cubicBezTo>
                  <a:cubicBezTo>
                    <a:pt x="1302" y="8173"/>
                    <a:pt x="1569" y="8173"/>
                    <a:pt x="1769" y="8173"/>
                  </a:cubicBezTo>
                  <a:cubicBezTo>
                    <a:pt x="2136" y="8140"/>
                    <a:pt x="2469" y="8007"/>
                    <a:pt x="2769" y="7806"/>
                  </a:cubicBezTo>
                  <a:lnTo>
                    <a:pt x="2769" y="7806"/>
                  </a:lnTo>
                  <a:cubicBezTo>
                    <a:pt x="2469" y="8040"/>
                    <a:pt x="2269" y="8340"/>
                    <a:pt x="2136" y="8707"/>
                  </a:cubicBezTo>
                  <a:cubicBezTo>
                    <a:pt x="2102" y="8941"/>
                    <a:pt x="2069" y="9141"/>
                    <a:pt x="2069" y="9374"/>
                  </a:cubicBezTo>
                  <a:cubicBezTo>
                    <a:pt x="2069" y="9641"/>
                    <a:pt x="2136" y="9841"/>
                    <a:pt x="2236" y="10108"/>
                  </a:cubicBezTo>
                  <a:cubicBezTo>
                    <a:pt x="2469" y="10108"/>
                    <a:pt x="2736" y="10108"/>
                    <a:pt x="2970" y="10041"/>
                  </a:cubicBezTo>
                  <a:cubicBezTo>
                    <a:pt x="3170" y="10008"/>
                    <a:pt x="3403" y="9875"/>
                    <a:pt x="3570" y="9808"/>
                  </a:cubicBezTo>
                  <a:cubicBezTo>
                    <a:pt x="3904" y="9541"/>
                    <a:pt x="4137" y="9274"/>
                    <a:pt x="4271" y="8874"/>
                  </a:cubicBezTo>
                  <a:lnTo>
                    <a:pt x="4271" y="8874"/>
                  </a:lnTo>
                  <a:cubicBezTo>
                    <a:pt x="4137" y="9274"/>
                    <a:pt x="4070" y="9674"/>
                    <a:pt x="4137" y="10041"/>
                  </a:cubicBezTo>
                  <a:cubicBezTo>
                    <a:pt x="4170" y="10275"/>
                    <a:pt x="4271" y="10475"/>
                    <a:pt x="4404" y="10642"/>
                  </a:cubicBezTo>
                  <a:cubicBezTo>
                    <a:pt x="4504" y="10842"/>
                    <a:pt x="4671" y="11009"/>
                    <a:pt x="4904" y="11175"/>
                  </a:cubicBezTo>
                  <a:cubicBezTo>
                    <a:pt x="5004" y="11142"/>
                    <a:pt x="5138" y="11042"/>
                    <a:pt x="5238" y="11009"/>
                  </a:cubicBezTo>
                  <a:cubicBezTo>
                    <a:pt x="5305" y="10942"/>
                    <a:pt x="5438" y="10842"/>
                    <a:pt x="5505" y="10809"/>
                  </a:cubicBezTo>
                  <a:cubicBezTo>
                    <a:pt x="5672" y="10642"/>
                    <a:pt x="5805" y="10475"/>
                    <a:pt x="5905" y="10275"/>
                  </a:cubicBezTo>
                  <a:cubicBezTo>
                    <a:pt x="6072" y="9875"/>
                    <a:pt x="6105" y="9474"/>
                    <a:pt x="6072" y="9041"/>
                  </a:cubicBezTo>
                  <a:lnTo>
                    <a:pt x="6072" y="8974"/>
                  </a:lnTo>
                  <a:lnTo>
                    <a:pt x="6072" y="8974"/>
                  </a:lnTo>
                  <a:lnTo>
                    <a:pt x="6072" y="9041"/>
                  </a:lnTo>
                  <a:cubicBezTo>
                    <a:pt x="6105" y="9474"/>
                    <a:pt x="6272" y="9841"/>
                    <a:pt x="6572" y="10175"/>
                  </a:cubicBezTo>
                  <a:cubicBezTo>
                    <a:pt x="6672" y="10342"/>
                    <a:pt x="6906" y="10475"/>
                    <a:pt x="7073" y="10542"/>
                  </a:cubicBezTo>
                  <a:cubicBezTo>
                    <a:pt x="7139" y="10608"/>
                    <a:pt x="7273" y="10642"/>
                    <a:pt x="7406" y="10675"/>
                  </a:cubicBezTo>
                  <a:cubicBezTo>
                    <a:pt x="7506" y="10708"/>
                    <a:pt x="7640" y="10708"/>
                    <a:pt x="7773" y="10775"/>
                  </a:cubicBezTo>
                  <a:cubicBezTo>
                    <a:pt x="7940" y="10542"/>
                    <a:pt x="8007" y="10308"/>
                    <a:pt x="8107" y="10108"/>
                  </a:cubicBezTo>
                  <a:cubicBezTo>
                    <a:pt x="8173" y="9875"/>
                    <a:pt x="8173" y="9641"/>
                    <a:pt x="8173" y="9441"/>
                  </a:cubicBezTo>
                  <a:cubicBezTo>
                    <a:pt x="8140" y="9007"/>
                    <a:pt x="7973" y="8640"/>
                    <a:pt x="7740" y="8307"/>
                  </a:cubicBezTo>
                  <a:lnTo>
                    <a:pt x="7606" y="8173"/>
                  </a:lnTo>
                  <a:lnTo>
                    <a:pt x="7606" y="8173"/>
                  </a:lnTo>
                  <a:cubicBezTo>
                    <a:pt x="7640" y="8207"/>
                    <a:pt x="7673" y="8273"/>
                    <a:pt x="7673" y="8307"/>
                  </a:cubicBezTo>
                  <a:cubicBezTo>
                    <a:pt x="7940" y="8640"/>
                    <a:pt x="8273" y="8874"/>
                    <a:pt x="8674" y="9007"/>
                  </a:cubicBezTo>
                  <a:cubicBezTo>
                    <a:pt x="8907" y="9041"/>
                    <a:pt x="9107" y="9107"/>
                    <a:pt x="9341" y="9107"/>
                  </a:cubicBezTo>
                  <a:cubicBezTo>
                    <a:pt x="9608" y="9107"/>
                    <a:pt x="9808" y="9007"/>
                    <a:pt x="10075" y="8941"/>
                  </a:cubicBezTo>
                  <a:cubicBezTo>
                    <a:pt x="10075" y="8674"/>
                    <a:pt x="10075" y="8440"/>
                    <a:pt x="10008" y="8173"/>
                  </a:cubicBezTo>
                  <a:cubicBezTo>
                    <a:pt x="9975" y="7973"/>
                    <a:pt x="9841" y="7773"/>
                    <a:pt x="9774" y="7606"/>
                  </a:cubicBezTo>
                  <a:cubicBezTo>
                    <a:pt x="9508" y="7273"/>
                    <a:pt x="9174" y="7006"/>
                    <a:pt x="8807" y="6839"/>
                  </a:cubicBezTo>
                  <a:cubicBezTo>
                    <a:pt x="8740" y="6806"/>
                    <a:pt x="8640" y="6806"/>
                    <a:pt x="8574" y="6772"/>
                  </a:cubicBezTo>
                  <a:lnTo>
                    <a:pt x="8574" y="6706"/>
                  </a:lnTo>
                  <a:cubicBezTo>
                    <a:pt x="8640" y="6772"/>
                    <a:pt x="8740" y="6806"/>
                    <a:pt x="8774" y="6806"/>
                  </a:cubicBezTo>
                  <a:cubicBezTo>
                    <a:pt x="9141" y="6972"/>
                    <a:pt x="9574" y="7006"/>
                    <a:pt x="9975" y="6939"/>
                  </a:cubicBezTo>
                  <a:cubicBezTo>
                    <a:pt x="10175" y="6872"/>
                    <a:pt x="10408" y="6806"/>
                    <a:pt x="10575" y="6672"/>
                  </a:cubicBezTo>
                  <a:cubicBezTo>
                    <a:pt x="10775" y="6539"/>
                    <a:pt x="10942" y="6372"/>
                    <a:pt x="11109" y="6172"/>
                  </a:cubicBezTo>
                  <a:cubicBezTo>
                    <a:pt x="11075" y="6038"/>
                    <a:pt x="10975" y="5938"/>
                    <a:pt x="10942" y="5838"/>
                  </a:cubicBezTo>
                  <a:cubicBezTo>
                    <a:pt x="10875" y="5805"/>
                    <a:pt x="10775" y="5705"/>
                    <a:pt x="10742" y="56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1" name="Google Shape;3021;p44"/>
            <p:cNvSpPr/>
            <p:nvPr/>
          </p:nvSpPr>
          <p:spPr>
            <a:xfrm>
              <a:off x="1380375" y="3693600"/>
              <a:ext cx="85075" cy="77450"/>
            </a:xfrm>
            <a:custGeom>
              <a:avLst/>
              <a:gdLst/>
              <a:ahLst/>
              <a:cxnLst/>
              <a:rect l="l" t="t" r="r" b="b"/>
              <a:pathLst>
                <a:path w="3403" h="3098" extrusionOk="0">
                  <a:moveTo>
                    <a:pt x="1750" y="1"/>
                  </a:moveTo>
                  <a:cubicBezTo>
                    <a:pt x="1624" y="1"/>
                    <a:pt x="1496" y="18"/>
                    <a:pt x="1368" y="54"/>
                  </a:cubicBezTo>
                  <a:cubicBezTo>
                    <a:pt x="534" y="221"/>
                    <a:pt x="0" y="1054"/>
                    <a:pt x="200" y="1888"/>
                  </a:cubicBezTo>
                  <a:cubicBezTo>
                    <a:pt x="343" y="2604"/>
                    <a:pt x="977" y="3098"/>
                    <a:pt x="1681" y="3098"/>
                  </a:cubicBezTo>
                  <a:cubicBezTo>
                    <a:pt x="1798" y="3098"/>
                    <a:pt x="1916" y="3084"/>
                    <a:pt x="2035" y="3056"/>
                  </a:cubicBezTo>
                  <a:cubicBezTo>
                    <a:pt x="2869" y="2889"/>
                    <a:pt x="3403" y="2055"/>
                    <a:pt x="3203" y="1221"/>
                  </a:cubicBezTo>
                  <a:cubicBezTo>
                    <a:pt x="3061" y="515"/>
                    <a:pt x="2442" y="1"/>
                    <a:pt x="17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22" name="Google Shape;3022;p44"/>
          <p:cNvGrpSpPr/>
          <p:nvPr/>
        </p:nvGrpSpPr>
        <p:grpSpPr>
          <a:xfrm>
            <a:off x="8669162" y="123478"/>
            <a:ext cx="276217" cy="277914"/>
            <a:chOff x="4692275" y="1026850"/>
            <a:chExt cx="402825" cy="405300"/>
          </a:xfrm>
        </p:grpSpPr>
        <p:sp>
          <p:nvSpPr>
            <p:cNvPr id="3023" name="Google Shape;3023;p44"/>
            <p:cNvSpPr/>
            <p:nvPr/>
          </p:nvSpPr>
          <p:spPr>
            <a:xfrm>
              <a:off x="4692275" y="1026850"/>
              <a:ext cx="402825" cy="405300"/>
            </a:xfrm>
            <a:custGeom>
              <a:avLst/>
              <a:gdLst/>
              <a:ahLst/>
              <a:cxnLst/>
              <a:rect l="l" t="t" r="r" b="b"/>
              <a:pathLst>
                <a:path w="16113" h="16212" extrusionOk="0">
                  <a:moveTo>
                    <a:pt x="9540" y="3271"/>
                  </a:moveTo>
                  <a:cubicBezTo>
                    <a:pt x="9507" y="3370"/>
                    <a:pt x="9507" y="3437"/>
                    <a:pt x="9507" y="3536"/>
                  </a:cubicBezTo>
                  <a:lnTo>
                    <a:pt x="9474" y="3536"/>
                  </a:lnTo>
                  <a:cubicBezTo>
                    <a:pt x="9507" y="3437"/>
                    <a:pt x="9507" y="3370"/>
                    <a:pt x="9540" y="3271"/>
                  </a:cubicBezTo>
                  <a:close/>
                  <a:moveTo>
                    <a:pt x="11776" y="4603"/>
                  </a:moveTo>
                  <a:lnTo>
                    <a:pt x="11509" y="4870"/>
                  </a:lnTo>
                  <a:lnTo>
                    <a:pt x="11509" y="4837"/>
                  </a:lnTo>
                  <a:cubicBezTo>
                    <a:pt x="11609" y="4737"/>
                    <a:pt x="11676" y="4670"/>
                    <a:pt x="11776" y="4603"/>
                  </a:cubicBezTo>
                  <a:close/>
                  <a:moveTo>
                    <a:pt x="12476" y="9407"/>
                  </a:moveTo>
                  <a:cubicBezTo>
                    <a:pt x="12610" y="9440"/>
                    <a:pt x="12676" y="9507"/>
                    <a:pt x="12810" y="9540"/>
                  </a:cubicBezTo>
                  <a:cubicBezTo>
                    <a:pt x="12676" y="9507"/>
                    <a:pt x="12610" y="9507"/>
                    <a:pt x="12476" y="9440"/>
                  </a:cubicBezTo>
                  <a:lnTo>
                    <a:pt x="12476" y="9407"/>
                  </a:lnTo>
                  <a:close/>
                  <a:moveTo>
                    <a:pt x="8373" y="0"/>
                  </a:moveTo>
                  <a:cubicBezTo>
                    <a:pt x="8207" y="67"/>
                    <a:pt x="8040" y="200"/>
                    <a:pt x="7940" y="267"/>
                  </a:cubicBezTo>
                  <a:lnTo>
                    <a:pt x="7539" y="667"/>
                  </a:lnTo>
                  <a:cubicBezTo>
                    <a:pt x="7339" y="901"/>
                    <a:pt x="7172" y="1168"/>
                    <a:pt x="7039" y="1434"/>
                  </a:cubicBezTo>
                  <a:cubicBezTo>
                    <a:pt x="6880" y="1911"/>
                    <a:pt x="6847" y="2366"/>
                    <a:pt x="6907" y="2834"/>
                  </a:cubicBezTo>
                  <a:lnTo>
                    <a:pt x="6907" y="2834"/>
                  </a:lnTo>
                  <a:cubicBezTo>
                    <a:pt x="6764" y="2384"/>
                    <a:pt x="6541" y="1984"/>
                    <a:pt x="6172" y="1668"/>
                  </a:cubicBezTo>
                  <a:cubicBezTo>
                    <a:pt x="5972" y="1434"/>
                    <a:pt x="5671" y="1268"/>
                    <a:pt x="5371" y="1168"/>
                  </a:cubicBezTo>
                  <a:cubicBezTo>
                    <a:pt x="5204" y="1068"/>
                    <a:pt x="5038" y="1034"/>
                    <a:pt x="4871" y="1001"/>
                  </a:cubicBezTo>
                  <a:cubicBezTo>
                    <a:pt x="4704" y="934"/>
                    <a:pt x="4537" y="934"/>
                    <a:pt x="4337" y="901"/>
                  </a:cubicBezTo>
                  <a:cubicBezTo>
                    <a:pt x="4137" y="1234"/>
                    <a:pt x="4004" y="1568"/>
                    <a:pt x="3937" y="1901"/>
                  </a:cubicBezTo>
                  <a:cubicBezTo>
                    <a:pt x="3837" y="2235"/>
                    <a:pt x="3837" y="2569"/>
                    <a:pt x="3870" y="2869"/>
                  </a:cubicBezTo>
                  <a:cubicBezTo>
                    <a:pt x="3970" y="3436"/>
                    <a:pt x="4270" y="3936"/>
                    <a:pt x="4637" y="4370"/>
                  </a:cubicBezTo>
                  <a:cubicBezTo>
                    <a:pt x="4204" y="3936"/>
                    <a:pt x="3770" y="3603"/>
                    <a:pt x="3170" y="3503"/>
                  </a:cubicBezTo>
                  <a:cubicBezTo>
                    <a:pt x="2979" y="3439"/>
                    <a:pt x="2776" y="3416"/>
                    <a:pt x="2567" y="3416"/>
                  </a:cubicBezTo>
                  <a:cubicBezTo>
                    <a:pt x="2446" y="3416"/>
                    <a:pt x="2324" y="3424"/>
                    <a:pt x="2202" y="3436"/>
                  </a:cubicBezTo>
                  <a:cubicBezTo>
                    <a:pt x="1869" y="3503"/>
                    <a:pt x="1535" y="3603"/>
                    <a:pt x="1202" y="3769"/>
                  </a:cubicBezTo>
                  <a:cubicBezTo>
                    <a:pt x="1202" y="4170"/>
                    <a:pt x="1268" y="4537"/>
                    <a:pt x="1368" y="4837"/>
                  </a:cubicBezTo>
                  <a:cubicBezTo>
                    <a:pt x="1502" y="5170"/>
                    <a:pt x="1635" y="5404"/>
                    <a:pt x="1835" y="5671"/>
                  </a:cubicBezTo>
                  <a:cubicBezTo>
                    <a:pt x="2169" y="6071"/>
                    <a:pt x="2636" y="6371"/>
                    <a:pt x="3136" y="6571"/>
                  </a:cubicBezTo>
                  <a:cubicBezTo>
                    <a:pt x="2855" y="6501"/>
                    <a:pt x="2564" y="6459"/>
                    <a:pt x="2278" y="6459"/>
                  </a:cubicBezTo>
                  <a:cubicBezTo>
                    <a:pt x="2023" y="6459"/>
                    <a:pt x="1772" y="6493"/>
                    <a:pt x="1535" y="6571"/>
                  </a:cubicBezTo>
                  <a:cubicBezTo>
                    <a:pt x="1268" y="6672"/>
                    <a:pt x="968" y="6772"/>
                    <a:pt x="701" y="7005"/>
                  </a:cubicBezTo>
                  <a:cubicBezTo>
                    <a:pt x="468" y="7205"/>
                    <a:pt x="201" y="7439"/>
                    <a:pt x="1" y="7772"/>
                  </a:cubicBezTo>
                  <a:cubicBezTo>
                    <a:pt x="101" y="7939"/>
                    <a:pt x="201" y="8106"/>
                    <a:pt x="301" y="8239"/>
                  </a:cubicBezTo>
                  <a:lnTo>
                    <a:pt x="668" y="8606"/>
                  </a:lnTo>
                  <a:cubicBezTo>
                    <a:pt x="935" y="8840"/>
                    <a:pt x="1168" y="9007"/>
                    <a:pt x="1468" y="9107"/>
                  </a:cubicBezTo>
                  <a:cubicBezTo>
                    <a:pt x="1771" y="9248"/>
                    <a:pt x="2073" y="9304"/>
                    <a:pt x="2383" y="9304"/>
                  </a:cubicBezTo>
                  <a:cubicBezTo>
                    <a:pt x="2586" y="9304"/>
                    <a:pt x="2792" y="9280"/>
                    <a:pt x="3003" y="9240"/>
                  </a:cubicBezTo>
                  <a:lnTo>
                    <a:pt x="3003" y="9240"/>
                  </a:lnTo>
                  <a:cubicBezTo>
                    <a:pt x="2502" y="9373"/>
                    <a:pt x="2035" y="9607"/>
                    <a:pt x="1669" y="10041"/>
                  </a:cubicBezTo>
                  <a:cubicBezTo>
                    <a:pt x="1468" y="10241"/>
                    <a:pt x="1302" y="10541"/>
                    <a:pt x="1168" y="10808"/>
                  </a:cubicBezTo>
                  <a:cubicBezTo>
                    <a:pt x="1101" y="10975"/>
                    <a:pt x="1035" y="11175"/>
                    <a:pt x="1001" y="11308"/>
                  </a:cubicBezTo>
                  <a:cubicBezTo>
                    <a:pt x="968" y="11475"/>
                    <a:pt x="968" y="11642"/>
                    <a:pt x="935" y="11875"/>
                  </a:cubicBezTo>
                  <a:cubicBezTo>
                    <a:pt x="1268" y="12075"/>
                    <a:pt x="1602" y="12209"/>
                    <a:pt x="1935" y="12276"/>
                  </a:cubicBezTo>
                  <a:cubicBezTo>
                    <a:pt x="2147" y="12339"/>
                    <a:pt x="2358" y="12362"/>
                    <a:pt x="2553" y="12362"/>
                  </a:cubicBezTo>
                  <a:cubicBezTo>
                    <a:pt x="2665" y="12362"/>
                    <a:pt x="2772" y="12354"/>
                    <a:pt x="2869" y="12342"/>
                  </a:cubicBezTo>
                  <a:cubicBezTo>
                    <a:pt x="3436" y="12242"/>
                    <a:pt x="3870" y="12009"/>
                    <a:pt x="4304" y="11642"/>
                  </a:cubicBezTo>
                  <a:lnTo>
                    <a:pt x="4304" y="11642"/>
                  </a:lnTo>
                  <a:cubicBezTo>
                    <a:pt x="3937" y="12042"/>
                    <a:pt x="3637" y="12476"/>
                    <a:pt x="3503" y="13043"/>
                  </a:cubicBezTo>
                  <a:cubicBezTo>
                    <a:pt x="3436" y="13310"/>
                    <a:pt x="3436" y="13677"/>
                    <a:pt x="3470" y="14010"/>
                  </a:cubicBezTo>
                  <a:cubicBezTo>
                    <a:pt x="3503" y="14344"/>
                    <a:pt x="3637" y="14677"/>
                    <a:pt x="3803" y="14977"/>
                  </a:cubicBezTo>
                  <a:cubicBezTo>
                    <a:pt x="4170" y="14977"/>
                    <a:pt x="4537" y="14944"/>
                    <a:pt x="4837" y="14844"/>
                  </a:cubicBezTo>
                  <a:cubicBezTo>
                    <a:pt x="5171" y="14711"/>
                    <a:pt x="5438" y="14577"/>
                    <a:pt x="5671" y="14377"/>
                  </a:cubicBezTo>
                  <a:cubicBezTo>
                    <a:pt x="6138" y="14010"/>
                    <a:pt x="6439" y="13476"/>
                    <a:pt x="6605" y="12943"/>
                  </a:cubicBezTo>
                  <a:lnTo>
                    <a:pt x="6605" y="12943"/>
                  </a:lnTo>
                  <a:cubicBezTo>
                    <a:pt x="6439" y="13510"/>
                    <a:pt x="6372" y="14077"/>
                    <a:pt x="6539" y="14677"/>
                  </a:cubicBezTo>
                  <a:cubicBezTo>
                    <a:pt x="6639" y="14944"/>
                    <a:pt x="6772" y="15244"/>
                    <a:pt x="6972" y="15511"/>
                  </a:cubicBezTo>
                  <a:cubicBezTo>
                    <a:pt x="7172" y="15745"/>
                    <a:pt x="7439" y="16012"/>
                    <a:pt x="7773" y="16212"/>
                  </a:cubicBezTo>
                  <a:cubicBezTo>
                    <a:pt x="7940" y="16112"/>
                    <a:pt x="8106" y="16012"/>
                    <a:pt x="8207" y="15911"/>
                  </a:cubicBezTo>
                  <a:lnTo>
                    <a:pt x="8607" y="15545"/>
                  </a:lnTo>
                  <a:cubicBezTo>
                    <a:pt x="8807" y="15278"/>
                    <a:pt x="8974" y="15044"/>
                    <a:pt x="9107" y="14744"/>
                  </a:cubicBezTo>
                  <a:cubicBezTo>
                    <a:pt x="9267" y="14292"/>
                    <a:pt x="9299" y="13819"/>
                    <a:pt x="9238" y="13359"/>
                  </a:cubicBezTo>
                  <a:lnTo>
                    <a:pt x="9238" y="13359"/>
                  </a:lnTo>
                  <a:cubicBezTo>
                    <a:pt x="9381" y="13795"/>
                    <a:pt x="9605" y="14201"/>
                    <a:pt x="9974" y="14544"/>
                  </a:cubicBezTo>
                  <a:cubicBezTo>
                    <a:pt x="10175" y="14744"/>
                    <a:pt x="10475" y="14911"/>
                    <a:pt x="10775" y="15044"/>
                  </a:cubicBezTo>
                  <a:cubicBezTo>
                    <a:pt x="10942" y="15111"/>
                    <a:pt x="11109" y="15178"/>
                    <a:pt x="11275" y="15211"/>
                  </a:cubicBezTo>
                  <a:cubicBezTo>
                    <a:pt x="11442" y="15244"/>
                    <a:pt x="11609" y="15244"/>
                    <a:pt x="11809" y="15278"/>
                  </a:cubicBezTo>
                  <a:cubicBezTo>
                    <a:pt x="12009" y="14944"/>
                    <a:pt x="12143" y="14611"/>
                    <a:pt x="12209" y="14277"/>
                  </a:cubicBezTo>
                  <a:cubicBezTo>
                    <a:pt x="12309" y="13943"/>
                    <a:pt x="12309" y="13610"/>
                    <a:pt x="12276" y="13343"/>
                  </a:cubicBezTo>
                  <a:cubicBezTo>
                    <a:pt x="12176" y="12743"/>
                    <a:pt x="11876" y="12209"/>
                    <a:pt x="11476" y="11742"/>
                  </a:cubicBezTo>
                  <a:lnTo>
                    <a:pt x="11476" y="11742"/>
                  </a:lnTo>
                  <a:cubicBezTo>
                    <a:pt x="11876" y="12209"/>
                    <a:pt x="12376" y="12542"/>
                    <a:pt x="12977" y="12676"/>
                  </a:cubicBezTo>
                  <a:cubicBezTo>
                    <a:pt x="13152" y="12715"/>
                    <a:pt x="13340" y="12731"/>
                    <a:pt x="13532" y="12731"/>
                  </a:cubicBezTo>
                  <a:cubicBezTo>
                    <a:pt x="13668" y="12731"/>
                    <a:pt x="13806" y="12723"/>
                    <a:pt x="13944" y="12709"/>
                  </a:cubicBezTo>
                  <a:cubicBezTo>
                    <a:pt x="14278" y="12676"/>
                    <a:pt x="14611" y="12542"/>
                    <a:pt x="14945" y="12376"/>
                  </a:cubicBezTo>
                  <a:cubicBezTo>
                    <a:pt x="14945" y="12009"/>
                    <a:pt x="14878" y="11608"/>
                    <a:pt x="14778" y="11342"/>
                  </a:cubicBezTo>
                  <a:cubicBezTo>
                    <a:pt x="14644" y="11008"/>
                    <a:pt x="14511" y="10741"/>
                    <a:pt x="14311" y="10508"/>
                  </a:cubicBezTo>
                  <a:cubicBezTo>
                    <a:pt x="13944" y="10007"/>
                    <a:pt x="13377" y="9707"/>
                    <a:pt x="12810" y="9540"/>
                  </a:cubicBezTo>
                  <a:lnTo>
                    <a:pt x="12810" y="9540"/>
                  </a:lnTo>
                  <a:cubicBezTo>
                    <a:pt x="13131" y="9635"/>
                    <a:pt x="13473" y="9697"/>
                    <a:pt x="13807" y="9697"/>
                  </a:cubicBezTo>
                  <a:cubicBezTo>
                    <a:pt x="14063" y="9697"/>
                    <a:pt x="14313" y="9660"/>
                    <a:pt x="14544" y="9574"/>
                  </a:cubicBezTo>
                  <a:cubicBezTo>
                    <a:pt x="14845" y="9507"/>
                    <a:pt x="15145" y="9373"/>
                    <a:pt x="15378" y="9173"/>
                  </a:cubicBezTo>
                  <a:cubicBezTo>
                    <a:pt x="15645" y="8940"/>
                    <a:pt x="15879" y="8706"/>
                    <a:pt x="16112" y="8373"/>
                  </a:cubicBezTo>
                  <a:cubicBezTo>
                    <a:pt x="16012" y="8206"/>
                    <a:pt x="15879" y="8039"/>
                    <a:pt x="15812" y="7906"/>
                  </a:cubicBezTo>
                  <a:cubicBezTo>
                    <a:pt x="15779" y="7706"/>
                    <a:pt x="15679" y="7572"/>
                    <a:pt x="15578" y="7505"/>
                  </a:cubicBezTo>
                  <a:cubicBezTo>
                    <a:pt x="15312" y="7272"/>
                    <a:pt x="15078" y="7105"/>
                    <a:pt x="14778" y="7005"/>
                  </a:cubicBezTo>
                  <a:cubicBezTo>
                    <a:pt x="14436" y="6872"/>
                    <a:pt x="14105" y="6815"/>
                    <a:pt x="13772" y="6815"/>
                  </a:cubicBezTo>
                  <a:cubicBezTo>
                    <a:pt x="13663" y="6815"/>
                    <a:pt x="13554" y="6821"/>
                    <a:pt x="13444" y="6833"/>
                  </a:cubicBezTo>
                  <a:lnTo>
                    <a:pt x="13444" y="6833"/>
                  </a:lnTo>
                  <a:cubicBezTo>
                    <a:pt x="13869" y="6694"/>
                    <a:pt x="14252" y="6456"/>
                    <a:pt x="14578" y="6104"/>
                  </a:cubicBezTo>
                  <a:cubicBezTo>
                    <a:pt x="14778" y="5904"/>
                    <a:pt x="14945" y="5604"/>
                    <a:pt x="15045" y="5337"/>
                  </a:cubicBezTo>
                  <a:cubicBezTo>
                    <a:pt x="15145" y="5170"/>
                    <a:pt x="15178" y="5004"/>
                    <a:pt x="15245" y="4837"/>
                  </a:cubicBezTo>
                  <a:cubicBezTo>
                    <a:pt x="15278" y="4670"/>
                    <a:pt x="15278" y="4503"/>
                    <a:pt x="15312" y="4270"/>
                  </a:cubicBezTo>
                  <a:cubicBezTo>
                    <a:pt x="14978" y="4070"/>
                    <a:pt x="14644" y="3936"/>
                    <a:pt x="14311" y="3870"/>
                  </a:cubicBezTo>
                  <a:cubicBezTo>
                    <a:pt x="14127" y="3814"/>
                    <a:pt x="13944" y="3790"/>
                    <a:pt x="13766" y="3790"/>
                  </a:cubicBezTo>
                  <a:cubicBezTo>
                    <a:pt x="13620" y="3790"/>
                    <a:pt x="13478" y="3806"/>
                    <a:pt x="13344" y="3836"/>
                  </a:cubicBezTo>
                  <a:cubicBezTo>
                    <a:pt x="12776" y="3903"/>
                    <a:pt x="12209" y="4203"/>
                    <a:pt x="11776" y="4603"/>
                  </a:cubicBezTo>
                  <a:cubicBezTo>
                    <a:pt x="12209" y="4203"/>
                    <a:pt x="12543" y="3703"/>
                    <a:pt x="12676" y="3102"/>
                  </a:cubicBezTo>
                  <a:cubicBezTo>
                    <a:pt x="12776" y="2835"/>
                    <a:pt x="12776" y="2502"/>
                    <a:pt x="12710" y="2168"/>
                  </a:cubicBezTo>
                  <a:cubicBezTo>
                    <a:pt x="12676" y="1835"/>
                    <a:pt x="12543" y="1501"/>
                    <a:pt x="12376" y="1168"/>
                  </a:cubicBezTo>
                  <a:cubicBezTo>
                    <a:pt x="12009" y="1168"/>
                    <a:pt x="11642" y="1201"/>
                    <a:pt x="11342" y="1334"/>
                  </a:cubicBezTo>
                  <a:cubicBezTo>
                    <a:pt x="11009" y="1434"/>
                    <a:pt x="10775" y="1568"/>
                    <a:pt x="10508" y="1768"/>
                  </a:cubicBezTo>
                  <a:cubicBezTo>
                    <a:pt x="10008" y="2168"/>
                    <a:pt x="9708" y="2702"/>
                    <a:pt x="9541" y="3269"/>
                  </a:cubicBezTo>
                  <a:cubicBezTo>
                    <a:pt x="9708" y="2702"/>
                    <a:pt x="9808" y="2068"/>
                    <a:pt x="9608" y="1535"/>
                  </a:cubicBezTo>
                  <a:cubicBezTo>
                    <a:pt x="9507" y="1234"/>
                    <a:pt x="9374" y="934"/>
                    <a:pt x="9174" y="701"/>
                  </a:cubicBezTo>
                  <a:cubicBezTo>
                    <a:pt x="8974" y="434"/>
                    <a:pt x="8707" y="200"/>
                    <a:pt x="83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4" name="Google Shape;3024;p44"/>
            <p:cNvSpPr/>
            <p:nvPr/>
          </p:nvSpPr>
          <p:spPr>
            <a:xfrm>
              <a:off x="4755650" y="1086875"/>
              <a:ext cx="277725" cy="279400"/>
            </a:xfrm>
            <a:custGeom>
              <a:avLst/>
              <a:gdLst/>
              <a:ahLst/>
              <a:cxnLst/>
              <a:rect l="l" t="t" r="r" b="b"/>
              <a:pathLst>
                <a:path w="11109" h="11176" extrusionOk="0">
                  <a:moveTo>
                    <a:pt x="10742" y="5638"/>
                  </a:moveTo>
                  <a:cubicBezTo>
                    <a:pt x="10575" y="5471"/>
                    <a:pt x="10408" y="5338"/>
                    <a:pt x="10208" y="5271"/>
                  </a:cubicBezTo>
                  <a:cubicBezTo>
                    <a:pt x="9808" y="5104"/>
                    <a:pt x="9408" y="5038"/>
                    <a:pt x="8974" y="5104"/>
                  </a:cubicBezTo>
                  <a:cubicBezTo>
                    <a:pt x="8907" y="5104"/>
                    <a:pt x="8807" y="5138"/>
                    <a:pt x="8740" y="5138"/>
                  </a:cubicBezTo>
                  <a:lnTo>
                    <a:pt x="8740" y="5138"/>
                  </a:lnTo>
                  <a:lnTo>
                    <a:pt x="8740" y="5138"/>
                  </a:lnTo>
                  <a:cubicBezTo>
                    <a:pt x="8807" y="5138"/>
                    <a:pt x="8907" y="5138"/>
                    <a:pt x="9007" y="5104"/>
                  </a:cubicBezTo>
                  <a:cubicBezTo>
                    <a:pt x="9441" y="5038"/>
                    <a:pt x="9808" y="4871"/>
                    <a:pt x="10141" y="4604"/>
                  </a:cubicBezTo>
                  <a:cubicBezTo>
                    <a:pt x="10308" y="4471"/>
                    <a:pt x="10442" y="4271"/>
                    <a:pt x="10508" y="4104"/>
                  </a:cubicBezTo>
                  <a:cubicBezTo>
                    <a:pt x="10575" y="4004"/>
                    <a:pt x="10608" y="3870"/>
                    <a:pt x="10642" y="3770"/>
                  </a:cubicBezTo>
                  <a:cubicBezTo>
                    <a:pt x="10675" y="3637"/>
                    <a:pt x="10675" y="3503"/>
                    <a:pt x="10742" y="3370"/>
                  </a:cubicBezTo>
                  <a:cubicBezTo>
                    <a:pt x="10508" y="3203"/>
                    <a:pt x="10275" y="3136"/>
                    <a:pt x="10075" y="3036"/>
                  </a:cubicBezTo>
                  <a:cubicBezTo>
                    <a:pt x="9841" y="2970"/>
                    <a:pt x="9608" y="2970"/>
                    <a:pt x="9408" y="2970"/>
                  </a:cubicBezTo>
                  <a:cubicBezTo>
                    <a:pt x="8974" y="3003"/>
                    <a:pt x="8607" y="3170"/>
                    <a:pt x="8273" y="3437"/>
                  </a:cubicBezTo>
                  <a:cubicBezTo>
                    <a:pt x="8207" y="3470"/>
                    <a:pt x="8140" y="3537"/>
                    <a:pt x="8107" y="3603"/>
                  </a:cubicBezTo>
                  <a:lnTo>
                    <a:pt x="8107" y="3603"/>
                  </a:lnTo>
                  <a:cubicBezTo>
                    <a:pt x="8173" y="3537"/>
                    <a:pt x="8240" y="3503"/>
                    <a:pt x="8307" y="3470"/>
                  </a:cubicBezTo>
                  <a:cubicBezTo>
                    <a:pt x="8640" y="3203"/>
                    <a:pt x="8907" y="2870"/>
                    <a:pt x="9007" y="2469"/>
                  </a:cubicBezTo>
                  <a:cubicBezTo>
                    <a:pt x="9074" y="2269"/>
                    <a:pt x="9107" y="2036"/>
                    <a:pt x="9107" y="1802"/>
                  </a:cubicBezTo>
                  <a:cubicBezTo>
                    <a:pt x="9107" y="1535"/>
                    <a:pt x="9007" y="1335"/>
                    <a:pt x="8941" y="1102"/>
                  </a:cubicBezTo>
                  <a:cubicBezTo>
                    <a:pt x="8674" y="1102"/>
                    <a:pt x="8440" y="1102"/>
                    <a:pt x="8173" y="1135"/>
                  </a:cubicBezTo>
                  <a:cubicBezTo>
                    <a:pt x="7973" y="1168"/>
                    <a:pt x="7773" y="1302"/>
                    <a:pt x="7606" y="1368"/>
                  </a:cubicBezTo>
                  <a:cubicBezTo>
                    <a:pt x="7273" y="1635"/>
                    <a:pt x="7006" y="1969"/>
                    <a:pt x="6839" y="2336"/>
                  </a:cubicBezTo>
                  <a:cubicBezTo>
                    <a:pt x="6806" y="2369"/>
                    <a:pt x="6806" y="2469"/>
                    <a:pt x="6806" y="2503"/>
                  </a:cubicBezTo>
                  <a:lnTo>
                    <a:pt x="6806" y="2503"/>
                  </a:lnTo>
                  <a:cubicBezTo>
                    <a:pt x="6839" y="2469"/>
                    <a:pt x="6839" y="2436"/>
                    <a:pt x="6906" y="2336"/>
                  </a:cubicBezTo>
                  <a:cubicBezTo>
                    <a:pt x="7073" y="1969"/>
                    <a:pt x="7106" y="1535"/>
                    <a:pt x="7006" y="1135"/>
                  </a:cubicBezTo>
                  <a:cubicBezTo>
                    <a:pt x="6972" y="935"/>
                    <a:pt x="6906" y="701"/>
                    <a:pt x="6772" y="535"/>
                  </a:cubicBezTo>
                  <a:cubicBezTo>
                    <a:pt x="6639" y="334"/>
                    <a:pt x="6472" y="168"/>
                    <a:pt x="6272" y="1"/>
                  </a:cubicBezTo>
                  <a:cubicBezTo>
                    <a:pt x="6139" y="34"/>
                    <a:pt x="6005" y="134"/>
                    <a:pt x="5938" y="168"/>
                  </a:cubicBezTo>
                  <a:cubicBezTo>
                    <a:pt x="5838" y="268"/>
                    <a:pt x="5738" y="334"/>
                    <a:pt x="5638" y="368"/>
                  </a:cubicBezTo>
                  <a:cubicBezTo>
                    <a:pt x="5471" y="535"/>
                    <a:pt x="5338" y="701"/>
                    <a:pt x="5271" y="935"/>
                  </a:cubicBezTo>
                  <a:cubicBezTo>
                    <a:pt x="5104" y="1302"/>
                    <a:pt x="5071" y="1702"/>
                    <a:pt x="5104" y="2136"/>
                  </a:cubicBezTo>
                  <a:lnTo>
                    <a:pt x="5104" y="2202"/>
                  </a:lnTo>
                  <a:lnTo>
                    <a:pt x="5104" y="2202"/>
                  </a:lnTo>
                  <a:lnTo>
                    <a:pt x="5104" y="2136"/>
                  </a:lnTo>
                  <a:cubicBezTo>
                    <a:pt x="5071" y="1702"/>
                    <a:pt x="4904" y="1335"/>
                    <a:pt x="4604" y="1002"/>
                  </a:cubicBezTo>
                  <a:cubicBezTo>
                    <a:pt x="4471" y="835"/>
                    <a:pt x="4271" y="701"/>
                    <a:pt x="4104" y="635"/>
                  </a:cubicBezTo>
                  <a:cubicBezTo>
                    <a:pt x="4004" y="601"/>
                    <a:pt x="3904" y="535"/>
                    <a:pt x="3770" y="501"/>
                  </a:cubicBezTo>
                  <a:cubicBezTo>
                    <a:pt x="3637" y="468"/>
                    <a:pt x="3503" y="468"/>
                    <a:pt x="3403" y="434"/>
                  </a:cubicBezTo>
                  <a:cubicBezTo>
                    <a:pt x="3236" y="635"/>
                    <a:pt x="3136" y="868"/>
                    <a:pt x="3070" y="1102"/>
                  </a:cubicBezTo>
                  <a:cubicBezTo>
                    <a:pt x="2970" y="1302"/>
                    <a:pt x="2970" y="1535"/>
                    <a:pt x="2970" y="1769"/>
                  </a:cubicBezTo>
                  <a:cubicBezTo>
                    <a:pt x="3003" y="2169"/>
                    <a:pt x="3170" y="2503"/>
                    <a:pt x="3437" y="2836"/>
                  </a:cubicBezTo>
                  <a:lnTo>
                    <a:pt x="3437" y="2836"/>
                  </a:lnTo>
                  <a:cubicBezTo>
                    <a:pt x="3170" y="2536"/>
                    <a:pt x="2836" y="2302"/>
                    <a:pt x="2469" y="2169"/>
                  </a:cubicBezTo>
                  <a:cubicBezTo>
                    <a:pt x="2269" y="2136"/>
                    <a:pt x="2069" y="2102"/>
                    <a:pt x="1802" y="2102"/>
                  </a:cubicBezTo>
                  <a:cubicBezTo>
                    <a:pt x="1569" y="2102"/>
                    <a:pt x="1335" y="2169"/>
                    <a:pt x="1102" y="2269"/>
                  </a:cubicBezTo>
                  <a:cubicBezTo>
                    <a:pt x="1102" y="2503"/>
                    <a:pt x="1102" y="2769"/>
                    <a:pt x="1135" y="3003"/>
                  </a:cubicBezTo>
                  <a:cubicBezTo>
                    <a:pt x="1168" y="3203"/>
                    <a:pt x="1302" y="3437"/>
                    <a:pt x="1402" y="3603"/>
                  </a:cubicBezTo>
                  <a:cubicBezTo>
                    <a:pt x="1602" y="3937"/>
                    <a:pt x="1902" y="4137"/>
                    <a:pt x="2236" y="4271"/>
                  </a:cubicBezTo>
                  <a:lnTo>
                    <a:pt x="2236" y="4271"/>
                  </a:lnTo>
                  <a:cubicBezTo>
                    <a:pt x="1902" y="4137"/>
                    <a:pt x="1502" y="4104"/>
                    <a:pt x="1135" y="4170"/>
                  </a:cubicBezTo>
                  <a:cubicBezTo>
                    <a:pt x="935" y="4204"/>
                    <a:pt x="735" y="4304"/>
                    <a:pt x="568" y="4437"/>
                  </a:cubicBezTo>
                  <a:cubicBezTo>
                    <a:pt x="334" y="4537"/>
                    <a:pt x="168" y="4704"/>
                    <a:pt x="1" y="4938"/>
                  </a:cubicBezTo>
                  <a:cubicBezTo>
                    <a:pt x="68" y="5038"/>
                    <a:pt x="134" y="5171"/>
                    <a:pt x="168" y="5271"/>
                  </a:cubicBezTo>
                  <a:cubicBezTo>
                    <a:pt x="268" y="5338"/>
                    <a:pt x="334" y="5471"/>
                    <a:pt x="401" y="5538"/>
                  </a:cubicBezTo>
                  <a:cubicBezTo>
                    <a:pt x="568" y="5705"/>
                    <a:pt x="735" y="5838"/>
                    <a:pt x="935" y="5938"/>
                  </a:cubicBezTo>
                  <a:cubicBezTo>
                    <a:pt x="1268" y="6105"/>
                    <a:pt x="1602" y="6139"/>
                    <a:pt x="1969" y="6105"/>
                  </a:cubicBezTo>
                  <a:lnTo>
                    <a:pt x="1969" y="6105"/>
                  </a:lnTo>
                  <a:lnTo>
                    <a:pt x="1969" y="6105"/>
                  </a:lnTo>
                  <a:cubicBezTo>
                    <a:pt x="1635" y="6172"/>
                    <a:pt x="1302" y="6305"/>
                    <a:pt x="1002" y="6539"/>
                  </a:cubicBezTo>
                  <a:cubicBezTo>
                    <a:pt x="835" y="6672"/>
                    <a:pt x="735" y="6872"/>
                    <a:pt x="635" y="7039"/>
                  </a:cubicBezTo>
                  <a:cubicBezTo>
                    <a:pt x="601" y="7139"/>
                    <a:pt x="568" y="7273"/>
                    <a:pt x="501" y="7373"/>
                  </a:cubicBezTo>
                  <a:cubicBezTo>
                    <a:pt x="468" y="7506"/>
                    <a:pt x="468" y="7640"/>
                    <a:pt x="434" y="7773"/>
                  </a:cubicBezTo>
                  <a:cubicBezTo>
                    <a:pt x="635" y="7940"/>
                    <a:pt x="901" y="8007"/>
                    <a:pt x="1102" y="8107"/>
                  </a:cubicBezTo>
                  <a:cubicBezTo>
                    <a:pt x="1302" y="8173"/>
                    <a:pt x="1569" y="8173"/>
                    <a:pt x="1769" y="8173"/>
                  </a:cubicBezTo>
                  <a:cubicBezTo>
                    <a:pt x="2136" y="8140"/>
                    <a:pt x="2469" y="8007"/>
                    <a:pt x="2769" y="7806"/>
                  </a:cubicBezTo>
                  <a:lnTo>
                    <a:pt x="2769" y="7806"/>
                  </a:lnTo>
                  <a:cubicBezTo>
                    <a:pt x="2469" y="8040"/>
                    <a:pt x="2269" y="8340"/>
                    <a:pt x="2136" y="8707"/>
                  </a:cubicBezTo>
                  <a:cubicBezTo>
                    <a:pt x="2102" y="8941"/>
                    <a:pt x="2069" y="9141"/>
                    <a:pt x="2069" y="9374"/>
                  </a:cubicBezTo>
                  <a:cubicBezTo>
                    <a:pt x="2069" y="9641"/>
                    <a:pt x="2136" y="9841"/>
                    <a:pt x="2236" y="10108"/>
                  </a:cubicBezTo>
                  <a:cubicBezTo>
                    <a:pt x="2469" y="10108"/>
                    <a:pt x="2736" y="10108"/>
                    <a:pt x="2970" y="10041"/>
                  </a:cubicBezTo>
                  <a:cubicBezTo>
                    <a:pt x="3170" y="10008"/>
                    <a:pt x="3403" y="9875"/>
                    <a:pt x="3570" y="9808"/>
                  </a:cubicBezTo>
                  <a:cubicBezTo>
                    <a:pt x="3904" y="9541"/>
                    <a:pt x="4137" y="9274"/>
                    <a:pt x="4271" y="8874"/>
                  </a:cubicBezTo>
                  <a:lnTo>
                    <a:pt x="4271" y="8874"/>
                  </a:lnTo>
                  <a:cubicBezTo>
                    <a:pt x="4137" y="9274"/>
                    <a:pt x="4070" y="9674"/>
                    <a:pt x="4137" y="10041"/>
                  </a:cubicBezTo>
                  <a:cubicBezTo>
                    <a:pt x="4170" y="10275"/>
                    <a:pt x="4271" y="10475"/>
                    <a:pt x="4404" y="10642"/>
                  </a:cubicBezTo>
                  <a:cubicBezTo>
                    <a:pt x="4504" y="10842"/>
                    <a:pt x="4671" y="11009"/>
                    <a:pt x="4904" y="11175"/>
                  </a:cubicBezTo>
                  <a:cubicBezTo>
                    <a:pt x="5004" y="11142"/>
                    <a:pt x="5138" y="11042"/>
                    <a:pt x="5238" y="11009"/>
                  </a:cubicBezTo>
                  <a:cubicBezTo>
                    <a:pt x="5305" y="10942"/>
                    <a:pt x="5438" y="10842"/>
                    <a:pt x="5505" y="10809"/>
                  </a:cubicBezTo>
                  <a:cubicBezTo>
                    <a:pt x="5672" y="10642"/>
                    <a:pt x="5805" y="10475"/>
                    <a:pt x="5905" y="10275"/>
                  </a:cubicBezTo>
                  <a:cubicBezTo>
                    <a:pt x="6072" y="9875"/>
                    <a:pt x="6105" y="9474"/>
                    <a:pt x="6072" y="9041"/>
                  </a:cubicBezTo>
                  <a:lnTo>
                    <a:pt x="6072" y="8974"/>
                  </a:lnTo>
                  <a:lnTo>
                    <a:pt x="6072" y="8974"/>
                  </a:lnTo>
                  <a:lnTo>
                    <a:pt x="6072" y="9041"/>
                  </a:lnTo>
                  <a:cubicBezTo>
                    <a:pt x="6105" y="9474"/>
                    <a:pt x="6272" y="9841"/>
                    <a:pt x="6572" y="10175"/>
                  </a:cubicBezTo>
                  <a:cubicBezTo>
                    <a:pt x="6672" y="10342"/>
                    <a:pt x="6906" y="10475"/>
                    <a:pt x="7073" y="10542"/>
                  </a:cubicBezTo>
                  <a:cubicBezTo>
                    <a:pt x="7139" y="10608"/>
                    <a:pt x="7273" y="10642"/>
                    <a:pt x="7406" y="10675"/>
                  </a:cubicBezTo>
                  <a:cubicBezTo>
                    <a:pt x="7506" y="10708"/>
                    <a:pt x="7640" y="10708"/>
                    <a:pt x="7773" y="10775"/>
                  </a:cubicBezTo>
                  <a:cubicBezTo>
                    <a:pt x="7940" y="10542"/>
                    <a:pt x="8007" y="10308"/>
                    <a:pt x="8107" y="10108"/>
                  </a:cubicBezTo>
                  <a:cubicBezTo>
                    <a:pt x="8173" y="9875"/>
                    <a:pt x="8173" y="9641"/>
                    <a:pt x="8173" y="9441"/>
                  </a:cubicBezTo>
                  <a:cubicBezTo>
                    <a:pt x="8140" y="9007"/>
                    <a:pt x="7973" y="8640"/>
                    <a:pt x="7740" y="8307"/>
                  </a:cubicBezTo>
                  <a:lnTo>
                    <a:pt x="7606" y="8173"/>
                  </a:lnTo>
                  <a:lnTo>
                    <a:pt x="7606" y="8173"/>
                  </a:lnTo>
                  <a:cubicBezTo>
                    <a:pt x="7640" y="8207"/>
                    <a:pt x="7673" y="8273"/>
                    <a:pt x="7673" y="8307"/>
                  </a:cubicBezTo>
                  <a:cubicBezTo>
                    <a:pt x="7940" y="8640"/>
                    <a:pt x="8273" y="8874"/>
                    <a:pt x="8674" y="9007"/>
                  </a:cubicBezTo>
                  <a:cubicBezTo>
                    <a:pt x="8907" y="9041"/>
                    <a:pt x="9107" y="9107"/>
                    <a:pt x="9341" y="9107"/>
                  </a:cubicBezTo>
                  <a:cubicBezTo>
                    <a:pt x="9608" y="9107"/>
                    <a:pt x="9808" y="9007"/>
                    <a:pt x="10075" y="8941"/>
                  </a:cubicBezTo>
                  <a:cubicBezTo>
                    <a:pt x="10075" y="8674"/>
                    <a:pt x="10075" y="8440"/>
                    <a:pt x="10008" y="8173"/>
                  </a:cubicBezTo>
                  <a:cubicBezTo>
                    <a:pt x="9975" y="7973"/>
                    <a:pt x="9841" y="7773"/>
                    <a:pt x="9774" y="7606"/>
                  </a:cubicBezTo>
                  <a:cubicBezTo>
                    <a:pt x="9508" y="7273"/>
                    <a:pt x="9174" y="7006"/>
                    <a:pt x="8807" y="6839"/>
                  </a:cubicBezTo>
                  <a:cubicBezTo>
                    <a:pt x="8740" y="6806"/>
                    <a:pt x="8640" y="6806"/>
                    <a:pt x="8574" y="6772"/>
                  </a:cubicBezTo>
                  <a:lnTo>
                    <a:pt x="8574" y="6706"/>
                  </a:lnTo>
                  <a:cubicBezTo>
                    <a:pt x="8640" y="6772"/>
                    <a:pt x="8740" y="6806"/>
                    <a:pt x="8774" y="6806"/>
                  </a:cubicBezTo>
                  <a:cubicBezTo>
                    <a:pt x="9141" y="6972"/>
                    <a:pt x="9574" y="7006"/>
                    <a:pt x="9975" y="6939"/>
                  </a:cubicBezTo>
                  <a:cubicBezTo>
                    <a:pt x="10175" y="6872"/>
                    <a:pt x="10408" y="6806"/>
                    <a:pt x="10575" y="6672"/>
                  </a:cubicBezTo>
                  <a:cubicBezTo>
                    <a:pt x="10775" y="6539"/>
                    <a:pt x="10942" y="6372"/>
                    <a:pt x="11109" y="6172"/>
                  </a:cubicBezTo>
                  <a:cubicBezTo>
                    <a:pt x="11075" y="6038"/>
                    <a:pt x="10975" y="5938"/>
                    <a:pt x="10942" y="5838"/>
                  </a:cubicBezTo>
                  <a:cubicBezTo>
                    <a:pt x="10875" y="5805"/>
                    <a:pt x="10775" y="5705"/>
                    <a:pt x="10742" y="563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5" name="Google Shape;3025;p44"/>
            <p:cNvSpPr/>
            <p:nvPr/>
          </p:nvSpPr>
          <p:spPr>
            <a:xfrm>
              <a:off x="4852400" y="1188125"/>
              <a:ext cx="85075" cy="77450"/>
            </a:xfrm>
            <a:custGeom>
              <a:avLst/>
              <a:gdLst/>
              <a:ahLst/>
              <a:cxnLst/>
              <a:rect l="l" t="t" r="r" b="b"/>
              <a:pathLst>
                <a:path w="3403" h="3098" extrusionOk="0">
                  <a:moveTo>
                    <a:pt x="1750" y="1"/>
                  </a:moveTo>
                  <a:cubicBezTo>
                    <a:pt x="1624" y="1"/>
                    <a:pt x="1496" y="18"/>
                    <a:pt x="1368" y="54"/>
                  </a:cubicBezTo>
                  <a:cubicBezTo>
                    <a:pt x="534" y="221"/>
                    <a:pt x="0" y="1054"/>
                    <a:pt x="200" y="1888"/>
                  </a:cubicBezTo>
                  <a:cubicBezTo>
                    <a:pt x="343" y="2604"/>
                    <a:pt x="977" y="3098"/>
                    <a:pt x="1681" y="3098"/>
                  </a:cubicBezTo>
                  <a:cubicBezTo>
                    <a:pt x="1798" y="3098"/>
                    <a:pt x="1916" y="3084"/>
                    <a:pt x="2035" y="3056"/>
                  </a:cubicBezTo>
                  <a:cubicBezTo>
                    <a:pt x="2869" y="2889"/>
                    <a:pt x="3403" y="2055"/>
                    <a:pt x="3203" y="1221"/>
                  </a:cubicBezTo>
                  <a:cubicBezTo>
                    <a:pt x="3061" y="515"/>
                    <a:pt x="2442" y="1"/>
                    <a:pt x="17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26" name="Google Shape;3026;p44"/>
          <p:cNvGrpSpPr/>
          <p:nvPr/>
        </p:nvGrpSpPr>
        <p:grpSpPr>
          <a:xfrm>
            <a:off x="8257283" y="3771050"/>
            <a:ext cx="482550" cy="490150"/>
            <a:chOff x="5811175" y="3358250"/>
            <a:chExt cx="482550" cy="490150"/>
          </a:xfrm>
        </p:grpSpPr>
        <p:sp>
          <p:nvSpPr>
            <p:cNvPr id="3027" name="Google Shape;3027;p44"/>
            <p:cNvSpPr/>
            <p:nvPr/>
          </p:nvSpPr>
          <p:spPr>
            <a:xfrm>
              <a:off x="5811175" y="3358250"/>
              <a:ext cx="482550" cy="490150"/>
            </a:xfrm>
            <a:custGeom>
              <a:avLst/>
              <a:gdLst/>
              <a:ahLst/>
              <a:cxnLst/>
              <a:rect l="l" t="t" r="r" b="b"/>
              <a:pathLst>
                <a:path w="19302" h="19606" extrusionOk="0">
                  <a:moveTo>
                    <a:pt x="12371" y="0"/>
                  </a:moveTo>
                  <a:cubicBezTo>
                    <a:pt x="10699" y="31"/>
                    <a:pt x="8663" y="1338"/>
                    <a:pt x="8116" y="3769"/>
                  </a:cubicBezTo>
                  <a:cubicBezTo>
                    <a:pt x="7964" y="4468"/>
                    <a:pt x="7933" y="5441"/>
                    <a:pt x="7964" y="6535"/>
                  </a:cubicBezTo>
                  <a:cubicBezTo>
                    <a:pt x="7447" y="5593"/>
                    <a:pt x="6870" y="4772"/>
                    <a:pt x="6353" y="4286"/>
                  </a:cubicBezTo>
                  <a:cubicBezTo>
                    <a:pt x="5306" y="3275"/>
                    <a:pt x="4042" y="2854"/>
                    <a:pt x="2893" y="2854"/>
                  </a:cubicBezTo>
                  <a:cubicBezTo>
                    <a:pt x="2073" y="2854"/>
                    <a:pt x="1312" y="3068"/>
                    <a:pt x="730" y="3435"/>
                  </a:cubicBezTo>
                  <a:cubicBezTo>
                    <a:pt x="213" y="5015"/>
                    <a:pt x="821" y="7356"/>
                    <a:pt x="3009" y="8633"/>
                  </a:cubicBezTo>
                  <a:cubicBezTo>
                    <a:pt x="3617" y="8997"/>
                    <a:pt x="4529" y="9301"/>
                    <a:pt x="5593" y="9605"/>
                  </a:cubicBezTo>
                  <a:cubicBezTo>
                    <a:pt x="4529" y="9848"/>
                    <a:pt x="3587" y="10122"/>
                    <a:pt x="2948" y="10456"/>
                  </a:cubicBezTo>
                  <a:cubicBezTo>
                    <a:pt x="760" y="11581"/>
                    <a:pt x="0" y="13921"/>
                    <a:pt x="395" y="15532"/>
                  </a:cubicBezTo>
                  <a:cubicBezTo>
                    <a:pt x="1040" y="15981"/>
                    <a:pt x="1898" y="16249"/>
                    <a:pt x="2821" y="16249"/>
                  </a:cubicBezTo>
                  <a:cubicBezTo>
                    <a:pt x="3899" y="16249"/>
                    <a:pt x="5064" y="15884"/>
                    <a:pt x="6079" y="15016"/>
                  </a:cubicBezTo>
                  <a:cubicBezTo>
                    <a:pt x="6596" y="14529"/>
                    <a:pt x="7204" y="13769"/>
                    <a:pt x="7812" y="12858"/>
                  </a:cubicBezTo>
                  <a:lnTo>
                    <a:pt x="7812" y="12858"/>
                  </a:lnTo>
                  <a:cubicBezTo>
                    <a:pt x="7721" y="13952"/>
                    <a:pt x="7721" y="14894"/>
                    <a:pt x="7812" y="15624"/>
                  </a:cubicBezTo>
                  <a:cubicBezTo>
                    <a:pt x="8237" y="18086"/>
                    <a:pt x="10213" y="19484"/>
                    <a:pt x="11885" y="19605"/>
                  </a:cubicBezTo>
                  <a:cubicBezTo>
                    <a:pt x="13222" y="18633"/>
                    <a:pt x="14134" y="16353"/>
                    <a:pt x="13131" y="14073"/>
                  </a:cubicBezTo>
                  <a:cubicBezTo>
                    <a:pt x="12827" y="13374"/>
                    <a:pt x="12310" y="12584"/>
                    <a:pt x="11611" y="11733"/>
                  </a:cubicBezTo>
                  <a:lnTo>
                    <a:pt x="11611" y="11733"/>
                  </a:lnTo>
                  <a:cubicBezTo>
                    <a:pt x="12614" y="12189"/>
                    <a:pt x="13526" y="12493"/>
                    <a:pt x="14225" y="12614"/>
                  </a:cubicBezTo>
                  <a:cubicBezTo>
                    <a:pt x="14506" y="12659"/>
                    <a:pt x="14780" y="12680"/>
                    <a:pt x="15046" y="12680"/>
                  </a:cubicBezTo>
                  <a:cubicBezTo>
                    <a:pt x="17145" y="12680"/>
                    <a:pt x="18762" y="11376"/>
                    <a:pt x="19301" y="10000"/>
                  </a:cubicBezTo>
                  <a:cubicBezTo>
                    <a:pt x="18793" y="8504"/>
                    <a:pt x="17132" y="7087"/>
                    <a:pt x="14901" y="7087"/>
                  </a:cubicBezTo>
                  <a:cubicBezTo>
                    <a:pt x="14730" y="7087"/>
                    <a:pt x="14555" y="7095"/>
                    <a:pt x="14377" y="7113"/>
                  </a:cubicBezTo>
                  <a:cubicBezTo>
                    <a:pt x="13587" y="7234"/>
                    <a:pt x="12645" y="7478"/>
                    <a:pt x="11672" y="7873"/>
                  </a:cubicBezTo>
                  <a:cubicBezTo>
                    <a:pt x="12371" y="7052"/>
                    <a:pt x="12979" y="6262"/>
                    <a:pt x="13283" y="5623"/>
                  </a:cubicBezTo>
                  <a:cubicBezTo>
                    <a:pt x="14438" y="3374"/>
                    <a:pt x="13617" y="1064"/>
                    <a:pt x="123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8" name="Google Shape;3028;p44"/>
            <p:cNvSpPr/>
            <p:nvPr/>
          </p:nvSpPr>
          <p:spPr>
            <a:xfrm>
              <a:off x="5926675" y="3475275"/>
              <a:ext cx="240150" cy="250775"/>
            </a:xfrm>
            <a:custGeom>
              <a:avLst/>
              <a:gdLst/>
              <a:ahLst/>
              <a:cxnLst/>
              <a:rect l="l" t="t" r="r" b="b"/>
              <a:pathLst>
                <a:path w="9606" h="10031" extrusionOk="0">
                  <a:moveTo>
                    <a:pt x="6079" y="0"/>
                  </a:moveTo>
                  <a:cubicBezTo>
                    <a:pt x="5046" y="334"/>
                    <a:pt x="4073" y="1125"/>
                    <a:pt x="3587" y="2371"/>
                  </a:cubicBezTo>
                  <a:cubicBezTo>
                    <a:pt x="2836" y="1829"/>
                    <a:pt x="1985" y="1587"/>
                    <a:pt x="1190" y="1587"/>
                  </a:cubicBezTo>
                  <a:cubicBezTo>
                    <a:pt x="827" y="1587"/>
                    <a:pt x="476" y="1637"/>
                    <a:pt x="152" y="1733"/>
                  </a:cubicBezTo>
                  <a:cubicBezTo>
                    <a:pt x="152" y="2797"/>
                    <a:pt x="608" y="4012"/>
                    <a:pt x="1672" y="4894"/>
                  </a:cubicBezTo>
                  <a:cubicBezTo>
                    <a:pt x="578" y="5684"/>
                    <a:pt x="61" y="6870"/>
                    <a:pt x="0" y="7933"/>
                  </a:cubicBezTo>
                  <a:cubicBezTo>
                    <a:pt x="387" y="8059"/>
                    <a:pt x="813" y="8128"/>
                    <a:pt x="1253" y="8128"/>
                  </a:cubicBezTo>
                  <a:cubicBezTo>
                    <a:pt x="1987" y="8128"/>
                    <a:pt x="2762" y="7934"/>
                    <a:pt x="3465" y="7477"/>
                  </a:cubicBezTo>
                  <a:cubicBezTo>
                    <a:pt x="3891" y="8784"/>
                    <a:pt x="4833" y="9636"/>
                    <a:pt x="5867" y="10031"/>
                  </a:cubicBezTo>
                  <a:cubicBezTo>
                    <a:pt x="6475" y="9149"/>
                    <a:pt x="6809" y="7903"/>
                    <a:pt x="6475" y="6596"/>
                  </a:cubicBezTo>
                  <a:cubicBezTo>
                    <a:pt x="7842" y="6596"/>
                    <a:pt x="8937" y="5958"/>
                    <a:pt x="9605" y="5137"/>
                  </a:cubicBezTo>
                  <a:cubicBezTo>
                    <a:pt x="8937" y="4255"/>
                    <a:pt x="7873" y="3526"/>
                    <a:pt x="6505" y="3435"/>
                  </a:cubicBezTo>
                  <a:cubicBezTo>
                    <a:pt x="6930" y="2158"/>
                    <a:pt x="6657" y="912"/>
                    <a:pt x="60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9" name="Google Shape;3029;p44"/>
            <p:cNvSpPr/>
            <p:nvPr/>
          </p:nvSpPr>
          <p:spPr>
            <a:xfrm>
              <a:off x="5981375" y="3551825"/>
              <a:ext cx="105650" cy="94800"/>
            </a:xfrm>
            <a:custGeom>
              <a:avLst/>
              <a:gdLst/>
              <a:ahLst/>
              <a:cxnLst/>
              <a:rect l="l" t="t" r="r" b="b"/>
              <a:pathLst>
                <a:path w="4226" h="3792" extrusionOk="0">
                  <a:moveTo>
                    <a:pt x="2090" y="0"/>
                  </a:moveTo>
                  <a:cubicBezTo>
                    <a:pt x="1313" y="0"/>
                    <a:pt x="595" y="499"/>
                    <a:pt x="335" y="1254"/>
                  </a:cubicBezTo>
                  <a:cubicBezTo>
                    <a:pt x="1" y="2257"/>
                    <a:pt x="487" y="3352"/>
                    <a:pt x="1460" y="3686"/>
                  </a:cubicBezTo>
                  <a:cubicBezTo>
                    <a:pt x="1673" y="3757"/>
                    <a:pt x="1891" y="3791"/>
                    <a:pt x="2105" y="3791"/>
                  </a:cubicBezTo>
                  <a:cubicBezTo>
                    <a:pt x="2894" y="3791"/>
                    <a:pt x="3628" y="3327"/>
                    <a:pt x="3891" y="2561"/>
                  </a:cubicBezTo>
                  <a:cubicBezTo>
                    <a:pt x="4226" y="1558"/>
                    <a:pt x="3739" y="464"/>
                    <a:pt x="2767" y="130"/>
                  </a:cubicBezTo>
                  <a:cubicBezTo>
                    <a:pt x="2543" y="41"/>
                    <a:pt x="2314" y="0"/>
                    <a:pt x="20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2" name="Google Shape;784;p40"/>
          <p:cNvSpPr txBox="1">
            <a:spLocks/>
          </p:cNvSpPr>
          <p:nvPr/>
        </p:nvSpPr>
        <p:spPr>
          <a:xfrm>
            <a:off x="35496" y="1090890"/>
            <a:ext cx="2850402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ca-ES" sz="5400" dirty="0" smtClean="0">
                <a:solidFill>
                  <a:srgbClr val="002060"/>
                </a:solidFill>
                <a:latin typeface="Khmer OS Content" pitchFamily="2" charset="0"/>
                <a:cs typeface="Khmer OS Content" pitchFamily="2" charset="0"/>
              </a:rPr>
              <a:t>ស</a:t>
            </a:r>
            <a:r>
              <a:rPr lang="ca-ES" sz="5400" dirty="0">
                <a:solidFill>
                  <a:srgbClr val="FF0000"/>
                </a:solidFill>
                <a:latin typeface="Khmer OS Content" pitchFamily="2" charset="0"/>
                <a:cs typeface="Khmer OS Content" pitchFamily="2" charset="0"/>
              </a:rPr>
              <a:t>ព</a:t>
            </a:r>
            <a:endParaRPr lang="en-US" sz="5400" b="1" dirty="0">
              <a:solidFill>
                <a:srgbClr val="FF0000"/>
              </a:solidFill>
              <a:latin typeface="Khmer OS Content" pitchFamily="2" charset="0"/>
              <a:cs typeface="Khmer OS Content" pitchFamily="2" charset="0"/>
            </a:endParaRPr>
          </a:p>
        </p:txBody>
      </p:sp>
      <p:sp>
        <p:nvSpPr>
          <p:cNvPr id="93" name="Google Shape;784;p40"/>
          <p:cNvSpPr txBox="1">
            <a:spLocks/>
          </p:cNvSpPr>
          <p:nvPr/>
        </p:nvSpPr>
        <p:spPr>
          <a:xfrm>
            <a:off x="2009630" y="1090890"/>
            <a:ext cx="2850402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ca-ES" sz="5400" dirty="0" smtClean="0">
                <a:solidFill>
                  <a:srgbClr val="002060"/>
                </a:solidFill>
                <a:latin typeface="Khmer OS Content" pitchFamily="2" charset="0"/>
                <a:cs typeface="Khmer OS Content" pitchFamily="2" charset="0"/>
              </a:rPr>
              <a:t>គុ</a:t>
            </a:r>
            <a:r>
              <a:rPr lang="ca-ES" sz="5400" dirty="0">
                <a:solidFill>
                  <a:srgbClr val="FF0000"/>
                </a:solidFill>
                <a:latin typeface="Khmer OS Content" pitchFamily="2" charset="0"/>
                <a:cs typeface="Khmer OS Content" pitchFamily="2" charset="0"/>
              </a:rPr>
              <a:t>ណ</a:t>
            </a:r>
            <a:endParaRPr lang="en-US" sz="5400" b="1" dirty="0">
              <a:solidFill>
                <a:srgbClr val="002060"/>
              </a:solidFill>
              <a:latin typeface="Khmer OS Content" pitchFamily="2" charset="0"/>
              <a:cs typeface="Khmer OS Content" pitchFamily="2" charset="0"/>
            </a:endParaRPr>
          </a:p>
        </p:txBody>
      </p:sp>
      <p:sp>
        <p:nvSpPr>
          <p:cNvPr id="94" name="Google Shape;784;p40"/>
          <p:cNvSpPr txBox="1">
            <a:spLocks/>
          </p:cNvSpPr>
          <p:nvPr/>
        </p:nvSpPr>
        <p:spPr>
          <a:xfrm>
            <a:off x="4025854" y="1059582"/>
            <a:ext cx="2850402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ca-ES" sz="5400" dirty="0" smtClean="0">
                <a:solidFill>
                  <a:srgbClr val="002060"/>
                </a:solidFill>
                <a:latin typeface="Khmer OS Content" pitchFamily="2" charset="0"/>
                <a:cs typeface="Khmer OS Content" pitchFamily="2" charset="0"/>
              </a:rPr>
              <a:t>សេ</a:t>
            </a:r>
            <a:r>
              <a:rPr lang="ca-ES" sz="5400" dirty="0">
                <a:solidFill>
                  <a:srgbClr val="FF0000"/>
                </a:solidFill>
                <a:latin typeface="Khmer OS Content" pitchFamily="2" charset="0"/>
                <a:cs typeface="Khmer OS Content" pitchFamily="2" charset="0"/>
              </a:rPr>
              <a:t>ព</a:t>
            </a:r>
            <a:endParaRPr lang="en-US" sz="5400" b="1" dirty="0">
              <a:solidFill>
                <a:srgbClr val="002060"/>
              </a:solidFill>
              <a:latin typeface="Khmer OS Content" pitchFamily="2" charset="0"/>
              <a:cs typeface="Khmer OS Content" pitchFamily="2" charset="0"/>
            </a:endParaRPr>
          </a:p>
        </p:txBody>
      </p:sp>
      <p:sp>
        <p:nvSpPr>
          <p:cNvPr id="95" name="Google Shape;784;p40"/>
          <p:cNvSpPr txBox="1">
            <a:spLocks/>
          </p:cNvSpPr>
          <p:nvPr/>
        </p:nvSpPr>
        <p:spPr>
          <a:xfrm>
            <a:off x="5898062" y="1090890"/>
            <a:ext cx="2850402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ca-ES" sz="5400" dirty="0" smtClean="0">
                <a:solidFill>
                  <a:srgbClr val="002060"/>
                </a:solidFill>
                <a:latin typeface="Khmer OS Content" pitchFamily="2" charset="0"/>
                <a:cs typeface="Khmer OS Content" pitchFamily="2" charset="0"/>
              </a:rPr>
              <a:t>រុ</a:t>
            </a:r>
            <a:r>
              <a:rPr lang="ca-ES" sz="5400" dirty="0">
                <a:solidFill>
                  <a:srgbClr val="FF0000"/>
                </a:solidFill>
                <a:latin typeface="Khmer OS Content" pitchFamily="2" charset="0"/>
                <a:cs typeface="Khmer OS Content" pitchFamily="2" charset="0"/>
              </a:rPr>
              <a:t>ណ</a:t>
            </a:r>
            <a:endParaRPr lang="en-US" sz="5400" b="1" dirty="0">
              <a:solidFill>
                <a:srgbClr val="002060"/>
              </a:solidFill>
              <a:latin typeface="Khmer OS Content" pitchFamily="2" charset="0"/>
              <a:cs typeface="Khmer OS Content" pitchFamily="2" charset="0"/>
            </a:endParaRPr>
          </a:p>
        </p:txBody>
      </p:sp>
      <p:sp>
        <p:nvSpPr>
          <p:cNvPr id="96" name="Google Shape;784;p40"/>
          <p:cNvSpPr txBox="1">
            <a:spLocks/>
          </p:cNvSpPr>
          <p:nvPr/>
        </p:nvSpPr>
        <p:spPr>
          <a:xfrm>
            <a:off x="497462" y="2499742"/>
            <a:ext cx="2850402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ca-ES" sz="5400" dirty="0" smtClean="0">
                <a:solidFill>
                  <a:srgbClr val="002060"/>
                </a:solidFill>
                <a:latin typeface="Khmer OS Content" pitchFamily="2" charset="0"/>
                <a:cs typeface="Khmer OS Content" pitchFamily="2" charset="0"/>
              </a:rPr>
              <a:t>សព</a:t>
            </a:r>
            <a:endParaRPr lang="en-US" sz="5400" b="1" dirty="0">
              <a:solidFill>
                <a:srgbClr val="002060"/>
              </a:solidFill>
              <a:latin typeface="Khmer OS Content" pitchFamily="2" charset="0"/>
              <a:cs typeface="Khmer OS Content" pitchFamily="2" charset="0"/>
            </a:endParaRPr>
          </a:p>
        </p:txBody>
      </p:sp>
      <p:sp>
        <p:nvSpPr>
          <p:cNvPr id="97" name="Google Shape;784;p40"/>
          <p:cNvSpPr txBox="1">
            <a:spLocks/>
          </p:cNvSpPr>
          <p:nvPr/>
        </p:nvSpPr>
        <p:spPr>
          <a:xfrm>
            <a:off x="2915816" y="2531050"/>
            <a:ext cx="2850402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ca-ES" sz="5400" dirty="0" smtClean="0">
                <a:solidFill>
                  <a:srgbClr val="002060"/>
                </a:solidFill>
                <a:latin typeface="Khmer OS Content" pitchFamily="2" charset="0"/>
                <a:cs typeface="Khmer OS Content" pitchFamily="2" charset="0"/>
              </a:rPr>
              <a:t>កោណ</a:t>
            </a:r>
            <a:endParaRPr lang="en-US" sz="5400" b="1" dirty="0">
              <a:solidFill>
                <a:srgbClr val="002060"/>
              </a:solidFill>
              <a:latin typeface="Khmer OS Content" pitchFamily="2" charset="0"/>
              <a:cs typeface="Khmer OS Content" pitchFamily="2" charset="0"/>
            </a:endParaRPr>
          </a:p>
        </p:txBody>
      </p:sp>
      <p:sp>
        <p:nvSpPr>
          <p:cNvPr id="98" name="Google Shape;784;p40"/>
          <p:cNvSpPr txBox="1">
            <a:spLocks/>
          </p:cNvSpPr>
          <p:nvPr/>
        </p:nvSpPr>
        <p:spPr>
          <a:xfrm>
            <a:off x="5177982" y="2531050"/>
            <a:ext cx="2850402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ca-ES" sz="5400" dirty="0" smtClean="0">
                <a:solidFill>
                  <a:srgbClr val="002060"/>
                </a:solidFill>
                <a:latin typeface="Khmer OS Content" pitchFamily="2" charset="0"/>
                <a:cs typeface="Khmer OS Content" pitchFamily="2" charset="0"/>
              </a:rPr>
              <a:t>ប៉ុណ</a:t>
            </a:r>
            <a:endParaRPr lang="en-US" sz="5400" b="1" dirty="0">
              <a:solidFill>
                <a:srgbClr val="002060"/>
              </a:solidFill>
              <a:latin typeface="Khmer OS Content" pitchFamily="2" charset="0"/>
              <a:cs typeface="Khmer OS Conten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/>
      <p:bldP spid="93" grpId="0"/>
      <p:bldP spid="94" grpId="0"/>
      <p:bldP spid="95" grpId="0"/>
      <p:bldP spid="96" grpId="0"/>
      <p:bldP spid="97" grpId="0"/>
      <p:bldP spid="9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402" y="536318"/>
            <a:ext cx="7689030" cy="3979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034" name="Google Shape;3034;p45"/>
          <p:cNvGrpSpPr/>
          <p:nvPr/>
        </p:nvGrpSpPr>
        <p:grpSpPr>
          <a:xfrm>
            <a:off x="8569288" y="4423863"/>
            <a:ext cx="194021" cy="191487"/>
            <a:chOff x="6232000" y="1435050"/>
            <a:chExt cx="488225" cy="481850"/>
          </a:xfrm>
        </p:grpSpPr>
        <p:sp>
          <p:nvSpPr>
            <p:cNvPr id="3035" name="Google Shape;3035;p45"/>
            <p:cNvSpPr/>
            <p:nvPr/>
          </p:nvSpPr>
          <p:spPr>
            <a:xfrm>
              <a:off x="6578000" y="1463375"/>
              <a:ext cx="83150" cy="78250"/>
            </a:xfrm>
            <a:custGeom>
              <a:avLst/>
              <a:gdLst/>
              <a:ahLst/>
              <a:cxnLst/>
              <a:rect l="l" t="t" r="r" b="b"/>
              <a:pathLst>
                <a:path w="3326" h="3130" extrusionOk="0">
                  <a:moveTo>
                    <a:pt x="482" y="1"/>
                  </a:moveTo>
                  <a:cubicBezTo>
                    <a:pt x="280" y="1"/>
                    <a:pt x="95" y="114"/>
                    <a:pt x="1" y="293"/>
                  </a:cubicBezTo>
                  <a:lnTo>
                    <a:pt x="3322" y="3130"/>
                  </a:lnTo>
                  <a:lnTo>
                    <a:pt x="3322" y="564"/>
                  </a:lnTo>
                  <a:cubicBezTo>
                    <a:pt x="3325" y="253"/>
                    <a:pt x="3072" y="1"/>
                    <a:pt x="2761" y="1"/>
                  </a:cubicBezTo>
                  <a:cubicBezTo>
                    <a:pt x="2760" y="1"/>
                    <a:pt x="2758" y="1"/>
                    <a:pt x="2756" y="1"/>
                  </a:cubicBezTo>
                  <a:lnTo>
                    <a:pt x="497" y="1"/>
                  </a:lnTo>
                  <a:cubicBezTo>
                    <a:pt x="492" y="1"/>
                    <a:pt x="487" y="1"/>
                    <a:pt x="4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036" name="Google Shape;3036;p45"/>
            <p:cNvSpPr/>
            <p:nvPr/>
          </p:nvSpPr>
          <p:spPr>
            <a:xfrm>
              <a:off x="6421725" y="1773850"/>
              <a:ext cx="112950" cy="143050"/>
            </a:xfrm>
            <a:custGeom>
              <a:avLst/>
              <a:gdLst/>
              <a:ahLst/>
              <a:cxnLst/>
              <a:rect l="l" t="t" r="r" b="b"/>
              <a:pathLst>
                <a:path w="4518" h="5722" extrusionOk="0">
                  <a:moveTo>
                    <a:pt x="2822" y="1130"/>
                  </a:moveTo>
                  <a:cubicBezTo>
                    <a:pt x="3325" y="1130"/>
                    <a:pt x="3578" y="1738"/>
                    <a:pt x="3222" y="2093"/>
                  </a:cubicBezTo>
                  <a:cubicBezTo>
                    <a:pt x="3106" y="2209"/>
                    <a:pt x="2964" y="2260"/>
                    <a:pt x="2825" y="2260"/>
                  </a:cubicBezTo>
                  <a:cubicBezTo>
                    <a:pt x="2535" y="2260"/>
                    <a:pt x="2259" y="2036"/>
                    <a:pt x="2259" y="1696"/>
                  </a:cubicBezTo>
                  <a:cubicBezTo>
                    <a:pt x="2259" y="1383"/>
                    <a:pt x="2509" y="1130"/>
                    <a:pt x="2822" y="1130"/>
                  </a:cubicBezTo>
                  <a:close/>
                  <a:moveTo>
                    <a:pt x="0" y="1"/>
                  </a:moveTo>
                  <a:lnTo>
                    <a:pt x="0" y="5722"/>
                  </a:lnTo>
                  <a:lnTo>
                    <a:pt x="4517" y="5722"/>
                  </a:lnTo>
                  <a:lnTo>
                    <a:pt x="451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037" name="Google Shape;3037;p45"/>
            <p:cNvSpPr/>
            <p:nvPr/>
          </p:nvSpPr>
          <p:spPr>
            <a:xfrm>
              <a:off x="6448975" y="1632700"/>
              <a:ext cx="56475" cy="56475"/>
            </a:xfrm>
            <a:custGeom>
              <a:avLst/>
              <a:gdLst/>
              <a:ahLst/>
              <a:cxnLst/>
              <a:rect l="l" t="t" r="r" b="b"/>
              <a:pathLst>
                <a:path w="2259" h="2259" extrusionOk="0">
                  <a:moveTo>
                    <a:pt x="0" y="0"/>
                  </a:moveTo>
                  <a:lnTo>
                    <a:pt x="0" y="2259"/>
                  </a:lnTo>
                  <a:lnTo>
                    <a:pt x="2259" y="2259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038" name="Google Shape;3038;p45"/>
            <p:cNvSpPr/>
            <p:nvPr/>
          </p:nvSpPr>
          <p:spPr>
            <a:xfrm>
              <a:off x="6232000" y="1435050"/>
              <a:ext cx="488225" cy="237825"/>
            </a:xfrm>
            <a:custGeom>
              <a:avLst/>
              <a:gdLst/>
              <a:ahLst/>
              <a:cxnLst/>
              <a:rect l="l" t="t" r="r" b="b"/>
              <a:pathLst>
                <a:path w="19529" h="9513" extrusionOk="0">
                  <a:moveTo>
                    <a:pt x="9821" y="0"/>
                  </a:moveTo>
                  <a:cubicBezTo>
                    <a:pt x="9559" y="0"/>
                    <a:pt x="9297" y="92"/>
                    <a:pt x="9086" y="276"/>
                  </a:cubicBezTo>
                  <a:lnTo>
                    <a:pt x="531" y="7521"/>
                  </a:lnTo>
                  <a:cubicBezTo>
                    <a:pt x="61" y="7921"/>
                    <a:pt x="1" y="8626"/>
                    <a:pt x="395" y="9099"/>
                  </a:cubicBezTo>
                  <a:cubicBezTo>
                    <a:pt x="620" y="9369"/>
                    <a:pt x="942" y="9508"/>
                    <a:pt x="1266" y="9508"/>
                  </a:cubicBezTo>
                  <a:cubicBezTo>
                    <a:pt x="1525" y="9508"/>
                    <a:pt x="1785" y="9419"/>
                    <a:pt x="1997" y="9237"/>
                  </a:cubicBezTo>
                  <a:lnTo>
                    <a:pt x="9821" y="2622"/>
                  </a:lnTo>
                  <a:lnTo>
                    <a:pt x="17544" y="9240"/>
                  </a:lnTo>
                  <a:cubicBezTo>
                    <a:pt x="17759" y="9425"/>
                    <a:pt x="18019" y="9513"/>
                    <a:pt x="18278" y="9513"/>
                  </a:cubicBezTo>
                  <a:cubicBezTo>
                    <a:pt x="18661" y="9513"/>
                    <a:pt x="19039" y="9318"/>
                    <a:pt x="19252" y="8954"/>
                  </a:cubicBezTo>
                  <a:cubicBezTo>
                    <a:pt x="19529" y="8482"/>
                    <a:pt x="19430" y="7879"/>
                    <a:pt x="19014" y="7524"/>
                  </a:cubicBezTo>
                  <a:lnTo>
                    <a:pt x="10555" y="276"/>
                  </a:lnTo>
                  <a:cubicBezTo>
                    <a:pt x="10345" y="92"/>
                    <a:pt x="10083" y="0"/>
                    <a:pt x="98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039" name="Google Shape;3039;p45"/>
            <p:cNvSpPr/>
            <p:nvPr/>
          </p:nvSpPr>
          <p:spPr>
            <a:xfrm>
              <a:off x="6291025" y="1537700"/>
              <a:ext cx="369800" cy="379200"/>
            </a:xfrm>
            <a:custGeom>
              <a:avLst/>
              <a:gdLst/>
              <a:ahLst/>
              <a:cxnLst/>
              <a:rect l="l" t="t" r="r" b="b"/>
              <a:pathLst>
                <a:path w="14792" h="15168" extrusionOk="0">
                  <a:moveTo>
                    <a:pt x="9143" y="2671"/>
                  </a:moveTo>
                  <a:cubicBezTo>
                    <a:pt x="9453" y="2671"/>
                    <a:pt x="9706" y="2924"/>
                    <a:pt x="9706" y="3237"/>
                  </a:cubicBezTo>
                  <a:lnTo>
                    <a:pt x="9706" y="6625"/>
                  </a:lnTo>
                  <a:cubicBezTo>
                    <a:pt x="9706" y="6935"/>
                    <a:pt x="9453" y="7188"/>
                    <a:pt x="9143" y="7188"/>
                  </a:cubicBezTo>
                  <a:lnTo>
                    <a:pt x="5755" y="7188"/>
                  </a:lnTo>
                  <a:cubicBezTo>
                    <a:pt x="5442" y="7188"/>
                    <a:pt x="5189" y="6935"/>
                    <a:pt x="5189" y="6625"/>
                  </a:cubicBezTo>
                  <a:lnTo>
                    <a:pt x="5189" y="3237"/>
                  </a:lnTo>
                  <a:cubicBezTo>
                    <a:pt x="5189" y="2924"/>
                    <a:pt x="5442" y="2671"/>
                    <a:pt x="5755" y="2671"/>
                  </a:cubicBezTo>
                  <a:close/>
                  <a:moveTo>
                    <a:pt x="7448" y="0"/>
                  </a:moveTo>
                  <a:lnTo>
                    <a:pt x="4" y="6291"/>
                  </a:lnTo>
                  <a:lnTo>
                    <a:pt x="4" y="14605"/>
                  </a:lnTo>
                  <a:cubicBezTo>
                    <a:pt x="1" y="14913"/>
                    <a:pt x="254" y="15168"/>
                    <a:pt x="564" y="15168"/>
                  </a:cubicBezTo>
                  <a:cubicBezTo>
                    <a:pt x="566" y="15168"/>
                    <a:pt x="568" y="15168"/>
                    <a:pt x="570" y="15168"/>
                  </a:cubicBezTo>
                  <a:lnTo>
                    <a:pt x="4060" y="15168"/>
                  </a:lnTo>
                  <a:lnTo>
                    <a:pt x="4060" y="8883"/>
                  </a:lnTo>
                  <a:cubicBezTo>
                    <a:pt x="4060" y="8570"/>
                    <a:pt x="4313" y="8317"/>
                    <a:pt x="4626" y="8317"/>
                  </a:cubicBezTo>
                  <a:lnTo>
                    <a:pt x="10272" y="8317"/>
                  </a:lnTo>
                  <a:cubicBezTo>
                    <a:pt x="10582" y="8317"/>
                    <a:pt x="10835" y="8570"/>
                    <a:pt x="10835" y="8883"/>
                  </a:cubicBezTo>
                  <a:lnTo>
                    <a:pt x="10835" y="15168"/>
                  </a:lnTo>
                  <a:lnTo>
                    <a:pt x="14223" y="15168"/>
                  </a:lnTo>
                  <a:cubicBezTo>
                    <a:pt x="14225" y="15168"/>
                    <a:pt x="14227" y="15168"/>
                    <a:pt x="14228" y="15168"/>
                  </a:cubicBezTo>
                  <a:cubicBezTo>
                    <a:pt x="14539" y="15168"/>
                    <a:pt x="14792" y="14913"/>
                    <a:pt x="14789" y="14605"/>
                  </a:cubicBezTo>
                  <a:lnTo>
                    <a:pt x="14789" y="6291"/>
                  </a:lnTo>
                  <a:lnTo>
                    <a:pt x="744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3040" name="Google Shape;3040;p45">
            <a:hlinkClick r:id="rId4" action="ppaction://hlinksldjump"/>
          </p:cNvPr>
          <p:cNvSpPr txBox="1"/>
          <p:nvPr/>
        </p:nvSpPr>
        <p:spPr>
          <a:xfrm>
            <a:off x="8416250" y="607452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01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3041" name="Google Shape;3041;p45">
            <a:hlinkClick r:id="rId5" action="ppaction://hlinksldjump"/>
          </p:cNvPr>
          <p:cNvSpPr txBox="1"/>
          <p:nvPr/>
        </p:nvSpPr>
        <p:spPr>
          <a:xfrm>
            <a:off x="8416250" y="117177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02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3042" name="Google Shape;3042;p45">
            <a:hlinkClick r:id="" action="ppaction://noaction"/>
          </p:cNvPr>
          <p:cNvSpPr txBox="1"/>
          <p:nvPr/>
        </p:nvSpPr>
        <p:spPr>
          <a:xfrm>
            <a:off x="8416250" y="1709824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03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3043" name="Google Shape;3043;p45">
            <a:hlinkClick r:id="" action="ppaction://noaction"/>
          </p:cNvPr>
          <p:cNvSpPr txBox="1"/>
          <p:nvPr/>
        </p:nvSpPr>
        <p:spPr>
          <a:xfrm>
            <a:off x="8416250" y="2276175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04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3044" name="Google Shape;3044;p45">
            <a:hlinkClick r:id="" action="ppaction://noaction"/>
          </p:cNvPr>
          <p:cNvSpPr txBox="1"/>
          <p:nvPr/>
        </p:nvSpPr>
        <p:spPr>
          <a:xfrm>
            <a:off x="8416250" y="283429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05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3045" name="Google Shape;3045;p45">
            <a:hlinkClick r:id="" action="ppaction://noaction"/>
          </p:cNvPr>
          <p:cNvSpPr txBox="1"/>
          <p:nvPr/>
        </p:nvSpPr>
        <p:spPr>
          <a:xfrm>
            <a:off x="8416250" y="3396535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06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3046" name="Google Shape;3046;p45">
            <a:hlinkClick r:id="rId6" action="ppaction://hlinksldjump"/>
          </p:cNvPr>
          <p:cNvSpPr/>
          <p:nvPr/>
        </p:nvSpPr>
        <p:spPr>
          <a:xfrm>
            <a:off x="8473075" y="4372025"/>
            <a:ext cx="443400" cy="295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</p:txBody>
      </p:sp>
      <p:grpSp>
        <p:nvGrpSpPr>
          <p:cNvPr id="3136" name="Google Shape;3136;p45"/>
          <p:cNvGrpSpPr/>
          <p:nvPr/>
        </p:nvGrpSpPr>
        <p:grpSpPr>
          <a:xfrm>
            <a:off x="736417" y="195486"/>
            <a:ext cx="307191" cy="387924"/>
            <a:chOff x="849340" y="1919901"/>
            <a:chExt cx="271466" cy="342810"/>
          </a:xfrm>
        </p:grpSpPr>
        <p:sp>
          <p:nvSpPr>
            <p:cNvPr id="3137" name="Google Shape;3137;p45"/>
            <p:cNvSpPr/>
            <p:nvPr/>
          </p:nvSpPr>
          <p:spPr>
            <a:xfrm>
              <a:off x="866557" y="2174116"/>
              <a:ext cx="79574" cy="88595"/>
            </a:xfrm>
            <a:custGeom>
              <a:avLst/>
              <a:gdLst/>
              <a:ahLst/>
              <a:cxnLst/>
              <a:rect l="l" t="t" r="r" b="b"/>
              <a:pathLst>
                <a:path w="2311" h="2573" extrusionOk="0">
                  <a:moveTo>
                    <a:pt x="2311" y="0"/>
                  </a:moveTo>
                  <a:lnTo>
                    <a:pt x="1072" y="477"/>
                  </a:lnTo>
                  <a:cubicBezTo>
                    <a:pt x="477" y="477"/>
                    <a:pt x="1" y="1001"/>
                    <a:pt x="48" y="1596"/>
                  </a:cubicBezTo>
                  <a:cubicBezTo>
                    <a:pt x="72" y="2120"/>
                    <a:pt x="549" y="2572"/>
                    <a:pt x="1072" y="2572"/>
                  </a:cubicBezTo>
                  <a:lnTo>
                    <a:pt x="1263" y="2572"/>
                  </a:lnTo>
                  <a:cubicBezTo>
                    <a:pt x="1835" y="2572"/>
                    <a:pt x="2311" y="2120"/>
                    <a:pt x="2311" y="1501"/>
                  </a:cubicBezTo>
                  <a:lnTo>
                    <a:pt x="2311" y="0"/>
                  </a:lnTo>
                  <a:close/>
                </a:path>
              </a:pathLst>
            </a:custGeom>
            <a:solidFill>
              <a:srgbClr val="FFB3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8" name="Google Shape;3138;p45"/>
            <p:cNvSpPr/>
            <p:nvPr/>
          </p:nvSpPr>
          <p:spPr>
            <a:xfrm>
              <a:off x="1024016" y="2177387"/>
              <a:ext cx="78747" cy="85324"/>
            </a:xfrm>
            <a:custGeom>
              <a:avLst/>
              <a:gdLst/>
              <a:ahLst/>
              <a:cxnLst/>
              <a:rect l="l" t="t" r="r" b="b"/>
              <a:pathLst>
                <a:path w="2287" h="2478" extrusionOk="0">
                  <a:moveTo>
                    <a:pt x="0" y="1"/>
                  </a:moveTo>
                  <a:lnTo>
                    <a:pt x="0" y="1430"/>
                  </a:lnTo>
                  <a:cubicBezTo>
                    <a:pt x="0" y="2001"/>
                    <a:pt x="476" y="2477"/>
                    <a:pt x="1024" y="2477"/>
                  </a:cubicBezTo>
                  <a:lnTo>
                    <a:pt x="1239" y="2477"/>
                  </a:lnTo>
                  <a:cubicBezTo>
                    <a:pt x="1810" y="2477"/>
                    <a:pt x="2286" y="2025"/>
                    <a:pt x="2263" y="1430"/>
                  </a:cubicBezTo>
                  <a:cubicBezTo>
                    <a:pt x="2263" y="858"/>
                    <a:pt x="1786" y="382"/>
                    <a:pt x="1215" y="382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B3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9" name="Google Shape;3139;p45"/>
            <p:cNvSpPr/>
            <p:nvPr/>
          </p:nvSpPr>
          <p:spPr>
            <a:xfrm>
              <a:off x="946922" y="2183964"/>
              <a:ext cx="77955" cy="78747"/>
            </a:xfrm>
            <a:custGeom>
              <a:avLst/>
              <a:gdLst/>
              <a:ahLst/>
              <a:cxnLst/>
              <a:rect l="l" t="t" r="r" b="b"/>
              <a:pathLst>
                <a:path w="2264" h="2287" extrusionOk="0">
                  <a:moveTo>
                    <a:pt x="1" y="0"/>
                  </a:moveTo>
                  <a:lnTo>
                    <a:pt x="1" y="1143"/>
                  </a:lnTo>
                  <a:cubicBezTo>
                    <a:pt x="1" y="1786"/>
                    <a:pt x="501" y="2286"/>
                    <a:pt x="1120" y="2286"/>
                  </a:cubicBezTo>
                  <a:cubicBezTo>
                    <a:pt x="1763" y="2286"/>
                    <a:pt x="2263" y="1786"/>
                    <a:pt x="2263" y="1119"/>
                  </a:cubicBezTo>
                  <a:lnTo>
                    <a:pt x="226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0" name="Google Shape;3140;p45"/>
            <p:cNvSpPr/>
            <p:nvPr/>
          </p:nvSpPr>
          <p:spPr>
            <a:xfrm>
              <a:off x="967444" y="2184790"/>
              <a:ext cx="36085" cy="56779"/>
            </a:xfrm>
            <a:custGeom>
              <a:avLst/>
              <a:gdLst/>
              <a:ahLst/>
              <a:cxnLst/>
              <a:rect l="l" t="t" r="r" b="b"/>
              <a:pathLst>
                <a:path w="1048" h="1649" extrusionOk="0">
                  <a:moveTo>
                    <a:pt x="0" y="0"/>
                  </a:moveTo>
                  <a:lnTo>
                    <a:pt x="0" y="1095"/>
                  </a:lnTo>
                  <a:cubicBezTo>
                    <a:pt x="0" y="1357"/>
                    <a:pt x="167" y="1572"/>
                    <a:pt x="452" y="1643"/>
                  </a:cubicBezTo>
                  <a:cubicBezTo>
                    <a:pt x="477" y="1647"/>
                    <a:pt x="502" y="1649"/>
                    <a:pt x="526" y="1649"/>
                  </a:cubicBezTo>
                  <a:cubicBezTo>
                    <a:pt x="806" y="1649"/>
                    <a:pt x="1048" y="1404"/>
                    <a:pt x="1048" y="1119"/>
                  </a:cubicBezTo>
                  <a:lnTo>
                    <a:pt x="104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1" name="Google Shape;3141;p45"/>
            <p:cNvSpPr/>
            <p:nvPr/>
          </p:nvSpPr>
          <p:spPr>
            <a:xfrm>
              <a:off x="849340" y="1921554"/>
              <a:ext cx="271466" cy="269813"/>
            </a:xfrm>
            <a:custGeom>
              <a:avLst/>
              <a:gdLst/>
              <a:ahLst/>
              <a:cxnLst/>
              <a:rect l="l" t="t" r="r" b="b"/>
              <a:pathLst>
                <a:path w="7884" h="7836" extrusionOk="0">
                  <a:moveTo>
                    <a:pt x="1644" y="1"/>
                  </a:moveTo>
                  <a:cubicBezTo>
                    <a:pt x="739" y="1"/>
                    <a:pt x="1" y="739"/>
                    <a:pt x="1" y="1620"/>
                  </a:cubicBezTo>
                  <a:lnTo>
                    <a:pt x="1" y="6216"/>
                  </a:lnTo>
                  <a:cubicBezTo>
                    <a:pt x="1" y="7097"/>
                    <a:pt x="739" y="7836"/>
                    <a:pt x="1644" y="7836"/>
                  </a:cubicBezTo>
                  <a:lnTo>
                    <a:pt x="6264" y="7836"/>
                  </a:lnTo>
                  <a:cubicBezTo>
                    <a:pt x="7169" y="7836"/>
                    <a:pt x="7883" y="7097"/>
                    <a:pt x="7883" y="6216"/>
                  </a:cubicBezTo>
                  <a:lnTo>
                    <a:pt x="7883" y="1620"/>
                  </a:lnTo>
                  <a:cubicBezTo>
                    <a:pt x="7883" y="739"/>
                    <a:pt x="7145" y="1"/>
                    <a:pt x="62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2" name="Google Shape;3142;p45"/>
            <p:cNvSpPr/>
            <p:nvPr/>
          </p:nvSpPr>
          <p:spPr>
            <a:xfrm>
              <a:off x="1029732" y="1919901"/>
              <a:ext cx="91074" cy="270639"/>
            </a:xfrm>
            <a:custGeom>
              <a:avLst/>
              <a:gdLst/>
              <a:ahLst/>
              <a:cxnLst/>
              <a:rect l="l" t="t" r="r" b="b"/>
              <a:pathLst>
                <a:path w="2645" h="7860" extrusionOk="0">
                  <a:moveTo>
                    <a:pt x="1" y="1"/>
                  </a:moveTo>
                  <a:cubicBezTo>
                    <a:pt x="930" y="1"/>
                    <a:pt x="1668" y="739"/>
                    <a:pt x="1668" y="1644"/>
                  </a:cubicBezTo>
                  <a:lnTo>
                    <a:pt x="1668" y="6217"/>
                  </a:lnTo>
                  <a:cubicBezTo>
                    <a:pt x="1668" y="7121"/>
                    <a:pt x="930" y="7860"/>
                    <a:pt x="1" y="7860"/>
                  </a:cubicBezTo>
                  <a:lnTo>
                    <a:pt x="1025" y="7860"/>
                  </a:lnTo>
                  <a:cubicBezTo>
                    <a:pt x="1906" y="7860"/>
                    <a:pt x="2644" y="7121"/>
                    <a:pt x="2644" y="6217"/>
                  </a:cubicBezTo>
                  <a:lnTo>
                    <a:pt x="2644" y="1644"/>
                  </a:lnTo>
                  <a:cubicBezTo>
                    <a:pt x="2644" y="739"/>
                    <a:pt x="1906" y="1"/>
                    <a:pt x="1025" y="1"/>
                  </a:cubicBezTo>
                  <a:close/>
                </a:path>
              </a:pathLst>
            </a:custGeom>
            <a:solidFill>
              <a:srgbClr val="434343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3" name="Google Shape;3143;p45"/>
            <p:cNvSpPr/>
            <p:nvPr/>
          </p:nvSpPr>
          <p:spPr>
            <a:xfrm>
              <a:off x="882981" y="1955194"/>
              <a:ext cx="203393" cy="201774"/>
            </a:xfrm>
            <a:custGeom>
              <a:avLst/>
              <a:gdLst/>
              <a:ahLst/>
              <a:cxnLst/>
              <a:rect l="l" t="t" r="r" b="b"/>
              <a:pathLst>
                <a:path w="5907" h="5860" extrusionOk="0">
                  <a:moveTo>
                    <a:pt x="762" y="0"/>
                  </a:moveTo>
                  <a:cubicBezTo>
                    <a:pt x="334" y="0"/>
                    <a:pt x="0" y="333"/>
                    <a:pt x="0" y="738"/>
                  </a:cubicBezTo>
                  <a:lnTo>
                    <a:pt x="0" y="5120"/>
                  </a:lnTo>
                  <a:cubicBezTo>
                    <a:pt x="0" y="5512"/>
                    <a:pt x="313" y="5859"/>
                    <a:pt x="743" y="5859"/>
                  </a:cubicBezTo>
                  <a:cubicBezTo>
                    <a:pt x="757" y="5859"/>
                    <a:pt x="772" y="5859"/>
                    <a:pt x="786" y="5858"/>
                  </a:cubicBezTo>
                  <a:lnTo>
                    <a:pt x="5168" y="5858"/>
                  </a:lnTo>
                  <a:cubicBezTo>
                    <a:pt x="5573" y="5858"/>
                    <a:pt x="5906" y="5525"/>
                    <a:pt x="5906" y="5120"/>
                  </a:cubicBezTo>
                  <a:lnTo>
                    <a:pt x="5906" y="738"/>
                  </a:lnTo>
                  <a:cubicBezTo>
                    <a:pt x="5906" y="333"/>
                    <a:pt x="5573" y="0"/>
                    <a:pt x="51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4" name="Google Shape;3144;p45"/>
            <p:cNvSpPr/>
            <p:nvPr/>
          </p:nvSpPr>
          <p:spPr>
            <a:xfrm>
              <a:off x="902642" y="1973202"/>
              <a:ext cx="164863" cy="165689"/>
            </a:xfrm>
            <a:custGeom>
              <a:avLst/>
              <a:gdLst/>
              <a:ahLst/>
              <a:cxnLst/>
              <a:rect l="l" t="t" r="r" b="b"/>
              <a:pathLst>
                <a:path w="4788" h="4812" extrusionOk="0">
                  <a:moveTo>
                    <a:pt x="215" y="1"/>
                  </a:moveTo>
                  <a:cubicBezTo>
                    <a:pt x="96" y="1"/>
                    <a:pt x="1" y="96"/>
                    <a:pt x="1" y="215"/>
                  </a:cubicBezTo>
                  <a:lnTo>
                    <a:pt x="1" y="4597"/>
                  </a:lnTo>
                  <a:cubicBezTo>
                    <a:pt x="1" y="4716"/>
                    <a:pt x="96" y="4811"/>
                    <a:pt x="215" y="4811"/>
                  </a:cubicBezTo>
                  <a:lnTo>
                    <a:pt x="4597" y="4811"/>
                  </a:lnTo>
                  <a:cubicBezTo>
                    <a:pt x="4692" y="4811"/>
                    <a:pt x="4787" y="4716"/>
                    <a:pt x="4787" y="4597"/>
                  </a:cubicBezTo>
                  <a:lnTo>
                    <a:pt x="4787" y="215"/>
                  </a:lnTo>
                  <a:cubicBezTo>
                    <a:pt x="4787" y="96"/>
                    <a:pt x="4716" y="1"/>
                    <a:pt x="4597" y="1"/>
                  </a:cubicBezTo>
                  <a:close/>
                </a:path>
              </a:pathLst>
            </a:custGeom>
            <a:solidFill>
              <a:srgbClr val="FFB3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5" name="Google Shape;3145;p45"/>
            <p:cNvSpPr/>
            <p:nvPr/>
          </p:nvSpPr>
          <p:spPr>
            <a:xfrm>
              <a:off x="1045330" y="2191332"/>
              <a:ext cx="37738" cy="50891"/>
            </a:xfrm>
            <a:custGeom>
              <a:avLst/>
              <a:gdLst/>
              <a:ahLst/>
              <a:cxnLst/>
              <a:rect l="l" t="t" r="r" b="b"/>
              <a:pathLst>
                <a:path w="1096" h="1478" extrusionOk="0">
                  <a:moveTo>
                    <a:pt x="0" y="1"/>
                  </a:moveTo>
                  <a:lnTo>
                    <a:pt x="0" y="1048"/>
                  </a:lnTo>
                  <a:cubicBezTo>
                    <a:pt x="0" y="1287"/>
                    <a:pt x="167" y="1477"/>
                    <a:pt x="405" y="1477"/>
                  </a:cubicBezTo>
                  <a:lnTo>
                    <a:pt x="620" y="1477"/>
                  </a:lnTo>
                  <a:cubicBezTo>
                    <a:pt x="834" y="1477"/>
                    <a:pt x="1001" y="1310"/>
                    <a:pt x="1048" y="1144"/>
                  </a:cubicBezTo>
                  <a:cubicBezTo>
                    <a:pt x="1096" y="882"/>
                    <a:pt x="882" y="644"/>
                    <a:pt x="620" y="644"/>
                  </a:cubicBezTo>
                  <a:lnTo>
                    <a:pt x="62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6" name="Google Shape;3146;p45"/>
            <p:cNvSpPr/>
            <p:nvPr/>
          </p:nvSpPr>
          <p:spPr>
            <a:xfrm>
              <a:off x="888697" y="2191332"/>
              <a:ext cx="35293" cy="50891"/>
            </a:xfrm>
            <a:custGeom>
              <a:avLst/>
              <a:gdLst/>
              <a:ahLst/>
              <a:cxnLst/>
              <a:rect l="l" t="t" r="r" b="b"/>
              <a:pathLst>
                <a:path w="1025" h="1478" extrusionOk="0">
                  <a:moveTo>
                    <a:pt x="429" y="1"/>
                  </a:moveTo>
                  <a:lnTo>
                    <a:pt x="429" y="644"/>
                  </a:lnTo>
                  <a:cubicBezTo>
                    <a:pt x="239" y="644"/>
                    <a:pt x="48" y="810"/>
                    <a:pt x="25" y="1025"/>
                  </a:cubicBezTo>
                  <a:cubicBezTo>
                    <a:pt x="1" y="1263"/>
                    <a:pt x="191" y="1477"/>
                    <a:pt x="429" y="1477"/>
                  </a:cubicBezTo>
                  <a:lnTo>
                    <a:pt x="620" y="1477"/>
                  </a:lnTo>
                  <a:cubicBezTo>
                    <a:pt x="858" y="1477"/>
                    <a:pt x="1025" y="1287"/>
                    <a:pt x="1025" y="1048"/>
                  </a:cubicBezTo>
                  <a:lnTo>
                    <a:pt x="102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7" name="Google Shape;3147;p45"/>
            <p:cNvSpPr/>
            <p:nvPr/>
          </p:nvSpPr>
          <p:spPr>
            <a:xfrm>
              <a:off x="925608" y="1996995"/>
              <a:ext cx="118930" cy="118930"/>
            </a:xfrm>
            <a:custGeom>
              <a:avLst/>
              <a:gdLst/>
              <a:ahLst/>
              <a:cxnLst/>
              <a:rect l="l" t="t" r="r" b="b"/>
              <a:pathLst>
                <a:path w="3454" h="3454" extrusionOk="0">
                  <a:moveTo>
                    <a:pt x="80" y="1737"/>
                  </a:moveTo>
                  <a:cubicBezTo>
                    <a:pt x="54" y="1737"/>
                    <a:pt x="27" y="1738"/>
                    <a:pt x="0" y="1739"/>
                  </a:cubicBezTo>
                  <a:cubicBezTo>
                    <a:pt x="28" y="1739"/>
                    <a:pt x="56" y="1738"/>
                    <a:pt x="83" y="1737"/>
                  </a:cubicBezTo>
                  <a:lnTo>
                    <a:pt x="84" y="1737"/>
                  </a:lnTo>
                  <a:cubicBezTo>
                    <a:pt x="82" y="1737"/>
                    <a:pt x="81" y="1737"/>
                    <a:pt x="80" y="1737"/>
                  </a:cubicBezTo>
                  <a:close/>
                  <a:moveTo>
                    <a:pt x="1715" y="1"/>
                  </a:moveTo>
                  <a:cubicBezTo>
                    <a:pt x="1715" y="925"/>
                    <a:pt x="997" y="1693"/>
                    <a:pt x="83" y="1737"/>
                  </a:cubicBezTo>
                  <a:lnTo>
                    <a:pt x="84" y="1737"/>
                  </a:lnTo>
                  <a:cubicBezTo>
                    <a:pt x="997" y="1739"/>
                    <a:pt x="1715" y="2529"/>
                    <a:pt x="1715" y="3454"/>
                  </a:cubicBezTo>
                  <a:cubicBezTo>
                    <a:pt x="1715" y="2501"/>
                    <a:pt x="2477" y="1739"/>
                    <a:pt x="3454" y="1739"/>
                  </a:cubicBezTo>
                  <a:cubicBezTo>
                    <a:pt x="2501" y="1739"/>
                    <a:pt x="1715" y="953"/>
                    <a:pt x="17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8" name="Google Shape;3148;p45"/>
            <p:cNvSpPr/>
            <p:nvPr/>
          </p:nvSpPr>
          <p:spPr>
            <a:xfrm>
              <a:off x="931359" y="2003572"/>
              <a:ext cx="24619" cy="23793"/>
            </a:xfrm>
            <a:custGeom>
              <a:avLst/>
              <a:gdLst/>
              <a:ahLst/>
              <a:cxnLst/>
              <a:rect l="l" t="t" r="r" b="b"/>
              <a:pathLst>
                <a:path w="715" h="691" extrusionOk="0">
                  <a:moveTo>
                    <a:pt x="357" y="0"/>
                  </a:moveTo>
                  <a:cubicBezTo>
                    <a:pt x="143" y="0"/>
                    <a:pt x="0" y="143"/>
                    <a:pt x="0" y="357"/>
                  </a:cubicBezTo>
                  <a:cubicBezTo>
                    <a:pt x="0" y="548"/>
                    <a:pt x="143" y="691"/>
                    <a:pt x="357" y="691"/>
                  </a:cubicBezTo>
                  <a:cubicBezTo>
                    <a:pt x="572" y="691"/>
                    <a:pt x="715" y="548"/>
                    <a:pt x="715" y="357"/>
                  </a:cubicBezTo>
                  <a:cubicBezTo>
                    <a:pt x="715" y="167"/>
                    <a:pt x="572" y="0"/>
                    <a:pt x="3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9" name="Google Shape;3149;p45"/>
            <p:cNvSpPr/>
            <p:nvPr/>
          </p:nvSpPr>
          <p:spPr>
            <a:xfrm>
              <a:off x="1014169" y="2003572"/>
              <a:ext cx="24619" cy="23793"/>
            </a:xfrm>
            <a:custGeom>
              <a:avLst/>
              <a:gdLst/>
              <a:ahLst/>
              <a:cxnLst/>
              <a:rect l="l" t="t" r="r" b="b"/>
              <a:pathLst>
                <a:path w="715" h="691" extrusionOk="0">
                  <a:moveTo>
                    <a:pt x="358" y="0"/>
                  </a:moveTo>
                  <a:cubicBezTo>
                    <a:pt x="167" y="0"/>
                    <a:pt x="0" y="143"/>
                    <a:pt x="0" y="357"/>
                  </a:cubicBezTo>
                  <a:cubicBezTo>
                    <a:pt x="0" y="548"/>
                    <a:pt x="167" y="691"/>
                    <a:pt x="358" y="691"/>
                  </a:cubicBezTo>
                  <a:cubicBezTo>
                    <a:pt x="572" y="691"/>
                    <a:pt x="715" y="548"/>
                    <a:pt x="715" y="357"/>
                  </a:cubicBezTo>
                  <a:cubicBezTo>
                    <a:pt x="715" y="167"/>
                    <a:pt x="572" y="0"/>
                    <a:pt x="3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0" name="Google Shape;3150;p45"/>
            <p:cNvSpPr/>
            <p:nvPr/>
          </p:nvSpPr>
          <p:spPr>
            <a:xfrm>
              <a:off x="931359" y="2083903"/>
              <a:ext cx="24619" cy="24654"/>
            </a:xfrm>
            <a:custGeom>
              <a:avLst/>
              <a:gdLst/>
              <a:ahLst/>
              <a:cxnLst/>
              <a:rect l="l" t="t" r="r" b="b"/>
              <a:pathLst>
                <a:path w="715" h="716" extrusionOk="0">
                  <a:moveTo>
                    <a:pt x="357" y="1"/>
                  </a:moveTo>
                  <a:cubicBezTo>
                    <a:pt x="143" y="1"/>
                    <a:pt x="0" y="168"/>
                    <a:pt x="0" y="358"/>
                  </a:cubicBezTo>
                  <a:cubicBezTo>
                    <a:pt x="0" y="572"/>
                    <a:pt x="143" y="715"/>
                    <a:pt x="357" y="715"/>
                  </a:cubicBezTo>
                  <a:cubicBezTo>
                    <a:pt x="572" y="715"/>
                    <a:pt x="715" y="572"/>
                    <a:pt x="715" y="358"/>
                  </a:cubicBezTo>
                  <a:cubicBezTo>
                    <a:pt x="715" y="144"/>
                    <a:pt x="572" y="1"/>
                    <a:pt x="3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1" name="Google Shape;3151;p45"/>
            <p:cNvSpPr/>
            <p:nvPr/>
          </p:nvSpPr>
          <p:spPr>
            <a:xfrm>
              <a:off x="1014169" y="2083903"/>
              <a:ext cx="24619" cy="24654"/>
            </a:xfrm>
            <a:custGeom>
              <a:avLst/>
              <a:gdLst/>
              <a:ahLst/>
              <a:cxnLst/>
              <a:rect l="l" t="t" r="r" b="b"/>
              <a:pathLst>
                <a:path w="715" h="716" extrusionOk="0">
                  <a:moveTo>
                    <a:pt x="358" y="1"/>
                  </a:moveTo>
                  <a:cubicBezTo>
                    <a:pt x="167" y="1"/>
                    <a:pt x="0" y="168"/>
                    <a:pt x="0" y="358"/>
                  </a:cubicBezTo>
                  <a:cubicBezTo>
                    <a:pt x="0" y="572"/>
                    <a:pt x="167" y="715"/>
                    <a:pt x="358" y="715"/>
                  </a:cubicBezTo>
                  <a:cubicBezTo>
                    <a:pt x="572" y="715"/>
                    <a:pt x="715" y="572"/>
                    <a:pt x="715" y="358"/>
                  </a:cubicBezTo>
                  <a:cubicBezTo>
                    <a:pt x="715" y="144"/>
                    <a:pt x="572" y="1"/>
                    <a:pt x="3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3185" name="Google Shape;3185;p45"/>
          <p:cNvCxnSpPr/>
          <p:nvPr/>
        </p:nvCxnSpPr>
        <p:spPr>
          <a:xfrm>
            <a:off x="6736414" y="1645668"/>
            <a:ext cx="11940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3186" name="Google Shape;3186;p45"/>
          <p:cNvGrpSpPr/>
          <p:nvPr/>
        </p:nvGrpSpPr>
        <p:grpSpPr>
          <a:xfrm>
            <a:off x="611560" y="4450667"/>
            <a:ext cx="407081" cy="383637"/>
            <a:chOff x="1356675" y="3467550"/>
            <a:chExt cx="485600" cy="491025"/>
          </a:xfrm>
        </p:grpSpPr>
        <p:sp>
          <p:nvSpPr>
            <p:cNvPr id="3187" name="Google Shape;3187;p45"/>
            <p:cNvSpPr/>
            <p:nvPr/>
          </p:nvSpPr>
          <p:spPr>
            <a:xfrm>
              <a:off x="1356675" y="3467550"/>
              <a:ext cx="485600" cy="491025"/>
            </a:xfrm>
            <a:custGeom>
              <a:avLst/>
              <a:gdLst/>
              <a:ahLst/>
              <a:cxnLst/>
              <a:rect l="l" t="t" r="r" b="b"/>
              <a:pathLst>
                <a:path w="19424" h="19641" extrusionOk="0">
                  <a:moveTo>
                    <a:pt x="6591" y="0"/>
                  </a:moveTo>
                  <a:cubicBezTo>
                    <a:pt x="6531" y="0"/>
                    <a:pt x="6472" y="2"/>
                    <a:pt x="6414" y="5"/>
                  </a:cubicBezTo>
                  <a:cubicBezTo>
                    <a:pt x="5198" y="1130"/>
                    <a:pt x="4529" y="3501"/>
                    <a:pt x="5745" y="5659"/>
                  </a:cubicBezTo>
                  <a:cubicBezTo>
                    <a:pt x="6110" y="6297"/>
                    <a:pt x="6748" y="7057"/>
                    <a:pt x="7508" y="7817"/>
                  </a:cubicBezTo>
                  <a:cubicBezTo>
                    <a:pt x="6444" y="7482"/>
                    <a:pt x="5472" y="7300"/>
                    <a:pt x="4773" y="7300"/>
                  </a:cubicBezTo>
                  <a:cubicBezTo>
                    <a:pt x="4684" y="7296"/>
                    <a:pt x="4596" y="7294"/>
                    <a:pt x="4510" y="7294"/>
                  </a:cubicBezTo>
                  <a:cubicBezTo>
                    <a:pt x="2125" y="7294"/>
                    <a:pt x="440" y="8875"/>
                    <a:pt x="0" y="10400"/>
                  </a:cubicBezTo>
                  <a:cubicBezTo>
                    <a:pt x="600" y="11704"/>
                    <a:pt x="2183" y="12873"/>
                    <a:pt x="4155" y="12873"/>
                  </a:cubicBezTo>
                  <a:cubicBezTo>
                    <a:pt x="4483" y="12873"/>
                    <a:pt x="4821" y="12841"/>
                    <a:pt x="5168" y="12771"/>
                  </a:cubicBezTo>
                  <a:cubicBezTo>
                    <a:pt x="5897" y="12619"/>
                    <a:pt x="6779" y="12285"/>
                    <a:pt x="7751" y="11768"/>
                  </a:cubicBezTo>
                  <a:lnTo>
                    <a:pt x="7751" y="11768"/>
                  </a:lnTo>
                  <a:cubicBezTo>
                    <a:pt x="7113" y="12650"/>
                    <a:pt x="6627" y="13501"/>
                    <a:pt x="6353" y="14169"/>
                  </a:cubicBezTo>
                  <a:cubicBezTo>
                    <a:pt x="5472" y="16480"/>
                    <a:pt x="6505" y="18729"/>
                    <a:pt x="7873" y="19641"/>
                  </a:cubicBezTo>
                  <a:cubicBezTo>
                    <a:pt x="9514" y="19428"/>
                    <a:pt x="11460" y="17908"/>
                    <a:pt x="11703" y="15416"/>
                  </a:cubicBezTo>
                  <a:cubicBezTo>
                    <a:pt x="11794" y="14717"/>
                    <a:pt x="11703" y="13714"/>
                    <a:pt x="11551" y="12650"/>
                  </a:cubicBezTo>
                  <a:lnTo>
                    <a:pt x="11551" y="12650"/>
                  </a:lnTo>
                  <a:cubicBezTo>
                    <a:pt x="12220" y="13531"/>
                    <a:pt x="12858" y="14261"/>
                    <a:pt x="13435" y="14717"/>
                  </a:cubicBezTo>
                  <a:cubicBezTo>
                    <a:pt x="14417" y="15487"/>
                    <a:pt x="15512" y="15807"/>
                    <a:pt x="16522" y="15807"/>
                  </a:cubicBezTo>
                  <a:cubicBezTo>
                    <a:pt x="17543" y="15807"/>
                    <a:pt x="18477" y="15480"/>
                    <a:pt x="19119" y="14960"/>
                  </a:cubicBezTo>
                  <a:cubicBezTo>
                    <a:pt x="19423" y="13349"/>
                    <a:pt x="18603" y="11069"/>
                    <a:pt x="16323" y="10036"/>
                  </a:cubicBezTo>
                  <a:cubicBezTo>
                    <a:pt x="15654" y="9732"/>
                    <a:pt x="14712" y="9489"/>
                    <a:pt x="13648" y="9306"/>
                  </a:cubicBezTo>
                  <a:cubicBezTo>
                    <a:pt x="14712" y="8972"/>
                    <a:pt x="15593" y="8637"/>
                    <a:pt x="16201" y="8212"/>
                  </a:cubicBezTo>
                  <a:cubicBezTo>
                    <a:pt x="18299" y="6844"/>
                    <a:pt x="18785" y="4443"/>
                    <a:pt x="18208" y="2893"/>
                  </a:cubicBezTo>
                  <a:cubicBezTo>
                    <a:pt x="17660" y="2590"/>
                    <a:pt x="16957" y="2412"/>
                    <a:pt x="16203" y="2412"/>
                  </a:cubicBezTo>
                  <a:cubicBezTo>
                    <a:pt x="14990" y="2412"/>
                    <a:pt x="13646" y="2873"/>
                    <a:pt x="12615" y="4017"/>
                  </a:cubicBezTo>
                  <a:cubicBezTo>
                    <a:pt x="12128" y="4564"/>
                    <a:pt x="11612" y="5355"/>
                    <a:pt x="11095" y="6358"/>
                  </a:cubicBezTo>
                  <a:cubicBezTo>
                    <a:pt x="11095" y="5233"/>
                    <a:pt x="11034" y="4261"/>
                    <a:pt x="10852" y="3561"/>
                  </a:cubicBezTo>
                  <a:cubicBezTo>
                    <a:pt x="10236" y="1215"/>
                    <a:pt x="8233" y="0"/>
                    <a:pt x="65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8" name="Google Shape;3188;p45"/>
            <p:cNvSpPr/>
            <p:nvPr/>
          </p:nvSpPr>
          <p:spPr>
            <a:xfrm>
              <a:off x="1482825" y="3582400"/>
              <a:ext cx="243175" cy="248525"/>
            </a:xfrm>
            <a:custGeom>
              <a:avLst/>
              <a:gdLst/>
              <a:ahLst/>
              <a:cxnLst/>
              <a:rect l="l" t="t" r="r" b="b"/>
              <a:pathLst>
                <a:path w="9727" h="9941" extrusionOk="0">
                  <a:moveTo>
                    <a:pt x="3253" y="1"/>
                  </a:moveTo>
                  <a:cubicBezTo>
                    <a:pt x="2736" y="913"/>
                    <a:pt x="2523" y="2159"/>
                    <a:pt x="2979" y="3466"/>
                  </a:cubicBezTo>
                  <a:cubicBezTo>
                    <a:pt x="1611" y="3618"/>
                    <a:pt x="547" y="4378"/>
                    <a:pt x="0" y="5259"/>
                  </a:cubicBezTo>
                  <a:cubicBezTo>
                    <a:pt x="653" y="5997"/>
                    <a:pt x="1702" y="6575"/>
                    <a:pt x="2951" y="6575"/>
                  </a:cubicBezTo>
                  <a:cubicBezTo>
                    <a:pt x="3040" y="6575"/>
                    <a:pt x="3131" y="6572"/>
                    <a:pt x="3222" y="6566"/>
                  </a:cubicBezTo>
                  <a:lnTo>
                    <a:pt x="3222" y="6566"/>
                  </a:lnTo>
                  <a:cubicBezTo>
                    <a:pt x="2949" y="7904"/>
                    <a:pt x="3344" y="9120"/>
                    <a:pt x="4012" y="9940"/>
                  </a:cubicBezTo>
                  <a:cubicBezTo>
                    <a:pt x="4955" y="9545"/>
                    <a:pt x="5867" y="8572"/>
                    <a:pt x="6262" y="7296"/>
                  </a:cubicBezTo>
                  <a:cubicBezTo>
                    <a:pt x="6938" y="7695"/>
                    <a:pt x="7645" y="7866"/>
                    <a:pt x="8313" y="7866"/>
                  </a:cubicBezTo>
                  <a:cubicBezTo>
                    <a:pt x="8815" y="7866"/>
                    <a:pt x="9296" y="7769"/>
                    <a:pt x="9727" y="7600"/>
                  </a:cubicBezTo>
                  <a:cubicBezTo>
                    <a:pt x="9605" y="6536"/>
                    <a:pt x="9028" y="5381"/>
                    <a:pt x="7903" y="4621"/>
                  </a:cubicBezTo>
                  <a:cubicBezTo>
                    <a:pt x="8906" y="3740"/>
                    <a:pt x="9301" y="2524"/>
                    <a:pt x="9271" y="1460"/>
                  </a:cubicBezTo>
                  <a:cubicBezTo>
                    <a:pt x="9018" y="1400"/>
                    <a:pt x="8749" y="1370"/>
                    <a:pt x="8472" y="1370"/>
                  </a:cubicBezTo>
                  <a:cubicBezTo>
                    <a:pt x="7613" y="1370"/>
                    <a:pt x="6670" y="1660"/>
                    <a:pt x="5867" y="2281"/>
                  </a:cubicBezTo>
                  <a:cubicBezTo>
                    <a:pt x="5350" y="1034"/>
                    <a:pt x="4286" y="274"/>
                    <a:pt x="32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9" name="Google Shape;3189;p45"/>
            <p:cNvSpPr/>
            <p:nvPr/>
          </p:nvSpPr>
          <p:spPr>
            <a:xfrm>
              <a:off x="1560325" y="3656675"/>
              <a:ext cx="108700" cy="94975"/>
            </a:xfrm>
            <a:custGeom>
              <a:avLst/>
              <a:gdLst/>
              <a:ahLst/>
              <a:cxnLst/>
              <a:rect l="l" t="t" r="r" b="b"/>
              <a:pathLst>
                <a:path w="4348" h="3799" extrusionOk="0">
                  <a:moveTo>
                    <a:pt x="2196" y="1"/>
                  </a:moveTo>
                  <a:cubicBezTo>
                    <a:pt x="1950" y="1"/>
                    <a:pt x="1700" y="52"/>
                    <a:pt x="1460" y="161"/>
                  </a:cubicBezTo>
                  <a:cubicBezTo>
                    <a:pt x="456" y="525"/>
                    <a:pt x="1" y="1680"/>
                    <a:pt x="426" y="2623"/>
                  </a:cubicBezTo>
                  <a:cubicBezTo>
                    <a:pt x="702" y="3358"/>
                    <a:pt x="1430" y="3798"/>
                    <a:pt x="2175" y="3798"/>
                  </a:cubicBezTo>
                  <a:cubicBezTo>
                    <a:pt x="2416" y="3798"/>
                    <a:pt x="2658" y="3752"/>
                    <a:pt x="2888" y="3656"/>
                  </a:cubicBezTo>
                  <a:cubicBezTo>
                    <a:pt x="3891" y="3261"/>
                    <a:pt x="4347" y="2136"/>
                    <a:pt x="3922" y="1164"/>
                  </a:cubicBezTo>
                  <a:cubicBezTo>
                    <a:pt x="3604" y="439"/>
                    <a:pt x="2916" y="1"/>
                    <a:pt x="21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90" name="Google Shape;3190;p45"/>
          <p:cNvGrpSpPr/>
          <p:nvPr/>
        </p:nvGrpSpPr>
        <p:grpSpPr>
          <a:xfrm>
            <a:off x="8247676" y="225268"/>
            <a:ext cx="308484" cy="334218"/>
            <a:chOff x="4529975" y="4558875"/>
            <a:chExt cx="361750" cy="357925"/>
          </a:xfrm>
        </p:grpSpPr>
        <p:sp>
          <p:nvSpPr>
            <p:cNvPr id="3191" name="Google Shape;3191;p45"/>
            <p:cNvSpPr/>
            <p:nvPr/>
          </p:nvSpPr>
          <p:spPr>
            <a:xfrm>
              <a:off x="4529975" y="4558875"/>
              <a:ext cx="361750" cy="357925"/>
            </a:xfrm>
            <a:custGeom>
              <a:avLst/>
              <a:gdLst/>
              <a:ahLst/>
              <a:cxnLst/>
              <a:rect l="l" t="t" r="r" b="b"/>
              <a:pathLst>
                <a:path w="14470" h="14317" extrusionOk="0">
                  <a:moveTo>
                    <a:pt x="6627" y="0"/>
                  </a:moveTo>
                  <a:cubicBezTo>
                    <a:pt x="5381" y="0"/>
                    <a:pt x="5047" y="1216"/>
                    <a:pt x="5168" y="3131"/>
                  </a:cubicBezTo>
                  <a:cubicBezTo>
                    <a:pt x="4234" y="2384"/>
                    <a:pt x="3437" y="1946"/>
                    <a:pt x="2786" y="1946"/>
                  </a:cubicBezTo>
                  <a:cubicBezTo>
                    <a:pt x="2378" y="1946"/>
                    <a:pt x="2026" y="2118"/>
                    <a:pt x="1733" y="2493"/>
                  </a:cubicBezTo>
                  <a:cubicBezTo>
                    <a:pt x="1551" y="2888"/>
                    <a:pt x="1551" y="3253"/>
                    <a:pt x="1703" y="3556"/>
                  </a:cubicBezTo>
                  <a:cubicBezTo>
                    <a:pt x="1369" y="3556"/>
                    <a:pt x="1004" y="3708"/>
                    <a:pt x="761" y="4073"/>
                  </a:cubicBezTo>
                  <a:cubicBezTo>
                    <a:pt x="153" y="5137"/>
                    <a:pt x="974" y="6049"/>
                    <a:pt x="2737" y="6930"/>
                  </a:cubicBezTo>
                  <a:cubicBezTo>
                    <a:pt x="943" y="7599"/>
                    <a:pt x="1" y="8450"/>
                    <a:pt x="487" y="9575"/>
                  </a:cubicBezTo>
                  <a:cubicBezTo>
                    <a:pt x="761" y="9909"/>
                    <a:pt x="1065" y="10092"/>
                    <a:pt x="1399" y="10152"/>
                  </a:cubicBezTo>
                  <a:cubicBezTo>
                    <a:pt x="1217" y="10456"/>
                    <a:pt x="1217" y="10821"/>
                    <a:pt x="1308" y="11216"/>
                  </a:cubicBezTo>
                  <a:cubicBezTo>
                    <a:pt x="1600" y="11681"/>
                    <a:pt x="1985" y="11890"/>
                    <a:pt x="2462" y="11890"/>
                  </a:cubicBezTo>
                  <a:cubicBezTo>
                    <a:pt x="3078" y="11890"/>
                    <a:pt x="3849" y="11542"/>
                    <a:pt x="4773" y="10943"/>
                  </a:cubicBezTo>
                  <a:lnTo>
                    <a:pt x="4773" y="10943"/>
                  </a:lnTo>
                  <a:cubicBezTo>
                    <a:pt x="4469" y="12858"/>
                    <a:pt x="4712" y="14073"/>
                    <a:pt x="5958" y="14225"/>
                  </a:cubicBezTo>
                  <a:cubicBezTo>
                    <a:pt x="6384" y="14165"/>
                    <a:pt x="6688" y="13982"/>
                    <a:pt x="6901" y="13709"/>
                  </a:cubicBezTo>
                  <a:cubicBezTo>
                    <a:pt x="7083" y="14013"/>
                    <a:pt x="7387" y="14225"/>
                    <a:pt x="7813" y="14317"/>
                  </a:cubicBezTo>
                  <a:cubicBezTo>
                    <a:pt x="9059" y="14317"/>
                    <a:pt x="9424" y="13101"/>
                    <a:pt x="9302" y="11216"/>
                  </a:cubicBezTo>
                  <a:lnTo>
                    <a:pt x="9302" y="11216"/>
                  </a:lnTo>
                  <a:cubicBezTo>
                    <a:pt x="10227" y="11956"/>
                    <a:pt x="11005" y="12381"/>
                    <a:pt x="11644" y="12381"/>
                  </a:cubicBezTo>
                  <a:cubicBezTo>
                    <a:pt x="12055" y="12381"/>
                    <a:pt x="12409" y="12205"/>
                    <a:pt x="12706" y="11824"/>
                  </a:cubicBezTo>
                  <a:cubicBezTo>
                    <a:pt x="12919" y="11429"/>
                    <a:pt x="12919" y="11064"/>
                    <a:pt x="12767" y="10760"/>
                  </a:cubicBezTo>
                  <a:cubicBezTo>
                    <a:pt x="13101" y="10760"/>
                    <a:pt x="13436" y="10608"/>
                    <a:pt x="13709" y="10274"/>
                  </a:cubicBezTo>
                  <a:cubicBezTo>
                    <a:pt x="14317" y="9210"/>
                    <a:pt x="13466" y="8298"/>
                    <a:pt x="11734" y="7417"/>
                  </a:cubicBezTo>
                  <a:cubicBezTo>
                    <a:pt x="13527" y="6718"/>
                    <a:pt x="14469" y="5897"/>
                    <a:pt x="13983" y="4742"/>
                  </a:cubicBezTo>
                  <a:cubicBezTo>
                    <a:pt x="13709" y="4408"/>
                    <a:pt x="13405" y="4225"/>
                    <a:pt x="13071" y="4195"/>
                  </a:cubicBezTo>
                  <a:cubicBezTo>
                    <a:pt x="13253" y="3891"/>
                    <a:pt x="13253" y="3496"/>
                    <a:pt x="13132" y="3131"/>
                  </a:cubicBezTo>
                  <a:cubicBezTo>
                    <a:pt x="12852" y="2638"/>
                    <a:pt x="12461" y="2419"/>
                    <a:pt x="11974" y="2419"/>
                  </a:cubicBezTo>
                  <a:cubicBezTo>
                    <a:pt x="11351" y="2419"/>
                    <a:pt x="10571" y="2777"/>
                    <a:pt x="9667" y="3374"/>
                  </a:cubicBezTo>
                  <a:cubicBezTo>
                    <a:pt x="9971" y="1490"/>
                    <a:pt x="9758" y="274"/>
                    <a:pt x="8512" y="122"/>
                  </a:cubicBezTo>
                  <a:cubicBezTo>
                    <a:pt x="8086" y="152"/>
                    <a:pt x="7782" y="335"/>
                    <a:pt x="7539" y="608"/>
                  </a:cubicBezTo>
                  <a:cubicBezTo>
                    <a:pt x="7357" y="304"/>
                    <a:pt x="7053" y="122"/>
                    <a:pt x="66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2" name="Google Shape;3192;p45"/>
            <p:cNvSpPr/>
            <p:nvPr/>
          </p:nvSpPr>
          <p:spPr>
            <a:xfrm>
              <a:off x="4585450" y="4606750"/>
              <a:ext cx="250025" cy="263700"/>
            </a:xfrm>
            <a:custGeom>
              <a:avLst/>
              <a:gdLst/>
              <a:ahLst/>
              <a:cxnLst/>
              <a:rect l="l" t="t" r="r" b="b"/>
              <a:pathLst>
                <a:path w="10001" h="10548" extrusionOk="0">
                  <a:moveTo>
                    <a:pt x="5259" y="0"/>
                  </a:moveTo>
                  <a:cubicBezTo>
                    <a:pt x="4256" y="91"/>
                    <a:pt x="4043" y="1125"/>
                    <a:pt x="4165" y="2766"/>
                  </a:cubicBezTo>
                  <a:cubicBezTo>
                    <a:pt x="3970" y="2349"/>
                    <a:pt x="3750" y="2059"/>
                    <a:pt x="3435" y="2059"/>
                  </a:cubicBezTo>
                  <a:cubicBezTo>
                    <a:pt x="3406" y="2059"/>
                    <a:pt x="3376" y="2062"/>
                    <a:pt x="3344" y="2067"/>
                  </a:cubicBezTo>
                  <a:cubicBezTo>
                    <a:pt x="3101" y="2310"/>
                    <a:pt x="3192" y="2675"/>
                    <a:pt x="3466" y="3100"/>
                  </a:cubicBezTo>
                  <a:cubicBezTo>
                    <a:pt x="2655" y="2408"/>
                    <a:pt x="1946" y="1999"/>
                    <a:pt x="1375" y="1999"/>
                  </a:cubicBezTo>
                  <a:cubicBezTo>
                    <a:pt x="1068" y="1999"/>
                    <a:pt x="801" y="2116"/>
                    <a:pt x="578" y="2371"/>
                  </a:cubicBezTo>
                  <a:cubicBezTo>
                    <a:pt x="214" y="3283"/>
                    <a:pt x="973" y="4012"/>
                    <a:pt x="2432" y="4742"/>
                  </a:cubicBezTo>
                  <a:cubicBezTo>
                    <a:pt x="2316" y="4720"/>
                    <a:pt x="2204" y="4709"/>
                    <a:pt x="2101" y="4709"/>
                  </a:cubicBezTo>
                  <a:cubicBezTo>
                    <a:pt x="1774" y="4709"/>
                    <a:pt x="1529" y="4822"/>
                    <a:pt x="1460" y="5076"/>
                  </a:cubicBezTo>
                  <a:cubicBezTo>
                    <a:pt x="1515" y="5378"/>
                    <a:pt x="1841" y="5506"/>
                    <a:pt x="2262" y="5506"/>
                  </a:cubicBezTo>
                  <a:cubicBezTo>
                    <a:pt x="2308" y="5506"/>
                    <a:pt x="2354" y="5505"/>
                    <a:pt x="2402" y="5502"/>
                  </a:cubicBezTo>
                  <a:lnTo>
                    <a:pt x="2402" y="5502"/>
                  </a:lnTo>
                  <a:cubicBezTo>
                    <a:pt x="852" y="6079"/>
                    <a:pt x="1" y="6718"/>
                    <a:pt x="305" y="7660"/>
                  </a:cubicBezTo>
                  <a:cubicBezTo>
                    <a:pt x="533" y="7973"/>
                    <a:pt x="834" y="8114"/>
                    <a:pt x="1198" y="8114"/>
                  </a:cubicBezTo>
                  <a:cubicBezTo>
                    <a:pt x="1753" y="8114"/>
                    <a:pt x="2457" y="7785"/>
                    <a:pt x="3284" y="7234"/>
                  </a:cubicBezTo>
                  <a:lnTo>
                    <a:pt x="3284" y="7234"/>
                  </a:lnTo>
                  <a:cubicBezTo>
                    <a:pt x="2980" y="7629"/>
                    <a:pt x="2828" y="7994"/>
                    <a:pt x="3071" y="8268"/>
                  </a:cubicBezTo>
                  <a:cubicBezTo>
                    <a:pt x="3129" y="8287"/>
                    <a:pt x="3186" y="8297"/>
                    <a:pt x="3240" y="8297"/>
                  </a:cubicBezTo>
                  <a:cubicBezTo>
                    <a:pt x="3522" y="8297"/>
                    <a:pt x="3743" y="8042"/>
                    <a:pt x="3922" y="7660"/>
                  </a:cubicBezTo>
                  <a:lnTo>
                    <a:pt x="3922" y="7660"/>
                  </a:lnTo>
                  <a:cubicBezTo>
                    <a:pt x="3618" y="9240"/>
                    <a:pt x="3770" y="10304"/>
                    <a:pt x="4743" y="10547"/>
                  </a:cubicBezTo>
                  <a:cubicBezTo>
                    <a:pt x="5746" y="10426"/>
                    <a:pt x="5958" y="9392"/>
                    <a:pt x="5867" y="7781"/>
                  </a:cubicBezTo>
                  <a:lnTo>
                    <a:pt x="5867" y="7781"/>
                  </a:lnTo>
                  <a:cubicBezTo>
                    <a:pt x="6028" y="8183"/>
                    <a:pt x="6259" y="8466"/>
                    <a:pt x="6540" y="8466"/>
                  </a:cubicBezTo>
                  <a:cubicBezTo>
                    <a:pt x="6578" y="8466"/>
                    <a:pt x="6617" y="8461"/>
                    <a:pt x="6657" y="8450"/>
                  </a:cubicBezTo>
                  <a:cubicBezTo>
                    <a:pt x="6931" y="8237"/>
                    <a:pt x="6809" y="7842"/>
                    <a:pt x="6536" y="7417"/>
                  </a:cubicBezTo>
                  <a:lnTo>
                    <a:pt x="6536" y="7417"/>
                  </a:lnTo>
                  <a:cubicBezTo>
                    <a:pt x="7347" y="8109"/>
                    <a:pt x="8055" y="8518"/>
                    <a:pt x="8627" y="8518"/>
                  </a:cubicBezTo>
                  <a:cubicBezTo>
                    <a:pt x="8933" y="8518"/>
                    <a:pt x="9201" y="8401"/>
                    <a:pt x="9423" y="8146"/>
                  </a:cubicBezTo>
                  <a:cubicBezTo>
                    <a:pt x="9819" y="7234"/>
                    <a:pt x="9059" y="6505"/>
                    <a:pt x="7569" y="5806"/>
                  </a:cubicBezTo>
                  <a:lnTo>
                    <a:pt x="7569" y="5806"/>
                  </a:lnTo>
                  <a:cubicBezTo>
                    <a:pt x="7674" y="5819"/>
                    <a:pt x="7774" y="5826"/>
                    <a:pt x="7869" y="5826"/>
                  </a:cubicBezTo>
                  <a:cubicBezTo>
                    <a:pt x="8213" y="5826"/>
                    <a:pt x="8477" y="5727"/>
                    <a:pt x="8572" y="5441"/>
                  </a:cubicBezTo>
                  <a:cubicBezTo>
                    <a:pt x="8492" y="5146"/>
                    <a:pt x="8199" y="5040"/>
                    <a:pt x="7776" y="5040"/>
                  </a:cubicBezTo>
                  <a:cubicBezTo>
                    <a:pt x="7720" y="5040"/>
                    <a:pt x="7661" y="5042"/>
                    <a:pt x="7600" y="5046"/>
                  </a:cubicBezTo>
                  <a:cubicBezTo>
                    <a:pt x="9180" y="4468"/>
                    <a:pt x="10001" y="3830"/>
                    <a:pt x="9697" y="2857"/>
                  </a:cubicBezTo>
                  <a:cubicBezTo>
                    <a:pt x="9468" y="2544"/>
                    <a:pt x="9173" y="2403"/>
                    <a:pt x="8815" y="2403"/>
                  </a:cubicBezTo>
                  <a:cubicBezTo>
                    <a:pt x="8268" y="2403"/>
                    <a:pt x="7575" y="2732"/>
                    <a:pt x="6749" y="3283"/>
                  </a:cubicBezTo>
                  <a:cubicBezTo>
                    <a:pt x="7053" y="2918"/>
                    <a:pt x="7205" y="2523"/>
                    <a:pt x="6931" y="2280"/>
                  </a:cubicBezTo>
                  <a:cubicBezTo>
                    <a:pt x="6874" y="2259"/>
                    <a:pt x="6818" y="2249"/>
                    <a:pt x="6764" y="2249"/>
                  </a:cubicBezTo>
                  <a:cubicBezTo>
                    <a:pt x="6504" y="2249"/>
                    <a:pt x="6281" y="2485"/>
                    <a:pt x="6080" y="2888"/>
                  </a:cubicBezTo>
                  <a:cubicBezTo>
                    <a:pt x="6354" y="1246"/>
                    <a:pt x="6202" y="182"/>
                    <a:pt x="52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3" name="Google Shape;3193;p45"/>
            <p:cNvSpPr/>
            <p:nvPr/>
          </p:nvSpPr>
          <p:spPr>
            <a:xfrm>
              <a:off x="4644725" y="4675000"/>
              <a:ext cx="129975" cy="126350"/>
            </a:xfrm>
            <a:custGeom>
              <a:avLst/>
              <a:gdLst/>
              <a:ahLst/>
              <a:cxnLst/>
              <a:rect l="l" t="t" r="r" b="b"/>
              <a:pathLst>
                <a:path w="5199" h="5054" extrusionOk="0">
                  <a:moveTo>
                    <a:pt x="2569" y="0"/>
                  </a:moveTo>
                  <a:cubicBezTo>
                    <a:pt x="1245" y="0"/>
                    <a:pt x="149" y="1034"/>
                    <a:pt x="61" y="2377"/>
                  </a:cubicBezTo>
                  <a:cubicBezTo>
                    <a:pt x="1" y="3805"/>
                    <a:pt x="1065" y="4960"/>
                    <a:pt x="2463" y="5051"/>
                  </a:cubicBezTo>
                  <a:cubicBezTo>
                    <a:pt x="2501" y="5053"/>
                    <a:pt x="2539" y="5054"/>
                    <a:pt x="2577" y="5054"/>
                  </a:cubicBezTo>
                  <a:cubicBezTo>
                    <a:pt x="3925" y="5054"/>
                    <a:pt x="5049" y="4010"/>
                    <a:pt x="5138" y="2650"/>
                  </a:cubicBezTo>
                  <a:cubicBezTo>
                    <a:pt x="5198" y="1252"/>
                    <a:pt x="4135" y="67"/>
                    <a:pt x="2736" y="6"/>
                  </a:cubicBezTo>
                  <a:cubicBezTo>
                    <a:pt x="2680" y="2"/>
                    <a:pt x="2625" y="0"/>
                    <a:pt x="25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42" name="Google Shape;4342;p53"/>
          <p:cNvGrpSpPr/>
          <p:nvPr/>
        </p:nvGrpSpPr>
        <p:grpSpPr>
          <a:xfrm>
            <a:off x="8569288" y="4423863"/>
            <a:ext cx="194021" cy="191487"/>
            <a:chOff x="6232000" y="1435050"/>
            <a:chExt cx="488225" cy="481850"/>
          </a:xfrm>
        </p:grpSpPr>
        <p:sp>
          <p:nvSpPr>
            <p:cNvPr id="4343" name="Google Shape;4343;p53"/>
            <p:cNvSpPr/>
            <p:nvPr/>
          </p:nvSpPr>
          <p:spPr>
            <a:xfrm>
              <a:off x="6578000" y="1463375"/>
              <a:ext cx="83150" cy="78250"/>
            </a:xfrm>
            <a:custGeom>
              <a:avLst/>
              <a:gdLst/>
              <a:ahLst/>
              <a:cxnLst/>
              <a:rect l="l" t="t" r="r" b="b"/>
              <a:pathLst>
                <a:path w="3326" h="3130" extrusionOk="0">
                  <a:moveTo>
                    <a:pt x="482" y="1"/>
                  </a:moveTo>
                  <a:cubicBezTo>
                    <a:pt x="280" y="1"/>
                    <a:pt x="95" y="114"/>
                    <a:pt x="1" y="293"/>
                  </a:cubicBezTo>
                  <a:lnTo>
                    <a:pt x="3322" y="3130"/>
                  </a:lnTo>
                  <a:lnTo>
                    <a:pt x="3322" y="564"/>
                  </a:lnTo>
                  <a:cubicBezTo>
                    <a:pt x="3325" y="253"/>
                    <a:pt x="3072" y="1"/>
                    <a:pt x="2761" y="1"/>
                  </a:cubicBezTo>
                  <a:cubicBezTo>
                    <a:pt x="2760" y="1"/>
                    <a:pt x="2758" y="1"/>
                    <a:pt x="2756" y="1"/>
                  </a:cubicBezTo>
                  <a:lnTo>
                    <a:pt x="497" y="1"/>
                  </a:lnTo>
                  <a:cubicBezTo>
                    <a:pt x="492" y="1"/>
                    <a:pt x="487" y="1"/>
                    <a:pt x="4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344" name="Google Shape;4344;p53"/>
            <p:cNvSpPr/>
            <p:nvPr/>
          </p:nvSpPr>
          <p:spPr>
            <a:xfrm>
              <a:off x="6421725" y="1773850"/>
              <a:ext cx="112950" cy="143050"/>
            </a:xfrm>
            <a:custGeom>
              <a:avLst/>
              <a:gdLst/>
              <a:ahLst/>
              <a:cxnLst/>
              <a:rect l="l" t="t" r="r" b="b"/>
              <a:pathLst>
                <a:path w="4518" h="5722" extrusionOk="0">
                  <a:moveTo>
                    <a:pt x="2822" y="1130"/>
                  </a:moveTo>
                  <a:cubicBezTo>
                    <a:pt x="3325" y="1130"/>
                    <a:pt x="3578" y="1738"/>
                    <a:pt x="3222" y="2093"/>
                  </a:cubicBezTo>
                  <a:cubicBezTo>
                    <a:pt x="3106" y="2209"/>
                    <a:pt x="2964" y="2260"/>
                    <a:pt x="2825" y="2260"/>
                  </a:cubicBezTo>
                  <a:cubicBezTo>
                    <a:pt x="2535" y="2260"/>
                    <a:pt x="2259" y="2036"/>
                    <a:pt x="2259" y="1696"/>
                  </a:cubicBezTo>
                  <a:cubicBezTo>
                    <a:pt x="2259" y="1383"/>
                    <a:pt x="2509" y="1130"/>
                    <a:pt x="2822" y="1130"/>
                  </a:cubicBezTo>
                  <a:close/>
                  <a:moveTo>
                    <a:pt x="0" y="1"/>
                  </a:moveTo>
                  <a:lnTo>
                    <a:pt x="0" y="5722"/>
                  </a:lnTo>
                  <a:lnTo>
                    <a:pt x="4517" y="5722"/>
                  </a:lnTo>
                  <a:lnTo>
                    <a:pt x="451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345" name="Google Shape;4345;p53"/>
            <p:cNvSpPr/>
            <p:nvPr/>
          </p:nvSpPr>
          <p:spPr>
            <a:xfrm>
              <a:off x="6448975" y="1632700"/>
              <a:ext cx="56475" cy="56475"/>
            </a:xfrm>
            <a:custGeom>
              <a:avLst/>
              <a:gdLst/>
              <a:ahLst/>
              <a:cxnLst/>
              <a:rect l="l" t="t" r="r" b="b"/>
              <a:pathLst>
                <a:path w="2259" h="2259" extrusionOk="0">
                  <a:moveTo>
                    <a:pt x="0" y="0"/>
                  </a:moveTo>
                  <a:lnTo>
                    <a:pt x="0" y="2259"/>
                  </a:lnTo>
                  <a:lnTo>
                    <a:pt x="2259" y="2259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346" name="Google Shape;4346;p53"/>
            <p:cNvSpPr/>
            <p:nvPr/>
          </p:nvSpPr>
          <p:spPr>
            <a:xfrm>
              <a:off x="6232000" y="1435050"/>
              <a:ext cx="488225" cy="237825"/>
            </a:xfrm>
            <a:custGeom>
              <a:avLst/>
              <a:gdLst/>
              <a:ahLst/>
              <a:cxnLst/>
              <a:rect l="l" t="t" r="r" b="b"/>
              <a:pathLst>
                <a:path w="19529" h="9513" extrusionOk="0">
                  <a:moveTo>
                    <a:pt x="9821" y="0"/>
                  </a:moveTo>
                  <a:cubicBezTo>
                    <a:pt x="9559" y="0"/>
                    <a:pt x="9297" y="92"/>
                    <a:pt x="9086" y="276"/>
                  </a:cubicBezTo>
                  <a:lnTo>
                    <a:pt x="531" y="7521"/>
                  </a:lnTo>
                  <a:cubicBezTo>
                    <a:pt x="61" y="7921"/>
                    <a:pt x="1" y="8626"/>
                    <a:pt x="395" y="9099"/>
                  </a:cubicBezTo>
                  <a:cubicBezTo>
                    <a:pt x="620" y="9369"/>
                    <a:pt x="942" y="9508"/>
                    <a:pt x="1266" y="9508"/>
                  </a:cubicBezTo>
                  <a:cubicBezTo>
                    <a:pt x="1525" y="9508"/>
                    <a:pt x="1785" y="9419"/>
                    <a:pt x="1997" y="9237"/>
                  </a:cubicBezTo>
                  <a:lnTo>
                    <a:pt x="9821" y="2622"/>
                  </a:lnTo>
                  <a:lnTo>
                    <a:pt x="17544" y="9240"/>
                  </a:lnTo>
                  <a:cubicBezTo>
                    <a:pt x="17759" y="9425"/>
                    <a:pt x="18019" y="9513"/>
                    <a:pt x="18278" y="9513"/>
                  </a:cubicBezTo>
                  <a:cubicBezTo>
                    <a:pt x="18661" y="9513"/>
                    <a:pt x="19039" y="9318"/>
                    <a:pt x="19252" y="8954"/>
                  </a:cubicBezTo>
                  <a:cubicBezTo>
                    <a:pt x="19529" y="8482"/>
                    <a:pt x="19430" y="7879"/>
                    <a:pt x="19014" y="7524"/>
                  </a:cubicBezTo>
                  <a:lnTo>
                    <a:pt x="10555" y="276"/>
                  </a:lnTo>
                  <a:cubicBezTo>
                    <a:pt x="10345" y="92"/>
                    <a:pt x="10083" y="0"/>
                    <a:pt x="98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347" name="Google Shape;4347;p53"/>
            <p:cNvSpPr/>
            <p:nvPr/>
          </p:nvSpPr>
          <p:spPr>
            <a:xfrm>
              <a:off x="6291025" y="1537700"/>
              <a:ext cx="369800" cy="379200"/>
            </a:xfrm>
            <a:custGeom>
              <a:avLst/>
              <a:gdLst/>
              <a:ahLst/>
              <a:cxnLst/>
              <a:rect l="l" t="t" r="r" b="b"/>
              <a:pathLst>
                <a:path w="14792" h="15168" extrusionOk="0">
                  <a:moveTo>
                    <a:pt x="9143" y="2671"/>
                  </a:moveTo>
                  <a:cubicBezTo>
                    <a:pt x="9453" y="2671"/>
                    <a:pt x="9706" y="2924"/>
                    <a:pt x="9706" y="3237"/>
                  </a:cubicBezTo>
                  <a:lnTo>
                    <a:pt x="9706" y="6625"/>
                  </a:lnTo>
                  <a:cubicBezTo>
                    <a:pt x="9706" y="6935"/>
                    <a:pt x="9453" y="7188"/>
                    <a:pt x="9143" y="7188"/>
                  </a:cubicBezTo>
                  <a:lnTo>
                    <a:pt x="5755" y="7188"/>
                  </a:lnTo>
                  <a:cubicBezTo>
                    <a:pt x="5442" y="7188"/>
                    <a:pt x="5189" y="6935"/>
                    <a:pt x="5189" y="6625"/>
                  </a:cubicBezTo>
                  <a:lnTo>
                    <a:pt x="5189" y="3237"/>
                  </a:lnTo>
                  <a:cubicBezTo>
                    <a:pt x="5189" y="2924"/>
                    <a:pt x="5442" y="2671"/>
                    <a:pt x="5755" y="2671"/>
                  </a:cubicBezTo>
                  <a:close/>
                  <a:moveTo>
                    <a:pt x="7448" y="0"/>
                  </a:moveTo>
                  <a:lnTo>
                    <a:pt x="4" y="6291"/>
                  </a:lnTo>
                  <a:lnTo>
                    <a:pt x="4" y="14605"/>
                  </a:lnTo>
                  <a:cubicBezTo>
                    <a:pt x="1" y="14913"/>
                    <a:pt x="254" y="15168"/>
                    <a:pt x="564" y="15168"/>
                  </a:cubicBezTo>
                  <a:cubicBezTo>
                    <a:pt x="566" y="15168"/>
                    <a:pt x="568" y="15168"/>
                    <a:pt x="570" y="15168"/>
                  </a:cubicBezTo>
                  <a:lnTo>
                    <a:pt x="4060" y="15168"/>
                  </a:lnTo>
                  <a:lnTo>
                    <a:pt x="4060" y="8883"/>
                  </a:lnTo>
                  <a:cubicBezTo>
                    <a:pt x="4060" y="8570"/>
                    <a:pt x="4313" y="8317"/>
                    <a:pt x="4626" y="8317"/>
                  </a:cubicBezTo>
                  <a:lnTo>
                    <a:pt x="10272" y="8317"/>
                  </a:lnTo>
                  <a:cubicBezTo>
                    <a:pt x="10582" y="8317"/>
                    <a:pt x="10835" y="8570"/>
                    <a:pt x="10835" y="8883"/>
                  </a:cubicBezTo>
                  <a:lnTo>
                    <a:pt x="10835" y="15168"/>
                  </a:lnTo>
                  <a:lnTo>
                    <a:pt x="14223" y="15168"/>
                  </a:lnTo>
                  <a:cubicBezTo>
                    <a:pt x="14225" y="15168"/>
                    <a:pt x="14227" y="15168"/>
                    <a:pt x="14228" y="15168"/>
                  </a:cubicBezTo>
                  <a:cubicBezTo>
                    <a:pt x="14539" y="15168"/>
                    <a:pt x="14792" y="14913"/>
                    <a:pt x="14789" y="14605"/>
                  </a:cubicBezTo>
                  <a:lnTo>
                    <a:pt x="14789" y="6291"/>
                  </a:lnTo>
                  <a:lnTo>
                    <a:pt x="744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4348" name="Google Shape;4348;p53">
            <a:hlinkClick r:id="rId3" action="ppaction://hlinksldjump"/>
          </p:cNvPr>
          <p:cNvSpPr txBox="1"/>
          <p:nvPr/>
        </p:nvSpPr>
        <p:spPr>
          <a:xfrm>
            <a:off x="8416250" y="607452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01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4349" name="Google Shape;4349;p53">
            <a:hlinkClick r:id="rId4" action="ppaction://hlinksldjump"/>
          </p:cNvPr>
          <p:cNvSpPr txBox="1"/>
          <p:nvPr/>
        </p:nvSpPr>
        <p:spPr>
          <a:xfrm>
            <a:off x="8416250" y="117177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02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4350" name="Google Shape;4350;p53">
            <a:hlinkClick r:id="" action="ppaction://noaction"/>
          </p:cNvPr>
          <p:cNvSpPr txBox="1"/>
          <p:nvPr/>
        </p:nvSpPr>
        <p:spPr>
          <a:xfrm>
            <a:off x="8416250" y="1709824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03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4351" name="Google Shape;4351;p53">
            <a:hlinkClick r:id="" action="ppaction://noaction"/>
          </p:cNvPr>
          <p:cNvSpPr txBox="1"/>
          <p:nvPr/>
        </p:nvSpPr>
        <p:spPr>
          <a:xfrm>
            <a:off x="8416250" y="2276905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04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4352" name="Google Shape;4352;p53">
            <a:hlinkClick r:id="" action="ppaction://noaction"/>
          </p:cNvPr>
          <p:cNvSpPr txBox="1"/>
          <p:nvPr/>
        </p:nvSpPr>
        <p:spPr>
          <a:xfrm>
            <a:off x="8416250" y="283429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05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4353" name="Google Shape;4353;p53">
            <a:hlinkClick r:id="" action="ppaction://noaction"/>
          </p:cNvPr>
          <p:cNvSpPr txBox="1"/>
          <p:nvPr/>
        </p:nvSpPr>
        <p:spPr>
          <a:xfrm>
            <a:off x="8416250" y="3396535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06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4354" name="Google Shape;4354;p53">
            <a:hlinkClick r:id="rId5" action="ppaction://hlinksldjump"/>
          </p:cNvPr>
          <p:cNvSpPr/>
          <p:nvPr/>
        </p:nvSpPr>
        <p:spPr>
          <a:xfrm>
            <a:off x="8473075" y="4372025"/>
            <a:ext cx="443400" cy="295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</p:txBody>
      </p:sp>
      <p:grpSp>
        <p:nvGrpSpPr>
          <p:cNvPr id="4402" name="Google Shape;4402;p53"/>
          <p:cNvGrpSpPr/>
          <p:nvPr/>
        </p:nvGrpSpPr>
        <p:grpSpPr>
          <a:xfrm>
            <a:off x="1144350" y="4245075"/>
            <a:ext cx="338175" cy="334375"/>
            <a:chOff x="4154600" y="551200"/>
            <a:chExt cx="338175" cy="334375"/>
          </a:xfrm>
        </p:grpSpPr>
        <p:sp>
          <p:nvSpPr>
            <p:cNvPr id="4403" name="Google Shape;4403;p53"/>
            <p:cNvSpPr/>
            <p:nvPr/>
          </p:nvSpPr>
          <p:spPr>
            <a:xfrm>
              <a:off x="4154600" y="551200"/>
              <a:ext cx="338175" cy="334375"/>
            </a:xfrm>
            <a:custGeom>
              <a:avLst/>
              <a:gdLst/>
              <a:ahLst/>
              <a:cxnLst/>
              <a:rect l="l" t="t" r="r" b="b"/>
              <a:pathLst>
                <a:path w="13527" h="13375" extrusionOk="0">
                  <a:moveTo>
                    <a:pt x="6488" y="6075"/>
                  </a:moveTo>
                  <a:cubicBezTo>
                    <a:pt x="6524" y="6075"/>
                    <a:pt x="6560" y="6076"/>
                    <a:pt x="6596" y="6080"/>
                  </a:cubicBezTo>
                  <a:cubicBezTo>
                    <a:pt x="7204" y="6171"/>
                    <a:pt x="7660" y="6688"/>
                    <a:pt x="7599" y="7296"/>
                  </a:cubicBezTo>
                  <a:cubicBezTo>
                    <a:pt x="7514" y="7867"/>
                    <a:pt x="7052" y="8304"/>
                    <a:pt x="6492" y="8304"/>
                  </a:cubicBezTo>
                  <a:cubicBezTo>
                    <a:pt x="6456" y="8304"/>
                    <a:pt x="6420" y="8303"/>
                    <a:pt x="6384" y="8299"/>
                  </a:cubicBezTo>
                  <a:cubicBezTo>
                    <a:pt x="5776" y="8269"/>
                    <a:pt x="5350" y="7691"/>
                    <a:pt x="5380" y="7083"/>
                  </a:cubicBezTo>
                  <a:cubicBezTo>
                    <a:pt x="5466" y="6512"/>
                    <a:pt x="5928" y="6075"/>
                    <a:pt x="6488" y="6075"/>
                  </a:cubicBezTo>
                  <a:close/>
                  <a:moveTo>
                    <a:pt x="7265" y="1"/>
                  </a:moveTo>
                  <a:cubicBezTo>
                    <a:pt x="5502" y="1430"/>
                    <a:pt x="4925" y="3770"/>
                    <a:pt x="5684" y="5776"/>
                  </a:cubicBezTo>
                  <a:cubicBezTo>
                    <a:pt x="4771" y="4601"/>
                    <a:pt x="3328" y="3925"/>
                    <a:pt x="1812" y="3925"/>
                  </a:cubicBezTo>
                  <a:cubicBezTo>
                    <a:pt x="1210" y="3925"/>
                    <a:pt x="597" y="4032"/>
                    <a:pt x="0" y="4256"/>
                  </a:cubicBezTo>
                  <a:cubicBezTo>
                    <a:pt x="756" y="6291"/>
                    <a:pt x="2679" y="7547"/>
                    <a:pt x="4706" y="7547"/>
                  </a:cubicBezTo>
                  <a:cubicBezTo>
                    <a:pt x="4799" y="7547"/>
                    <a:pt x="4892" y="7544"/>
                    <a:pt x="4985" y="7539"/>
                  </a:cubicBezTo>
                  <a:lnTo>
                    <a:pt x="4985" y="7539"/>
                  </a:lnTo>
                  <a:cubicBezTo>
                    <a:pt x="2949" y="8299"/>
                    <a:pt x="1581" y="10275"/>
                    <a:pt x="1703" y="12524"/>
                  </a:cubicBezTo>
                  <a:cubicBezTo>
                    <a:pt x="3952" y="12402"/>
                    <a:pt x="5806" y="10852"/>
                    <a:pt x="6353" y="8755"/>
                  </a:cubicBezTo>
                  <a:cubicBezTo>
                    <a:pt x="6444" y="10883"/>
                    <a:pt x="7903" y="12828"/>
                    <a:pt x="10061" y="13375"/>
                  </a:cubicBezTo>
                  <a:cubicBezTo>
                    <a:pt x="10669" y="11217"/>
                    <a:pt x="9727" y="8968"/>
                    <a:pt x="7934" y="7813"/>
                  </a:cubicBezTo>
                  <a:lnTo>
                    <a:pt x="7934" y="7813"/>
                  </a:lnTo>
                  <a:cubicBezTo>
                    <a:pt x="8365" y="7927"/>
                    <a:pt x="8805" y="7983"/>
                    <a:pt x="9243" y="7983"/>
                  </a:cubicBezTo>
                  <a:cubicBezTo>
                    <a:pt x="10906" y="7983"/>
                    <a:pt x="12540" y="7177"/>
                    <a:pt x="13527" y="5685"/>
                  </a:cubicBezTo>
                  <a:cubicBezTo>
                    <a:pt x="12662" y="5109"/>
                    <a:pt x="11705" y="4836"/>
                    <a:pt x="10761" y="4836"/>
                  </a:cubicBezTo>
                  <a:cubicBezTo>
                    <a:pt x="9613" y="4836"/>
                    <a:pt x="8486" y="5239"/>
                    <a:pt x="7569" y="5989"/>
                  </a:cubicBezTo>
                  <a:cubicBezTo>
                    <a:pt x="8724" y="4196"/>
                    <a:pt x="8694" y="1764"/>
                    <a:pt x="72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4" name="Google Shape;4404;p53"/>
            <p:cNvSpPr/>
            <p:nvPr/>
          </p:nvSpPr>
          <p:spPr>
            <a:xfrm>
              <a:off x="4288350" y="703050"/>
              <a:ext cx="59275" cy="55775"/>
            </a:xfrm>
            <a:custGeom>
              <a:avLst/>
              <a:gdLst/>
              <a:ahLst/>
              <a:cxnLst/>
              <a:rect l="l" t="t" r="r" b="b"/>
              <a:pathLst>
                <a:path w="2371" h="2231" extrusionOk="0">
                  <a:moveTo>
                    <a:pt x="1198" y="1"/>
                  </a:moveTo>
                  <a:cubicBezTo>
                    <a:pt x="632" y="1"/>
                    <a:pt x="120" y="438"/>
                    <a:pt x="91" y="1009"/>
                  </a:cubicBezTo>
                  <a:cubicBezTo>
                    <a:pt x="0" y="1617"/>
                    <a:pt x="456" y="2134"/>
                    <a:pt x="1064" y="2225"/>
                  </a:cubicBezTo>
                  <a:cubicBezTo>
                    <a:pt x="1100" y="2229"/>
                    <a:pt x="1137" y="2230"/>
                    <a:pt x="1173" y="2230"/>
                  </a:cubicBezTo>
                  <a:cubicBezTo>
                    <a:pt x="1736" y="2230"/>
                    <a:pt x="2223" y="1793"/>
                    <a:pt x="2280" y="1222"/>
                  </a:cubicBezTo>
                  <a:cubicBezTo>
                    <a:pt x="2371" y="614"/>
                    <a:pt x="1915" y="97"/>
                    <a:pt x="1307" y="6"/>
                  </a:cubicBezTo>
                  <a:cubicBezTo>
                    <a:pt x="1271" y="2"/>
                    <a:pt x="1234" y="1"/>
                    <a:pt x="11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05" name="Google Shape;4405;p53"/>
          <p:cNvGrpSpPr/>
          <p:nvPr/>
        </p:nvGrpSpPr>
        <p:grpSpPr>
          <a:xfrm>
            <a:off x="467544" y="89643"/>
            <a:ext cx="338175" cy="334375"/>
            <a:chOff x="4154600" y="551200"/>
            <a:chExt cx="338175" cy="334375"/>
          </a:xfrm>
        </p:grpSpPr>
        <p:sp>
          <p:nvSpPr>
            <p:cNvPr id="4406" name="Google Shape;4406;p53"/>
            <p:cNvSpPr/>
            <p:nvPr/>
          </p:nvSpPr>
          <p:spPr>
            <a:xfrm>
              <a:off x="4154600" y="551200"/>
              <a:ext cx="338175" cy="334375"/>
            </a:xfrm>
            <a:custGeom>
              <a:avLst/>
              <a:gdLst/>
              <a:ahLst/>
              <a:cxnLst/>
              <a:rect l="l" t="t" r="r" b="b"/>
              <a:pathLst>
                <a:path w="13527" h="13375" extrusionOk="0">
                  <a:moveTo>
                    <a:pt x="6488" y="6075"/>
                  </a:moveTo>
                  <a:cubicBezTo>
                    <a:pt x="6524" y="6075"/>
                    <a:pt x="6560" y="6076"/>
                    <a:pt x="6596" y="6080"/>
                  </a:cubicBezTo>
                  <a:cubicBezTo>
                    <a:pt x="7204" y="6171"/>
                    <a:pt x="7660" y="6688"/>
                    <a:pt x="7599" y="7296"/>
                  </a:cubicBezTo>
                  <a:cubicBezTo>
                    <a:pt x="7514" y="7867"/>
                    <a:pt x="7052" y="8304"/>
                    <a:pt x="6492" y="8304"/>
                  </a:cubicBezTo>
                  <a:cubicBezTo>
                    <a:pt x="6456" y="8304"/>
                    <a:pt x="6420" y="8303"/>
                    <a:pt x="6384" y="8299"/>
                  </a:cubicBezTo>
                  <a:cubicBezTo>
                    <a:pt x="5776" y="8269"/>
                    <a:pt x="5350" y="7691"/>
                    <a:pt x="5380" y="7083"/>
                  </a:cubicBezTo>
                  <a:cubicBezTo>
                    <a:pt x="5466" y="6512"/>
                    <a:pt x="5928" y="6075"/>
                    <a:pt x="6488" y="6075"/>
                  </a:cubicBezTo>
                  <a:close/>
                  <a:moveTo>
                    <a:pt x="7265" y="1"/>
                  </a:moveTo>
                  <a:cubicBezTo>
                    <a:pt x="5502" y="1430"/>
                    <a:pt x="4925" y="3770"/>
                    <a:pt x="5684" y="5776"/>
                  </a:cubicBezTo>
                  <a:cubicBezTo>
                    <a:pt x="4771" y="4601"/>
                    <a:pt x="3328" y="3925"/>
                    <a:pt x="1812" y="3925"/>
                  </a:cubicBezTo>
                  <a:cubicBezTo>
                    <a:pt x="1210" y="3925"/>
                    <a:pt x="597" y="4032"/>
                    <a:pt x="0" y="4256"/>
                  </a:cubicBezTo>
                  <a:cubicBezTo>
                    <a:pt x="756" y="6291"/>
                    <a:pt x="2679" y="7547"/>
                    <a:pt x="4706" y="7547"/>
                  </a:cubicBezTo>
                  <a:cubicBezTo>
                    <a:pt x="4799" y="7547"/>
                    <a:pt x="4892" y="7544"/>
                    <a:pt x="4985" y="7539"/>
                  </a:cubicBezTo>
                  <a:lnTo>
                    <a:pt x="4985" y="7539"/>
                  </a:lnTo>
                  <a:cubicBezTo>
                    <a:pt x="2949" y="8299"/>
                    <a:pt x="1581" y="10275"/>
                    <a:pt x="1703" y="12524"/>
                  </a:cubicBezTo>
                  <a:cubicBezTo>
                    <a:pt x="3952" y="12402"/>
                    <a:pt x="5806" y="10852"/>
                    <a:pt x="6353" y="8755"/>
                  </a:cubicBezTo>
                  <a:cubicBezTo>
                    <a:pt x="6444" y="10883"/>
                    <a:pt x="7903" y="12828"/>
                    <a:pt x="10061" y="13375"/>
                  </a:cubicBezTo>
                  <a:cubicBezTo>
                    <a:pt x="10669" y="11217"/>
                    <a:pt x="9727" y="8968"/>
                    <a:pt x="7934" y="7813"/>
                  </a:cubicBezTo>
                  <a:lnTo>
                    <a:pt x="7934" y="7813"/>
                  </a:lnTo>
                  <a:cubicBezTo>
                    <a:pt x="8365" y="7927"/>
                    <a:pt x="8805" y="7983"/>
                    <a:pt x="9243" y="7983"/>
                  </a:cubicBezTo>
                  <a:cubicBezTo>
                    <a:pt x="10906" y="7983"/>
                    <a:pt x="12540" y="7177"/>
                    <a:pt x="13527" y="5685"/>
                  </a:cubicBezTo>
                  <a:cubicBezTo>
                    <a:pt x="12662" y="5109"/>
                    <a:pt x="11705" y="4836"/>
                    <a:pt x="10761" y="4836"/>
                  </a:cubicBezTo>
                  <a:cubicBezTo>
                    <a:pt x="9613" y="4836"/>
                    <a:pt x="8486" y="5239"/>
                    <a:pt x="7569" y="5989"/>
                  </a:cubicBezTo>
                  <a:cubicBezTo>
                    <a:pt x="8724" y="4196"/>
                    <a:pt x="8694" y="1764"/>
                    <a:pt x="72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7" name="Google Shape;4407;p53"/>
            <p:cNvSpPr/>
            <p:nvPr/>
          </p:nvSpPr>
          <p:spPr>
            <a:xfrm>
              <a:off x="4288350" y="703050"/>
              <a:ext cx="59275" cy="55775"/>
            </a:xfrm>
            <a:custGeom>
              <a:avLst/>
              <a:gdLst/>
              <a:ahLst/>
              <a:cxnLst/>
              <a:rect l="l" t="t" r="r" b="b"/>
              <a:pathLst>
                <a:path w="2371" h="2231" extrusionOk="0">
                  <a:moveTo>
                    <a:pt x="1198" y="1"/>
                  </a:moveTo>
                  <a:cubicBezTo>
                    <a:pt x="632" y="1"/>
                    <a:pt x="120" y="438"/>
                    <a:pt x="91" y="1009"/>
                  </a:cubicBezTo>
                  <a:cubicBezTo>
                    <a:pt x="0" y="1617"/>
                    <a:pt x="456" y="2134"/>
                    <a:pt x="1064" y="2225"/>
                  </a:cubicBezTo>
                  <a:cubicBezTo>
                    <a:pt x="1100" y="2229"/>
                    <a:pt x="1137" y="2230"/>
                    <a:pt x="1173" y="2230"/>
                  </a:cubicBezTo>
                  <a:cubicBezTo>
                    <a:pt x="1736" y="2230"/>
                    <a:pt x="2223" y="1793"/>
                    <a:pt x="2280" y="1222"/>
                  </a:cubicBezTo>
                  <a:cubicBezTo>
                    <a:pt x="2371" y="614"/>
                    <a:pt x="1915" y="97"/>
                    <a:pt x="1307" y="6"/>
                  </a:cubicBezTo>
                  <a:cubicBezTo>
                    <a:pt x="1271" y="2"/>
                    <a:pt x="1234" y="1"/>
                    <a:pt x="11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" name="Google Shape;7622;p81"/>
          <p:cNvGrpSpPr/>
          <p:nvPr/>
        </p:nvGrpSpPr>
        <p:grpSpPr>
          <a:xfrm>
            <a:off x="8231571" y="232132"/>
            <a:ext cx="369357" cy="322701"/>
            <a:chOff x="1603584" y="1329728"/>
            <a:chExt cx="369357" cy="322701"/>
          </a:xfrm>
        </p:grpSpPr>
        <p:sp>
          <p:nvSpPr>
            <p:cNvPr id="76" name="Google Shape;7623;p81"/>
            <p:cNvSpPr/>
            <p:nvPr/>
          </p:nvSpPr>
          <p:spPr>
            <a:xfrm>
              <a:off x="1883348" y="1464015"/>
              <a:ext cx="77129" cy="55781"/>
            </a:xfrm>
            <a:custGeom>
              <a:avLst/>
              <a:gdLst/>
              <a:ahLst/>
              <a:cxnLst/>
              <a:rect l="l" t="t" r="r" b="b"/>
              <a:pathLst>
                <a:path w="2240" h="1620" extrusionOk="0">
                  <a:moveTo>
                    <a:pt x="810" y="0"/>
                  </a:moveTo>
                  <a:cubicBezTo>
                    <a:pt x="358" y="0"/>
                    <a:pt x="1" y="357"/>
                    <a:pt x="1" y="810"/>
                  </a:cubicBezTo>
                  <a:cubicBezTo>
                    <a:pt x="1" y="1262"/>
                    <a:pt x="358" y="1620"/>
                    <a:pt x="810" y="1620"/>
                  </a:cubicBezTo>
                  <a:cubicBezTo>
                    <a:pt x="1263" y="1620"/>
                    <a:pt x="2239" y="810"/>
                    <a:pt x="2239" y="810"/>
                  </a:cubicBezTo>
                  <a:cubicBezTo>
                    <a:pt x="2239" y="810"/>
                    <a:pt x="1263" y="0"/>
                    <a:pt x="81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624;p81"/>
            <p:cNvSpPr/>
            <p:nvPr/>
          </p:nvSpPr>
          <p:spPr>
            <a:xfrm>
              <a:off x="1819407" y="1343466"/>
              <a:ext cx="62357" cy="70070"/>
            </a:xfrm>
            <a:custGeom>
              <a:avLst/>
              <a:gdLst/>
              <a:ahLst/>
              <a:cxnLst/>
              <a:rect l="l" t="t" r="r" b="b"/>
              <a:pathLst>
                <a:path w="1811" h="2035" extrusionOk="0">
                  <a:moveTo>
                    <a:pt x="1596" y="0"/>
                  </a:moveTo>
                  <a:cubicBezTo>
                    <a:pt x="1596" y="0"/>
                    <a:pt x="429" y="429"/>
                    <a:pt x="191" y="834"/>
                  </a:cubicBezTo>
                  <a:cubicBezTo>
                    <a:pt x="0" y="1215"/>
                    <a:pt x="119" y="1691"/>
                    <a:pt x="500" y="1929"/>
                  </a:cubicBezTo>
                  <a:cubicBezTo>
                    <a:pt x="626" y="2000"/>
                    <a:pt x="762" y="2034"/>
                    <a:pt x="896" y="2034"/>
                  </a:cubicBezTo>
                  <a:cubicBezTo>
                    <a:pt x="1169" y="2034"/>
                    <a:pt x="1436" y="1891"/>
                    <a:pt x="1596" y="1620"/>
                  </a:cubicBezTo>
                  <a:cubicBezTo>
                    <a:pt x="1810" y="1239"/>
                    <a:pt x="1596" y="0"/>
                    <a:pt x="159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625;p81"/>
            <p:cNvSpPr/>
            <p:nvPr/>
          </p:nvSpPr>
          <p:spPr>
            <a:xfrm>
              <a:off x="1694761" y="1343466"/>
              <a:ext cx="64802" cy="70449"/>
            </a:xfrm>
            <a:custGeom>
              <a:avLst/>
              <a:gdLst/>
              <a:ahLst/>
              <a:cxnLst/>
              <a:rect l="l" t="t" r="r" b="b"/>
              <a:pathLst>
                <a:path w="1882" h="2046" extrusionOk="0">
                  <a:moveTo>
                    <a:pt x="239" y="0"/>
                  </a:moveTo>
                  <a:cubicBezTo>
                    <a:pt x="239" y="0"/>
                    <a:pt x="0" y="1239"/>
                    <a:pt x="239" y="1620"/>
                  </a:cubicBezTo>
                  <a:cubicBezTo>
                    <a:pt x="382" y="1891"/>
                    <a:pt x="655" y="2045"/>
                    <a:pt x="940" y="2045"/>
                  </a:cubicBezTo>
                  <a:cubicBezTo>
                    <a:pt x="1081" y="2045"/>
                    <a:pt x="1224" y="2008"/>
                    <a:pt x="1358" y="1929"/>
                  </a:cubicBezTo>
                  <a:cubicBezTo>
                    <a:pt x="1739" y="1715"/>
                    <a:pt x="1882" y="1215"/>
                    <a:pt x="1644" y="834"/>
                  </a:cubicBezTo>
                  <a:cubicBezTo>
                    <a:pt x="1429" y="429"/>
                    <a:pt x="239" y="0"/>
                    <a:pt x="2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626;p81"/>
            <p:cNvSpPr/>
            <p:nvPr/>
          </p:nvSpPr>
          <p:spPr>
            <a:xfrm>
              <a:off x="1616875" y="1463188"/>
              <a:ext cx="77094" cy="54954"/>
            </a:xfrm>
            <a:custGeom>
              <a:avLst/>
              <a:gdLst/>
              <a:ahLst/>
              <a:cxnLst/>
              <a:rect l="l" t="t" r="r" b="b"/>
              <a:pathLst>
                <a:path w="2239" h="1596" extrusionOk="0">
                  <a:moveTo>
                    <a:pt x="1429" y="0"/>
                  </a:moveTo>
                  <a:cubicBezTo>
                    <a:pt x="1000" y="0"/>
                    <a:pt x="0" y="810"/>
                    <a:pt x="0" y="810"/>
                  </a:cubicBezTo>
                  <a:cubicBezTo>
                    <a:pt x="0" y="810"/>
                    <a:pt x="1000" y="1596"/>
                    <a:pt x="1429" y="1596"/>
                  </a:cubicBezTo>
                  <a:cubicBezTo>
                    <a:pt x="1881" y="1596"/>
                    <a:pt x="2239" y="1239"/>
                    <a:pt x="2239" y="810"/>
                  </a:cubicBezTo>
                  <a:cubicBezTo>
                    <a:pt x="2239" y="358"/>
                    <a:pt x="1881" y="0"/>
                    <a:pt x="14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7627;p81"/>
            <p:cNvSpPr/>
            <p:nvPr/>
          </p:nvSpPr>
          <p:spPr>
            <a:xfrm>
              <a:off x="1696414" y="1569412"/>
              <a:ext cx="62323" cy="70105"/>
            </a:xfrm>
            <a:custGeom>
              <a:avLst/>
              <a:gdLst/>
              <a:ahLst/>
              <a:cxnLst/>
              <a:rect l="l" t="t" r="r" b="b"/>
              <a:pathLst>
                <a:path w="1810" h="2036" extrusionOk="0">
                  <a:moveTo>
                    <a:pt x="886" y="1"/>
                  </a:moveTo>
                  <a:cubicBezTo>
                    <a:pt x="614" y="1"/>
                    <a:pt x="349" y="138"/>
                    <a:pt x="191" y="392"/>
                  </a:cubicBezTo>
                  <a:cubicBezTo>
                    <a:pt x="0" y="773"/>
                    <a:pt x="191" y="2035"/>
                    <a:pt x="191" y="2035"/>
                  </a:cubicBezTo>
                  <a:cubicBezTo>
                    <a:pt x="191" y="2035"/>
                    <a:pt x="1358" y="1583"/>
                    <a:pt x="1596" y="1202"/>
                  </a:cubicBezTo>
                  <a:cubicBezTo>
                    <a:pt x="1810" y="821"/>
                    <a:pt x="1691" y="345"/>
                    <a:pt x="1286" y="107"/>
                  </a:cubicBezTo>
                  <a:cubicBezTo>
                    <a:pt x="1159" y="35"/>
                    <a:pt x="1021" y="1"/>
                    <a:pt x="88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7628;p81"/>
            <p:cNvSpPr/>
            <p:nvPr/>
          </p:nvSpPr>
          <p:spPr>
            <a:xfrm>
              <a:off x="1816928" y="1569860"/>
              <a:ext cx="64836" cy="70483"/>
            </a:xfrm>
            <a:custGeom>
              <a:avLst/>
              <a:gdLst/>
              <a:ahLst/>
              <a:cxnLst/>
              <a:rect l="l" t="t" r="r" b="b"/>
              <a:pathLst>
                <a:path w="1883" h="2047" extrusionOk="0">
                  <a:moveTo>
                    <a:pt x="954" y="1"/>
                  </a:moveTo>
                  <a:cubicBezTo>
                    <a:pt x="816" y="1"/>
                    <a:pt x="676" y="38"/>
                    <a:pt x="549" y="117"/>
                  </a:cubicBezTo>
                  <a:cubicBezTo>
                    <a:pt x="144" y="332"/>
                    <a:pt x="1" y="832"/>
                    <a:pt x="239" y="1213"/>
                  </a:cubicBezTo>
                  <a:cubicBezTo>
                    <a:pt x="477" y="1594"/>
                    <a:pt x="1644" y="2046"/>
                    <a:pt x="1644" y="2046"/>
                  </a:cubicBezTo>
                  <a:cubicBezTo>
                    <a:pt x="1644" y="2046"/>
                    <a:pt x="1882" y="808"/>
                    <a:pt x="1644" y="403"/>
                  </a:cubicBezTo>
                  <a:cubicBezTo>
                    <a:pt x="1501" y="149"/>
                    <a:pt x="1231" y="1"/>
                    <a:pt x="9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7629;p81"/>
            <p:cNvSpPr/>
            <p:nvPr/>
          </p:nvSpPr>
          <p:spPr>
            <a:xfrm>
              <a:off x="1603584" y="1329728"/>
              <a:ext cx="369357" cy="322701"/>
            </a:xfrm>
            <a:custGeom>
              <a:avLst/>
              <a:gdLst/>
              <a:ahLst/>
              <a:cxnLst/>
              <a:rect l="l" t="t" r="r" b="b"/>
              <a:pathLst>
                <a:path w="10727" h="9372" extrusionOk="0">
                  <a:moveTo>
                    <a:pt x="5363" y="1"/>
                  </a:moveTo>
                  <a:cubicBezTo>
                    <a:pt x="4351" y="1"/>
                    <a:pt x="3339" y="626"/>
                    <a:pt x="3792" y="1876"/>
                  </a:cubicBezTo>
                  <a:cubicBezTo>
                    <a:pt x="3805" y="1918"/>
                    <a:pt x="3779" y="1943"/>
                    <a:pt x="3750" y="1943"/>
                  </a:cubicBezTo>
                  <a:cubicBezTo>
                    <a:pt x="3729" y="1943"/>
                    <a:pt x="3706" y="1930"/>
                    <a:pt x="3696" y="1900"/>
                  </a:cubicBezTo>
                  <a:cubicBezTo>
                    <a:pt x="3368" y="1517"/>
                    <a:pt x="3014" y="1360"/>
                    <a:pt x="2673" y="1360"/>
                  </a:cubicBezTo>
                  <a:cubicBezTo>
                    <a:pt x="1212" y="1360"/>
                    <a:pt x="0" y="4252"/>
                    <a:pt x="2125" y="4638"/>
                  </a:cubicBezTo>
                  <a:cubicBezTo>
                    <a:pt x="2172" y="4638"/>
                    <a:pt x="2172" y="4734"/>
                    <a:pt x="2125" y="4734"/>
                  </a:cubicBezTo>
                  <a:cubicBezTo>
                    <a:pt x="0" y="5120"/>
                    <a:pt x="1212" y="8012"/>
                    <a:pt x="2673" y="8012"/>
                  </a:cubicBezTo>
                  <a:cubicBezTo>
                    <a:pt x="3014" y="8012"/>
                    <a:pt x="3368" y="7855"/>
                    <a:pt x="3696" y="7472"/>
                  </a:cubicBezTo>
                  <a:cubicBezTo>
                    <a:pt x="3703" y="7465"/>
                    <a:pt x="3714" y="7462"/>
                    <a:pt x="3726" y="7462"/>
                  </a:cubicBezTo>
                  <a:cubicBezTo>
                    <a:pt x="3756" y="7462"/>
                    <a:pt x="3792" y="7479"/>
                    <a:pt x="3792" y="7496"/>
                  </a:cubicBezTo>
                  <a:cubicBezTo>
                    <a:pt x="3339" y="8746"/>
                    <a:pt x="4351" y="9372"/>
                    <a:pt x="5363" y="9372"/>
                  </a:cubicBezTo>
                  <a:cubicBezTo>
                    <a:pt x="6375" y="9372"/>
                    <a:pt x="7388" y="8746"/>
                    <a:pt x="6935" y="7496"/>
                  </a:cubicBezTo>
                  <a:cubicBezTo>
                    <a:pt x="6920" y="7466"/>
                    <a:pt x="6953" y="7436"/>
                    <a:pt x="6985" y="7436"/>
                  </a:cubicBezTo>
                  <a:cubicBezTo>
                    <a:pt x="7003" y="7436"/>
                    <a:pt x="7022" y="7446"/>
                    <a:pt x="7030" y="7472"/>
                  </a:cubicBezTo>
                  <a:cubicBezTo>
                    <a:pt x="7359" y="7855"/>
                    <a:pt x="7713" y="8012"/>
                    <a:pt x="8054" y="8012"/>
                  </a:cubicBezTo>
                  <a:cubicBezTo>
                    <a:pt x="9515" y="8012"/>
                    <a:pt x="10726" y="5120"/>
                    <a:pt x="8602" y="4734"/>
                  </a:cubicBezTo>
                  <a:cubicBezTo>
                    <a:pt x="8554" y="4734"/>
                    <a:pt x="8554" y="4638"/>
                    <a:pt x="8602" y="4638"/>
                  </a:cubicBezTo>
                  <a:cubicBezTo>
                    <a:pt x="10726" y="4252"/>
                    <a:pt x="9515" y="1360"/>
                    <a:pt x="8054" y="1360"/>
                  </a:cubicBezTo>
                  <a:cubicBezTo>
                    <a:pt x="7713" y="1360"/>
                    <a:pt x="7359" y="1517"/>
                    <a:pt x="7030" y="1900"/>
                  </a:cubicBezTo>
                  <a:cubicBezTo>
                    <a:pt x="7023" y="1915"/>
                    <a:pt x="7011" y="1920"/>
                    <a:pt x="6998" y="1920"/>
                  </a:cubicBezTo>
                  <a:cubicBezTo>
                    <a:pt x="6969" y="1920"/>
                    <a:pt x="6935" y="1892"/>
                    <a:pt x="6935" y="1876"/>
                  </a:cubicBezTo>
                  <a:cubicBezTo>
                    <a:pt x="7388" y="626"/>
                    <a:pt x="6375" y="1"/>
                    <a:pt x="53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7630;p81"/>
            <p:cNvSpPr/>
            <p:nvPr/>
          </p:nvSpPr>
          <p:spPr>
            <a:xfrm>
              <a:off x="1864514" y="1377004"/>
              <a:ext cx="108325" cy="228735"/>
            </a:xfrm>
            <a:custGeom>
              <a:avLst/>
              <a:gdLst/>
              <a:ahLst/>
              <a:cxnLst/>
              <a:rect l="l" t="t" r="r" b="b"/>
              <a:pathLst>
                <a:path w="3146" h="6643" extrusionOk="0">
                  <a:moveTo>
                    <a:pt x="500" y="1"/>
                  </a:moveTo>
                  <a:cubicBezTo>
                    <a:pt x="335" y="1"/>
                    <a:pt x="167" y="39"/>
                    <a:pt x="0" y="122"/>
                  </a:cubicBezTo>
                  <a:cubicBezTo>
                    <a:pt x="1191" y="646"/>
                    <a:pt x="1905" y="2956"/>
                    <a:pt x="48" y="3265"/>
                  </a:cubicBezTo>
                  <a:cubicBezTo>
                    <a:pt x="0" y="3265"/>
                    <a:pt x="0" y="3361"/>
                    <a:pt x="48" y="3361"/>
                  </a:cubicBezTo>
                  <a:cubicBezTo>
                    <a:pt x="1929" y="3718"/>
                    <a:pt x="1215" y="5980"/>
                    <a:pt x="0" y="6528"/>
                  </a:cubicBezTo>
                  <a:cubicBezTo>
                    <a:pt x="162" y="6607"/>
                    <a:pt x="326" y="6643"/>
                    <a:pt x="487" y="6643"/>
                  </a:cubicBezTo>
                  <a:cubicBezTo>
                    <a:pt x="1931" y="6643"/>
                    <a:pt x="3145" y="3768"/>
                    <a:pt x="1024" y="3361"/>
                  </a:cubicBezTo>
                  <a:cubicBezTo>
                    <a:pt x="976" y="3361"/>
                    <a:pt x="976" y="3265"/>
                    <a:pt x="1024" y="3265"/>
                  </a:cubicBezTo>
                  <a:cubicBezTo>
                    <a:pt x="3139" y="2860"/>
                    <a:pt x="1939" y="1"/>
                    <a:pt x="500" y="1"/>
                  </a:cubicBezTo>
                  <a:close/>
                </a:path>
              </a:pathLst>
            </a:custGeom>
            <a:solidFill>
              <a:srgbClr val="434343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7631;p81"/>
            <p:cNvSpPr/>
            <p:nvPr/>
          </p:nvSpPr>
          <p:spPr>
            <a:xfrm>
              <a:off x="1783322" y="1376935"/>
              <a:ext cx="9882" cy="55161"/>
            </a:xfrm>
            <a:custGeom>
              <a:avLst/>
              <a:gdLst/>
              <a:ahLst/>
              <a:cxnLst/>
              <a:rect l="l" t="t" r="r" b="b"/>
              <a:pathLst>
                <a:path w="287" h="1602" extrusionOk="0">
                  <a:moveTo>
                    <a:pt x="169" y="0"/>
                  </a:moveTo>
                  <a:cubicBezTo>
                    <a:pt x="72" y="0"/>
                    <a:pt x="0" y="65"/>
                    <a:pt x="0" y="148"/>
                  </a:cubicBezTo>
                  <a:lnTo>
                    <a:pt x="0" y="1434"/>
                  </a:lnTo>
                  <a:cubicBezTo>
                    <a:pt x="0" y="1481"/>
                    <a:pt x="24" y="1553"/>
                    <a:pt x="119" y="1577"/>
                  </a:cubicBezTo>
                  <a:cubicBezTo>
                    <a:pt x="131" y="1594"/>
                    <a:pt x="146" y="1601"/>
                    <a:pt x="163" y="1601"/>
                  </a:cubicBezTo>
                  <a:cubicBezTo>
                    <a:pt x="217" y="1601"/>
                    <a:pt x="286" y="1524"/>
                    <a:pt x="286" y="1434"/>
                  </a:cubicBezTo>
                  <a:lnTo>
                    <a:pt x="286" y="148"/>
                  </a:lnTo>
                  <a:cubicBezTo>
                    <a:pt x="286" y="100"/>
                    <a:pt x="262" y="29"/>
                    <a:pt x="215" y="5"/>
                  </a:cubicBezTo>
                  <a:cubicBezTo>
                    <a:pt x="199" y="2"/>
                    <a:pt x="184" y="0"/>
                    <a:pt x="169" y="0"/>
                  </a:cubicBezTo>
                  <a:close/>
                </a:path>
              </a:pathLst>
            </a:custGeom>
            <a:solidFill>
              <a:srgbClr val="E82C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7632;p81"/>
            <p:cNvSpPr/>
            <p:nvPr/>
          </p:nvSpPr>
          <p:spPr>
            <a:xfrm>
              <a:off x="1689011" y="1432578"/>
              <a:ext cx="48412" cy="32298"/>
            </a:xfrm>
            <a:custGeom>
              <a:avLst/>
              <a:gdLst/>
              <a:ahLst/>
              <a:cxnLst/>
              <a:rect l="l" t="t" r="r" b="b"/>
              <a:pathLst>
                <a:path w="1406" h="938" extrusionOk="0">
                  <a:moveTo>
                    <a:pt x="150" y="1"/>
                  </a:moveTo>
                  <a:cubicBezTo>
                    <a:pt x="108" y="1"/>
                    <a:pt x="66" y="24"/>
                    <a:pt x="25" y="80"/>
                  </a:cubicBezTo>
                  <a:cubicBezTo>
                    <a:pt x="1" y="175"/>
                    <a:pt x="25" y="270"/>
                    <a:pt x="96" y="294"/>
                  </a:cubicBezTo>
                  <a:lnTo>
                    <a:pt x="1168" y="913"/>
                  </a:lnTo>
                  <a:cubicBezTo>
                    <a:pt x="1191" y="913"/>
                    <a:pt x="1215" y="937"/>
                    <a:pt x="1239" y="937"/>
                  </a:cubicBezTo>
                  <a:cubicBezTo>
                    <a:pt x="1311" y="937"/>
                    <a:pt x="1334" y="913"/>
                    <a:pt x="1358" y="866"/>
                  </a:cubicBezTo>
                  <a:cubicBezTo>
                    <a:pt x="1406" y="794"/>
                    <a:pt x="1406" y="699"/>
                    <a:pt x="1311" y="651"/>
                  </a:cubicBezTo>
                  <a:lnTo>
                    <a:pt x="239" y="32"/>
                  </a:lnTo>
                  <a:cubicBezTo>
                    <a:pt x="209" y="12"/>
                    <a:pt x="180" y="1"/>
                    <a:pt x="150" y="1"/>
                  </a:cubicBezTo>
                  <a:close/>
                </a:path>
              </a:pathLst>
            </a:custGeom>
            <a:solidFill>
              <a:srgbClr val="E82C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7633;p81"/>
            <p:cNvSpPr/>
            <p:nvPr/>
          </p:nvSpPr>
          <p:spPr>
            <a:xfrm>
              <a:off x="1689838" y="1520105"/>
              <a:ext cx="48412" cy="32504"/>
            </a:xfrm>
            <a:custGeom>
              <a:avLst/>
              <a:gdLst/>
              <a:ahLst/>
              <a:cxnLst/>
              <a:rect l="l" t="t" r="r" b="b"/>
              <a:pathLst>
                <a:path w="1406" h="944" extrusionOk="0">
                  <a:moveTo>
                    <a:pt x="1235" y="0"/>
                  </a:moveTo>
                  <a:cubicBezTo>
                    <a:pt x="1209" y="0"/>
                    <a:pt x="1185" y="6"/>
                    <a:pt x="1167" y="14"/>
                  </a:cubicBezTo>
                  <a:lnTo>
                    <a:pt x="96" y="634"/>
                  </a:lnTo>
                  <a:cubicBezTo>
                    <a:pt x="24" y="657"/>
                    <a:pt x="1" y="753"/>
                    <a:pt x="24" y="848"/>
                  </a:cubicBezTo>
                  <a:cubicBezTo>
                    <a:pt x="72" y="896"/>
                    <a:pt x="120" y="943"/>
                    <a:pt x="143" y="943"/>
                  </a:cubicBezTo>
                  <a:cubicBezTo>
                    <a:pt x="191" y="943"/>
                    <a:pt x="215" y="943"/>
                    <a:pt x="239" y="896"/>
                  </a:cubicBezTo>
                  <a:lnTo>
                    <a:pt x="1310" y="276"/>
                  </a:lnTo>
                  <a:cubicBezTo>
                    <a:pt x="1382" y="253"/>
                    <a:pt x="1406" y="157"/>
                    <a:pt x="1382" y="62"/>
                  </a:cubicBezTo>
                  <a:cubicBezTo>
                    <a:pt x="1337" y="17"/>
                    <a:pt x="1282" y="0"/>
                    <a:pt x="1235" y="0"/>
                  </a:cubicBezTo>
                  <a:close/>
                </a:path>
              </a:pathLst>
            </a:custGeom>
            <a:solidFill>
              <a:srgbClr val="E82C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7634;p81"/>
            <p:cNvSpPr/>
            <p:nvPr/>
          </p:nvSpPr>
          <p:spPr>
            <a:xfrm>
              <a:off x="1784148" y="1550922"/>
              <a:ext cx="11500" cy="55092"/>
            </a:xfrm>
            <a:custGeom>
              <a:avLst/>
              <a:gdLst/>
              <a:ahLst/>
              <a:cxnLst/>
              <a:rect l="l" t="t" r="r" b="b"/>
              <a:pathLst>
                <a:path w="334" h="1600" extrusionOk="0">
                  <a:moveTo>
                    <a:pt x="143" y="1"/>
                  </a:moveTo>
                  <a:cubicBezTo>
                    <a:pt x="72" y="1"/>
                    <a:pt x="0" y="72"/>
                    <a:pt x="0" y="167"/>
                  </a:cubicBezTo>
                  <a:lnTo>
                    <a:pt x="0" y="1429"/>
                  </a:lnTo>
                  <a:cubicBezTo>
                    <a:pt x="0" y="1501"/>
                    <a:pt x="24" y="1548"/>
                    <a:pt x="95" y="1596"/>
                  </a:cubicBezTo>
                  <a:cubicBezTo>
                    <a:pt x="108" y="1599"/>
                    <a:pt x="120" y="1600"/>
                    <a:pt x="132" y="1600"/>
                  </a:cubicBezTo>
                  <a:cubicBezTo>
                    <a:pt x="234" y="1600"/>
                    <a:pt x="310" y="1515"/>
                    <a:pt x="310" y="1429"/>
                  </a:cubicBezTo>
                  <a:lnTo>
                    <a:pt x="310" y="167"/>
                  </a:lnTo>
                  <a:cubicBezTo>
                    <a:pt x="334" y="72"/>
                    <a:pt x="238" y="1"/>
                    <a:pt x="143" y="1"/>
                  </a:cubicBezTo>
                  <a:close/>
                </a:path>
              </a:pathLst>
            </a:custGeom>
            <a:solidFill>
              <a:srgbClr val="E82C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7635;p81"/>
            <p:cNvSpPr/>
            <p:nvPr/>
          </p:nvSpPr>
          <p:spPr>
            <a:xfrm>
              <a:off x="1839894" y="1517660"/>
              <a:ext cx="49238" cy="32470"/>
            </a:xfrm>
            <a:custGeom>
              <a:avLst/>
              <a:gdLst/>
              <a:ahLst/>
              <a:cxnLst/>
              <a:rect l="l" t="t" r="r" b="b"/>
              <a:pathLst>
                <a:path w="1430" h="943" extrusionOk="0">
                  <a:moveTo>
                    <a:pt x="162" y="1"/>
                  </a:moveTo>
                  <a:cubicBezTo>
                    <a:pt x="109" y="1"/>
                    <a:pt x="56" y="22"/>
                    <a:pt x="24" y="85"/>
                  </a:cubicBezTo>
                  <a:cubicBezTo>
                    <a:pt x="1" y="133"/>
                    <a:pt x="1" y="228"/>
                    <a:pt x="72" y="300"/>
                  </a:cubicBezTo>
                  <a:lnTo>
                    <a:pt x="1144" y="919"/>
                  </a:lnTo>
                  <a:cubicBezTo>
                    <a:pt x="1191" y="919"/>
                    <a:pt x="1215" y="943"/>
                    <a:pt x="1239" y="943"/>
                  </a:cubicBezTo>
                  <a:cubicBezTo>
                    <a:pt x="1310" y="943"/>
                    <a:pt x="1334" y="919"/>
                    <a:pt x="1358" y="847"/>
                  </a:cubicBezTo>
                  <a:cubicBezTo>
                    <a:pt x="1429" y="800"/>
                    <a:pt x="1382" y="705"/>
                    <a:pt x="1310" y="657"/>
                  </a:cubicBezTo>
                  <a:lnTo>
                    <a:pt x="239" y="14"/>
                  </a:lnTo>
                  <a:cubicBezTo>
                    <a:pt x="215" y="6"/>
                    <a:pt x="188" y="1"/>
                    <a:pt x="162" y="1"/>
                  </a:cubicBezTo>
                  <a:close/>
                </a:path>
              </a:pathLst>
            </a:custGeom>
            <a:solidFill>
              <a:srgbClr val="E82C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7636;p81"/>
            <p:cNvSpPr/>
            <p:nvPr/>
          </p:nvSpPr>
          <p:spPr>
            <a:xfrm>
              <a:off x="1839894" y="1430890"/>
              <a:ext cx="47586" cy="32332"/>
            </a:xfrm>
            <a:custGeom>
              <a:avLst/>
              <a:gdLst/>
              <a:ahLst/>
              <a:cxnLst/>
              <a:rect l="l" t="t" r="r" b="b"/>
              <a:pathLst>
                <a:path w="1382" h="939" extrusionOk="0">
                  <a:moveTo>
                    <a:pt x="1214" y="1"/>
                  </a:moveTo>
                  <a:cubicBezTo>
                    <a:pt x="1191" y="1"/>
                    <a:pt x="1168" y="4"/>
                    <a:pt x="1144" y="10"/>
                  </a:cubicBezTo>
                  <a:lnTo>
                    <a:pt x="72" y="629"/>
                  </a:lnTo>
                  <a:cubicBezTo>
                    <a:pt x="24" y="676"/>
                    <a:pt x="1" y="748"/>
                    <a:pt x="24" y="843"/>
                  </a:cubicBezTo>
                  <a:cubicBezTo>
                    <a:pt x="48" y="915"/>
                    <a:pt x="120" y="938"/>
                    <a:pt x="144" y="938"/>
                  </a:cubicBezTo>
                  <a:cubicBezTo>
                    <a:pt x="167" y="938"/>
                    <a:pt x="191" y="938"/>
                    <a:pt x="239" y="915"/>
                  </a:cubicBezTo>
                  <a:lnTo>
                    <a:pt x="1310" y="272"/>
                  </a:lnTo>
                  <a:cubicBezTo>
                    <a:pt x="1358" y="248"/>
                    <a:pt x="1382" y="153"/>
                    <a:pt x="1358" y="81"/>
                  </a:cubicBezTo>
                  <a:cubicBezTo>
                    <a:pt x="1340" y="27"/>
                    <a:pt x="1282" y="1"/>
                    <a:pt x="1214" y="1"/>
                  </a:cubicBezTo>
                  <a:close/>
                </a:path>
              </a:pathLst>
            </a:custGeom>
            <a:solidFill>
              <a:srgbClr val="E82C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7637;p81"/>
            <p:cNvSpPr/>
            <p:nvPr/>
          </p:nvSpPr>
          <p:spPr>
            <a:xfrm>
              <a:off x="1722652" y="1426277"/>
              <a:ext cx="131222" cy="131257"/>
            </a:xfrm>
            <a:custGeom>
              <a:avLst/>
              <a:gdLst/>
              <a:ahLst/>
              <a:cxnLst/>
              <a:rect l="l" t="t" r="r" b="b"/>
              <a:pathLst>
                <a:path w="3811" h="3812" extrusionOk="0">
                  <a:moveTo>
                    <a:pt x="1905" y="1"/>
                  </a:moveTo>
                  <a:cubicBezTo>
                    <a:pt x="857" y="1"/>
                    <a:pt x="0" y="858"/>
                    <a:pt x="0" y="1906"/>
                  </a:cubicBezTo>
                  <a:cubicBezTo>
                    <a:pt x="0" y="2954"/>
                    <a:pt x="857" y="3811"/>
                    <a:pt x="1905" y="3811"/>
                  </a:cubicBezTo>
                  <a:cubicBezTo>
                    <a:pt x="2953" y="3811"/>
                    <a:pt x="3810" y="2954"/>
                    <a:pt x="3810" y="1906"/>
                  </a:cubicBezTo>
                  <a:cubicBezTo>
                    <a:pt x="3810" y="1406"/>
                    <a:pt x="3644" y="882"/>
                    <a:pt x="3239" y="572"/>
                  </a:cubicBezTo>
                  <a:cubicBezTo>
                    <a:pt x="2882" y="191"/>
                    <a:pt x="2405" y="1"/>
                    <a:pt x="19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7638;p81"/>
            <p:cNvSpPr/>
            <p:nvPr/>
          </p:nvSpPr>
          <p:spPr>
            <a:xfrm>
              <a:off x="1771856" y="1425622"/>
              <a:ext cx="89387" cy="129948"/>
            </a:xfrm>
            <a:custGeom>
              <a:avLst/>
              <a:gdLst/>
              <a:ahLst/>
              <a:cxnLst/>
              <a:rect l="l" t="t" r="r" b="b"/>
              <a:pathLst>
                <a:path w="2596" h="3774" extrusionOk="0">
                  <a:moveTo>
                    <a:pt x="505" y="1"/>
                  </a:moveTo>
                  <a:cubicBezTo>
                    <a:pt x="333" y="1"/>
                    <a:pt x="163" y="23"/>
                    <a:pt x="0" y="67"/>
                  </a:cubicBezTo>
                  <a:cubicBezTo>
                    <a:pt x="310" y="163"/>
                    <a:pt x="595" y="306"/>
                    <a:pt x="834" y="544"/>
                  </a:cubicBezTo>
                  <a:cubicBezTo>
                    <a:pt x="1572" y="1306"/>
                    <a:pt x="1572" y="2496"/>
                    <a:pt x="834" y="3235"/>
                  </a:cubicBezTo>
                  <a:cubicBezTo>
                    <a:pt x="595" y="3473"/>
                    <a:pt x="310" y="3640"/>
                    <a:pt x="0" y="3711"/>
                  </a:cubicBezTo>
                  <a:cubicBezTo>
                    <a:pt x="156" y="3753"/>
                    <a:pt x="318" y="3774"/>
                    <a:pt x="482" y="3774"/>
                  </a:cubicBezTo>
                  <a:cubicBezTo>
                    <a:pt x="968" y="3774"/>
                    <a:pt x="1466" y="3591"/>
                    <a:pt x="1858" y="3235"/>
                  </a:cubicBezTo>
                  <a:cubicBezTo>
                    <a:pt x="2596" y="2520"/>
                    <a:pt x="2596" y="1306"/>
                    <a:pt x="1858" y="544"/>
                  </a:cubicBezTo>
                  <a:cubicBezTo>
                    <a:pt x="1472" y="176"/>
                    <a:pt x="983" y="1"/>
                    <a:pt x="505" y="1"/>
                  </a:cubicBezTo>
                  <a:close/>
                </a:path>
              </a:pathLst>
            </a:custGeom>
            <a:solidFill>
              <a:srgbClr val="FFC7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2" name="Google Shape;784;p40"/>
          <p:cNvSpPr txBox="1">
            <a:spLocks/>
          </p:cNvSpPr>
          <p:nvPr/>
        </p:nvSpPr>
        <p:spPr>
          <a:xfrm>
            <a:off x="35496" y="586834"/>
            <a:ext cx="2850402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ca-ES" sz="5400" dirty="0" smtClean="0">
                <a:solidFill>
                  <a:srgbClr val="002060"/>
                </a:solidFill>
                <a:latin typeface="Khmer OS Content" pitchFamily="2" charset="0"/>
                <a:cs typeface="Khmer OS Content" pitchFamily="2" charset="0"/>
              </a:rPr>
              <a:t>ស</a:t>
            </a:r>
            <a:r>
              <a:rPr lang="ca-ES" sz="5400" dirty="0">
                <a:solidFill>
                  <a:srgbClr val="FF0000"/>
                </a:solidFill>
                <a:latin typeface="Khmer OS Content" pitchFamily="2" charset="0"/>
                <a:cs typeface="Khmer OS Content" pitchFamily="2" charset="0"/>
              </a:rPr>
              <a:t>ព</a:t>
            </a:r>
            <a:endParaRPr lang="en-US" sz="5400" b="1" dirty="0">
              <a:solidFill>
                <a:srgbClr val="FF0000"/>
              </a:solidFill>
              <a:latin typeface="Khmer OS Content" pitchFamily="2" charset="0"/>
              <a:cs typeface="Khmer OS Content" pitchFamily="2" charset="0"/>
            </a:endParaRPr>
          </a:p>
        </p:txBody>
      </p:sp>
      <p:sp>
        <p:nvSpPr>
          <p:cNvPr id="93" name="Google Shape;784;p40"/>
          <p:cNvSpPr txBox="1">
            <a:spLocks/>
          </p:cNvSpPr>
          <p:nvPr/>
        </p:nvSpPr>
        <p:spPr>
          <a:xfrm>
            <a:off x="2009630" y="586834"/>
            <a:ext cx="2850402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ca-ES" sz="5400" dirty="0" smtClean="0">
                <a:solidFill>
                  <a:srgbClr val="002060"/>
                </a:solidFill>
                <a:latin typeface="Khmer OS Content" pitchFamily="2" charset="0"/>
                <a:cs typeface="Khmer OS Content" pitchFamily="2" charset="0"/>
              </a:rPr>
              <a:t>គុ</a:t>
            </a:r>
            <a:r>
              <a:rPr lang="ca-ES" sz="5400" dirty="0">
                <a:solidFill>
                  <a:srgbClr val="FF0000"/>
                </a:solidFill>
                <a:latin typeface="Khmer OS Content" pitchFamily="2" charset="0"/>
                <a:cs typeface="Khmer OS Content" pitchFamily="2" charset="0"/>
              </a:rPr>
              <a:t>ណ</a:t>
            </a:r>
            <a:endParaRPr lang="en-US" sz="5400" b="1" dirty="0">
              <a:solidFill>
                <a:srgbClr val="002060"/>
              </a:solidFill>
              <a:latin typeface="Khmer OS Content" pitchFamily="2" charset="0"/>
              <a:cs typeface="Khmer OS Content" pitchFamily="2" charset="0"/>
            </a:endParaRPr>
          </a:p>
        </p:txBody>
      </p:sp>
      <p:sp>
        <p:nvSpPr>
          <p:cNvPr id="94" name="Google Shape;784;p40"/>
          <p:cNvSpPr txBox="1">
            <a:spLocks/>
          </p:cNvSpPr>
          <p:nvPr/>
        </p:nvSpPr>
        <p:spPr>
          <a:xfrm>
            <a:off x="4025854" y="555526"/>
            <a:ext cx="2850402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ca-ES" sz="5400" dirty="0" smtClean="0">
                <a:solidFill>
                  <a:srgbClr val="002060"/>
                </a:solidFill>
                <a:latin typeface="Khmer OS Content" pitchFamily="2" charset="0"/>
                <a:cs typeface="Khmer OS Content" pitchFamily="2" charset="0"/>
              </a:rPr>
              <a:t>សេ</a:t>
            </a:r>
            <a:r>
              <a:rPr lang="ca-ES" sz="5400" dirty="0">
                <a:solidFill>
                  <a:srgbClr val="FF0000"/>
                </a:solidFill>
                <a:latin typeface="Khmer OS Content" pitchFamily="2" charset="0"/>
                <a:cs typeface="Khmer OS Content" pitchFamily="2" charset="0"/>
              </a:rPr>
              <a:t>ព</a:t>
            </a:r>
            <a:endParaRPr lang="en-US" sz="5400" b="1" dirty="0">
              <a:solidFill>
                <a:srgbClr val="002060"/>
              </a:solidFill>
              <a:latin typeface="Khmer OS Content" pitchFamily="2" charset="0"/>
              <a:cs typeface="Khmer OS Content" pitchFamily="2" charset="0"/>
            </a:endParaRPr>
          </a:p>
        </p:txBody>
      </p:sp>
      <p:sp>
        <p:nvSpPr>
          <p:cNvPr id="95" name="Google Shape;784;p40"/>
          <p:cNvSpPr txBox="1">
            <a:spLocks/>
          </p:cNvSpPr>
          <p:nvPr/>
        </p:nvSpPr>
        <p:spPr>
          <a:xfrm>
            <a:off x="5898062" y="586834"/>
            <a:ext cx="2850402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ca-ES" sz="5400" dirty="0" smtClean="0">
                <a:solidFill>
                  <a:srgbClr val="002060"/>
                </a:solidFill>
                <a:latin typeface="Khmer OS Content" pitchFamily="2" charset="0"/>
                <a:cs typeface="Khmer OS Content" pitchFamily="2" charset="0"/>
              </a:rPr>
              <a:t>រុ</a:t>
            </a:r>
            <a:r>
              <a:rPr lang="ca-ES" sz="5400" dirty="0">
                <a:solidFill>
                  <a:srgbClr val="FF0000"/>
                </a:solidFill>
                <a:latin typeface="Khmer OS Content" pitchFamily="2" charset="0"/>
                <a:cs typeface="Khmer OS Content" pitchFamily="2" charset="0"/>
              </a:rPr>
              <a:t>ណ</a:t>
            </a:r>
            <a:endParaRPr lang="en-US" sz="5400" b="1" dirty="0">
              <a:solidFill>
                <a:srgbClr val="002060"/>
              </a:solidFill>
              <a:latin typeface="Khmer OS Content" pitchFamily="2" charset="0"/>
              <a:cs typeface="Khmer OS Content" pitchFamily="2" charset="0"/>
            </a:endParaRPr>
          </a:p>
        </p:txBody>
      </p:sp>
      <p:sp>
        <p:nvSpPr>
          <p:cNvPr id="96" name="Google Shape;784;p40"/>
          <p:cNvSpPr txBox="1">
            <a:spLocks/>
          </p:cNvSpPr>
          <p:nvPr/>
        </p:nvSpPr>
        <p:spPr>
          <a:xfrm>
            <a:off x="569470" y="1779662"/>
            <a:ext cx="2850402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ca-ES" sz="5400" dirty="0" smtClean="0">
                <a:solidFill>
                  <a:srgbClr val="002060"/>
                </a:solidFill>
                <a:latin typeface="Khmer OS Content" pitchFamily="2" charset="0"/>
                <a:cs typeface="Khmer OS Content" pitchFamily="2" charset="0"/>
              </a:rPr>
              <a:t>សព</a:t>
            </a:r>
            <a:endParaRPr lang="en-US" sz="5400" b="1" dirty="0">
              <a:solidFill>
                <a:srgbClr val="002060"/>
              </a:solidFill>
              <a:latin typeface="Khmer OS Content" pitchFamily="2" charset="0"/>
              <a:cs typeface="Khmer OS Content" pitchFamily="2" charset="0"/>
            </a:endParaRPr>
          </a:p>
        </p:txBody>
      </p:sp>
      <p:sp>
        <p:nvSpPr>
          <p:cNvPr id="97" name="Google Shape;784;p40"/>
          <p:cNvSpPr txBox="1">
            <a:spLocks/>
          </p:cNvSpPr>
          <p:nvPr/>
        </p:nvSpPr>
        <p:spPr>
          <a:xfrm>
            <a:off x="2987824" y="1810970"/>
            <a:ext cx="2850402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ca-ES" sz="5400" dirty="0" smtClean="0">
                <a:solidFill>
                  <a:srgbClr val="002060"/>
                </a:solidFill>
                <a:latin typeface="Khmer OS Content" pitchFamily="2" charset="0"/>
                <a:cs typeface="Khmer OS Content" pitchFamily="2" charset="0"/>
              </a:rPr>
              <a:t>កោណ</a:t>
            </a:r>
            <a:endParaRPr lang="en-US" sz="5400" b="1" dirty="0">
              <a:solidFill>
                <a:srgbClr val="002060"/>
              </a:solidFill>
              <a:latin typeface="Khmer OS Content" pitchFamily="2" charset="0"/>
              <a:cs typeface="Khmer OS Content" pitchFamily="2" charset="0"/>
            </a:endParaRPr>
          </a:p>
        </p:txBody>
      </p:sp>
      <p:sp>
        <p:nvSpPr>
          <p:cNvPr id="98" name="Google Shape;784;p40"/>
          <p:cNvSpPr txBox="1">
            <a:spLocks/>
          </p:cNvSpPr>
          <p:nvPr/>
        </p:nvSpPr>
        <p:spPr>
          <a:xfrm>
            <a:off x="5249990" y="1810970"/>
            <a:ext cx="2850402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ca-ES" sz="5400" dirty="0" smtClean="0">
                <a:solidFill>
                  <a:srgbClr val="002060"/>
                </a:solidFill>
                <a:latin typeface="Khmer OS Content" pitchFamily="2" charset="0"/>
                <a:cs typeface="Khmer OS Content" pitchFamily="2" charset="0"/>
              </a:rPr>
              <a:t>ប៉ុណ</a:t>
            </a:r>
            <a:endParaRPr lang="en-US" sz="5400" dirty="0">
              <a:solidFill>
                <a:srgbClr val="002060"/>
              </a:solidFill>
              <a:latin typeface="Khmer OS Content" pitchFamily="2" charset="0"/>
              <a:cs typeface="Khmer OS Content" pitchFamily="2" charset="0"/>
            </a:endParaRPr>
          </a:p>
        </p:txBody>
      </p:sp>
      <p:sp>
        <p:nvSpPr>
          <p:cNvPr id="99" name="Google Shape;784;p40"/>
          <p:cNvSpPr txBox="1">
            <a:spLocks/>
          </p:cNvSpPr>
          <p:nvPr/>
        </p:nvSpPr>
        <p:spPr>
          <a:xfrm>
            <a:off x="641478" y="3219822"/>
            <a:ext cx="2850402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ca-ES" sz="5400" dirty="0" smtClean="0">
                <a:solidFill>
                  <a:srgbClr val="002060"/>
                </a:solidFill>
                <a:latin typeface="Khmer OS Content" pitchFamily="2" charset="0"/>
                <a:cs typeface="Khmer OS Content" pitchFamily="2" charset="0"/>
              </a:rPr>
              <a:t>ទេ</a:t>
            </a:r>
            <a:r>
              <a:rPr lang="ca-ES" sz="5400" dirty="0" smtClean="0">
                <a:solidFill>
                  <a:srgbClr val="FF0000"/>
                </a:solidFill>
                <a:latin typeface="Khmer OS Content" pitchFamily="2" charset="0"/>
                <a:cs typeface="Khmer OS Content" pitchFamily="2" charset="0"/>
              </a:rPr>
              <a:t>ព</a:t>
            </a:r>
            <a:endParaRPr lang="en-US" sz="5400" b="1" dirty="0">
              <a:solidFill>
                <a:srgbClr val="FF0000"/>
              </a:solidFill>
              <a:latin typeface="Khmer OS Content" pitchFamily="2" charset="0"/>
              <a:cs typeface="Khmer OS Content" pitchFamily="2" charset="0"/>
            </a:endParaRPr>
          </a:p>
        </p:txBody>
      </p:sp>
      <p:sp>
        <p:nvSpPr>
          <p:cNvPr id="100" name="Google Shape;784;p40"/>
          <p:cNvSpPr txBox="1">
            <a:spLocks/>
          </p:cNvSpPr>
          <p:nvPr/>
        </p:nvSpPr>
        <p:spPr>
          <a:xfrm>
            <a:off x="3305774" y="3219822"/>
            <a:ext cx="2850402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ca-ES" sz="5400" dirty="0" smtClean="0">
                <a:solidFill>
                  <a:srgbClr val="002060"/>
                </a:solidFill>
                <a:latin typeface="Khmer OS Content" pitchFamily="2" charset="0"/>
                <a:cs typeface="Khmer OS Content" pitchFamily="2" charset="0"/>
              </a:rPr>
              <a:t>ស</a:t>
            </a:r>
            <a:r>
              <a:rPr lang="ca-ES" sz="5400" dirty="0" smtClean="0">
                <a:solidFill>
                  <a:srgbClr val="FF0000"/>
                </a:solidFill>
                <a:latin typeface="Khmer OS Content" pitchFamily="2" charset="0"/>
                <a:cs typeface="Khmer OS Content" pitchFamily="2" charset="0"/>
              </a:rPr>
              <a:t>ព</a:t>
            </a:r>
            <a:endParaRPr lang="en-US" sz="5400" b="1" dirty="0">
              <a:solidFill>
                <a:srgbClr val="002060"/>
              </a:solidFill>
              <a:latin typeface="Khmer OS Content" pitchFamily="2" charset="0"/>
              <a:cs typeface="Khmer OS Content" pitchFamily="2" charset="0"/>
            </a:endParaRPr>
          </a:p>
        </p:txBody>
      </p:sp>
      <p:sp>
        <p:nvSpPr>
          <p:cNvPr id="101" name="Google Shape;784;p40"/>
          <p:cNvSpPr txBox="1">
            <a:spLocks/>
          </p:cNvSpPr>
          <p:nvPr/>
        </p:nvSpPr>
        <p:spPr>
          <a:xfrm>
            <a:off x="5826054" y="3219822"/>
            <a:ext cx="2850402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ca-ES" sz="5400" dirty="0" smtClean="0">
                <a:solidFill>
                  <a:srgbClr val="002060"/>
                </a:solidFill>
                <a:latin typeface="Khmer OS Content" pitchFamily="2" charset="0"/>
                <a:cs typeface="Khmer OS Content" pitchFamily="2" charset="0"/>
              </a:rPr>
              <a:t>គុ</a:t>
            </a:r>
            <a:r>
              <a:rPr lang="ca-ES" sz="5400" dirty="0">
                <a:solidFill>
                  <a:srgbClr val="FF0000"/>
                </a:solidFill>
                <a:latin typeface="Khmer OS Content" pitchFamily="2" charset="0"/>
                <a:cs typeface="Khmer OS Content" pitchFamily="2" charset="0"/>
              </a:rPr>
              <a:t>ណ</a:t>
            </a:r>
            <a:endParaRPr lang="en-US" sz="5400" b="1" dirty="0">
              <a:solidFill>
                <a:srgbClr val="002060"/>
              </a:solidFill>
              <a:latin typeface="Khmer OS Content" pitchFamily="2" charset="0"/>
              <a:cs typeface="Khmer OS Conten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/>
      <p:bldP spid="100" grpId="0"/>
      <p:bldP spid="10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771550"/>
            <a:ext cx="7727685" cy="3379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800" name="Google Shape;6800;p76"/>
          <p:cNvGrpSpPr/>
          <p:nvPr/>
        </p:nvGrpSpPr>
        <p:grpSpPr>
          <a:xfrm>
            <a:off x="8569288" y="4423863"/>
            <a:ext cx="194021" cy="191487"/>
            <a:chOff x="6232000" y="1435050"/>
            <a:chExt cx="488225" cy="481850"/>
          </a:xfrm>
        </p:grpSpPr>
        <p:sp>
          <p:nvSpPr>
            <p:cNvPr id="6801" name="Google Shape;6801;p76"/>
            <p:cNvSpPr/>
            <p:nvPr/>
          </p:nvSpPr>
          <p:spPr>
            <a:xfrm>
              <a:off x="6578000" y="1463375"/>
              <a:ext cx="83150" cy="78250"/>
            </a:xfrm>
            <a:custGeom>
              <a:avLst/>
              <a:gdLst/>
              <a:ahLst/>
              <a:cxnLst/>
              <a:rect l="l" t="t" r="r" b="b"/>
              <a:pathLst>
                <a:path w="3326" h="3130" extrusionOk="0">
                  <a:moveTo>
                    <a:pt x="482" y="1"/>
                  </a:moveTo>
                  <a:cubicBezTo>
                    <a:pt x="280" y="1"/>
                    <a:pt x="95" y="114"/>
                    <a:pt x="1" y="293"/>
                  </a:cubicBezTo>
                  <a:lnTo>
                    <a:pt x="3322" y="3130"/>
                  </a:lnTo>
                  <a:lnTo>
                    <a:pt x="3322" y="564"/>
                  </a:lnTo>
                  <a:cubicBezTo>
                    <a:pt x="3325" y="253"/>
                    <a:pt x="3072" y="1"/>
                    <a:pt x="2761" y="1"/>
                  </a:cubicBezTo>
                  <a:cubicBezTo>
                    <a:pt x="2760" y="1"/>
                    <a:pt x="2758" y="1"/>
                    <a:pt x="2756" y="1"/>
                  </a:cubicBezTo>
                  <a:lnTo>
                    <a:pt x="497" y="1"/>
                  </a:lnTo>
                  <a:cubicBezTo>
                    <a:pt x="492" y="1"/>
                    <a:pt x="487" y="1"/>
                    <a:pt x="4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802" name="Google Shape;6802;p76"/>
            <p:cNvSpPr/>
            <p:nvPr/>
          </p:nvSpPr>
          <p:spPr>
            <a:xfrm>
              <a:off x="6421725" y="1773850"/>
              <a:ext cx="112950" cy="143050"/>
            </a:xfrm>
            <a:custGeom>
              <a:avLst/>
              <a:gdLst/>
              <a:ahLst/>
              <a:cxnLst/>
              <a:rect l="l" t="t" r="r" b="b"/>
              <a:pathLst>
                <a:path w="4518" h="5722" extrusionOk="0">
                  <a:moveTo>
                    <a:pt x="2822" y="1130"/>
                  </a:moveTo>
                  <a:cubicBezTo>
                    <a:pt x="3325" y="1130"/>
                    <a:pt x="3578" y="1738"/>
                    <a:pt x="3222" y="2093"/>
                  </a:cubicBezTo>
                  <a:cubicBezTo>
                    <a:pt x="3106" y="2209"/>
                    <a:pt x="2964" y="2260"/>
                    <a:pt x="2825" y="2260"/>
                  </a:cubicBezTo>
                  <a:cubicBezTo>
                    <a:pt x="2535" y="2260"/>
                    <a:pt x="2259" y="2036"/>
                    <a:pt x="2259" y="1696"/>
                  </a:cubicBezTo>
                  <a:cubicBezTo>
                    <a:pt x="2259" y="1383"/>
                    <a:pt x="2509" y="1130"/>
                    <a:pt x="2822" y="1130"/>
                  </a:cubicBezTo>
                  <a:close/>
                  <a:moveTo>
                    <a:pt x="0" y="1"/>
                  </a:moveTo>
                  <a:lnTo>
                    <a:pt x="0" y="5722"/>
                  </a:lnTo>
                  <a:lnTo>
                    <a:pt x="4517" y="5722"/>
                  </a:lnTo>
                  <a:lnTo>
                    <a:pt x="451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803" name="Google Shape;6803;p76"/>
            <p:cNvSpPr/>
            <p:nvPr/>
          </p:nvSpPr>
          <p:spPr>
            <a:xfrm>
              <a:off x="6448975" y="1632700"/>
              <a:ext cx="56475" cy="56475"/>
            </a:xfrm>
            <a:custGeom>
              <a:avLst/>
              <a:gdLst/>
              <a:ahLst/>
              <a:cxnLst/>
              <a:rect l="l" t="t" r="r" b="b"/>
              <a:pathLst>
                <a:path w="2259" h="2259" extrusionOk="0">
                  <a:moveTo>
                    <a:pt x="0" y="0"/>
                  </a:moveTo>
                  <a:lnTo>
                    <a:pt x="0" y="2259"/>
                  </a:lnTo>
                  <a:lnTo>
                    <a:pt x="2259" y="2259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804" name="Google Shape;6804;p76"/>
            <p:cNvSpPr/>
            <p:nvPr/>
          </p:nvSpPr>
          <p:spPr>
            <a:xfrm>
              <a:off x="6232000" y="1435050"/>
              <a:ext cx="488225" cy="237825"/>
            </a:xfrm>
            <a:custGeom>
              <a:avLst/>
              <a:gdLst/>
              <a:ahLst/>
              <a:cxnLst/>
              <a:rect l="l" t="t" r="r" b="b"/>
              <a:pathLst>
                <a:path w="19529" h="9513" extrusionOk="0">
                  <a:moveTo>
                    <a:pt x="9821" y="0"/>
                  </a:moveTo>
                  <a:cubicBezTo>
                    <a:pt x="9559" y="0"/>
                    <a:pt x="9297" y="92"/>
                    <a:pt x="9086" y="276"/>
                  </a:cubicBezTo>
                  <a:lnTo>
                    <a:pt x="531" y="7521"/>
                  </a:lnTo>
                  <a:cubicBezTo>
                    <a:pt x="61" y="7921"/>
                    <a:pt x="1" y="8626"/>
                    <a:pt x="395" y="9099"/>
                  </a:cubicBezTo>
                  <a:cubicBezTo>
                    <a:pt x="620" y="9369"/>
                    <a:pt x="942" y="9508"/>
                    <a:pt x="1266" y="9508"/>
                  </a:cubicBezTo>
                  <a:cubicBezTo>
                    <a:pt x="1525" y="9508"/>
                    <a:pt x="1785" y="9419"/>
                    <a:pt x="1997" y="9237"/>
                  </a:cubicBezTo>
                  <a:lnTo>
                    <a:pt x="9821" y="2622"/>
                  </a:lnTo>
                  <a:lnTo>
                    <a:pt x="17544" y="9240"/>
                  </a:lnTo>
                  <a:cubicBezTo>
                    <a:pt x="17759" y="9425"/>
                    <a:pt x="18019" y="9513"/>
                    <a:pt x="18278" y="9513"/>
                  </a:cubicBezTo>
                  <a:cubicBezTo>
                    <a:pt x="18661" y="9513"/>
                    <a:pt x="19039" y="9318"/>
                    <a:pt x="19252" y="8954"/>
                  </a:cubicBezTo>
                  <a:cubicBezTo>
                    <a:pt x="19529" y="8482"/>
                    <a:pt x="19430" y="7879"/>
                    <a:pt x="19014" y="7524"/>
                  </a:cubicBezTo>
                  <a:lnTo>
                    <a:pt x="10555" y="276"/>
                  </a:lnTo>
                  <a:cubicBezTo>
                    <a:pt x="10345" y="92"/>
                    <a:pt x="10083" y="0"/>
                    <a:pt x="98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805" name="Google Shape;6805;p76"/>
            <p:cNvSpPr/>
            <p:nvPr/>
          </p:nvSpPr>
          <p:spPr>
            <a:xfrm>
              <a:off x="6291025" y="1537700"/>
              <a:ext cx="369800" cy="379200"/>
            </a:xfrm>
            <a:custGeom>
              <a:avLst/>
              <a:gdLst/>
              <a:ahLst/>
              <a:cxnLst/>
              <a:rect l="l" t="t" r="r" b="b"/>
              <a:pathLst>
                <a:path w="14792" h="15168" extrusionOk="0">
                  <a:moveTo>
                    <a:pt x="9143" y="2671"/>
                  </a:moveTo>
                  <a:cubicBezTo>
                    <a:pt x="9453" y="2671"/>
                    <a:pt x="9706" y="2924"/>
                    <a:pt x="9706" y="3237"/>
                  </a:cubicBezTo>
                  <a:lnTo>
                    <a:pt x="9706" y="6625"/>
                  </a:lnTo>
                  <a:cubicBezTo>
                    <a:pt x="9706" y="6935"/>
                    <a:pt x="9453" y="7188"/>
                    <a:pt x="9143" y="7188"/>
                  </a:cubicBezTo>
                  <a:lnTo>
                    <a:pt x="5755" y="7188"/>
                  </a:lnTo>
                  <a:cubicBezTo>
                    <a:pt x="5442" y="7188"/>
                    <a:pt x="5189" y="6935"/>
                    <a:pt x="5189" y="6625"/>
                  </a:cubicBezTo>
                  <a:lnTo>
                    <a:pt x="5189" y="3237"/>
                  </a:lnTo>
                  <a:cubicBezTo>
                    <a:pt x="5189" y="2924"/>
                    <a:pt x="5442" y="2671"/>
                    <a:pt x="5755" y="2671"/>
                  </a:cubicBezTo>
                  <a:close/>
                  <a:moveTo>
                    <a:pt x="7448" y="0"/>
                  </a:moveTo>
                  <a:lnTo>
                    <a:pt x="4" y="6291"/>
                  </a:lnTo>
                  <a:lnTo>
                    <a:pt x="4" y="14605"/>
                  </a:lnTo>
                  <a:cubicBezTo>
                    <a:pt x="1" y="14913"/>
                    <a:pt x="254" y="15168"/>
                    <a:pt x="564" y="15168"/>
                  </a:cubicBezTo>
                  <a:cubicBezTo>
                    <a:pt x="566" y="15168"/>
                    <a:pt x="568" y="15168"/>
                    <a:pt x="570" y="15168"/>
                  </a:cubicBezTo>
                  <a:lnTo>
                    <a:pt x="4060" y="15168"/>
                  </a:lnTo>
                  <a:lnTo>
                    <a:pt x="4060" y="8883"/>
                  </a:lnTo>
                  <a:cubicBezTo>
                    <a:pt x="4060" y="8570"/>
                    <a:pt x="4313" y="8317"/>
                    <a:pt x="4626" y="8317"/>
                  </a:cubicBezTo>
                  <a:lnTo>
                    <a:pt x="10272" y="8317"/>
                  </a:lnTo>
                  <a:cubicBezTo>
                    <a:pt x="10582" y="8317"/>
                    <a:pt x="10835" y="8570"/>
                    <a:pt x="10835" y="8883"/>
                  </a:cubicBezTo>
                  <a:lnTo>
                    <a:pt x="10835" y="15168"/>
                  </a:lnTo>
                  <a:lnTo>
                    <a:pt x="14223" y="15168"/>
                  </a:lnTo>
                  <a:cubicBezTo>
                    <a:pt x="14225" y="15168"/>
                    <a:pt x="14227" y="15168"/>
                    <a:pt x="14228" y="15168"/>
                  </a:cubicBezTo>
                  <a:cubicBezTo>
                    <a:pt x="14539" y="15168"/>
                    <a:pt x="14792" y="14913"/>
                    <a:pt x="14789" y="14605"/>
                  </a:cubicBezTo>
                  <a:lnTo>
                    <a:pt x="14789" y="6291"/>
                  </a:lnTo>
                  <a:lnTo>
                    <a:pt x="744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6806" name="Google Shape;6806;p76">
            <a:hlinkClick r:id="rId4" action="ppaction://hlinksldjump"/>
          </p:cNvPr>
          <p:cNvSpPr txBox="1"/>
          <p:nvPr/>
        </p:nvSpPr>
        <p:spPr>
          <a:xfrm>
            <a:off x="8416250" y="607452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01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6807" name="Google Shape;6807;p76">
            <a:hlinkClick r:id="rId5" action="ppaction://hlinksldjump"/>
          </p:cNvPr>
          <p:cNvSpPr txBox="1"/>
          <p:nvPr/>
        </p:nvSpPr>
        <p:spPr>
          <a:xfrm>
            <a:off x="8416250" y="117177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02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6808" name="Google Shape;6808;p76">
            <a:hlinkClick r:id="" action="ppaction://noaction"/>
          </p:cNvPr>
          <p:cNvSpPr txBox="1"/>
          <p:nvPr/>
        </p:nvSpPr>
        <p:spPr>
          <a:xfrm>
            <a:off x="8416250" y="1709824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03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6809" name="Google Shape;6809;p76">
            <a:hlinkClick r:id="" action="ppaction://noaction"/>
          </p:cNvPr>
          <p:cNvSpPr txBox="1"/>
          <p:nvPr/>
        </p:nvSpPr>
        <p:spPr>
          <a:xfrm>
            <a:off x="8416250" y="2276905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04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6810" name="Google Shape;6810;p76">
            <a:hlinkClick r:id="" action="ppaction://noaction"/>
          </p:cNvPr>
          <p:cNvSpPr txBox="1"/>
          <p:nvPr/>
        </p:nvSpPr>
        <p:spPr>
          <a:xfrm>
            <a:off x="8416250" y="283429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05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6811" name="Google Shape;6811;p76">
            <a:hlinkClick r:id="" action="ppaction://noaction"/>
          </p:cNvPr>
          <p:cNvSpPr txBox="1"/>
          <p:nvPr/>
        </p:nvSpPr>
        <p:spPr>
          <a:xfrm>
            <a:off x="8416250" y="3396535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06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6812" name="Google Shape;6812;p76">
            <a:hlinkClick r:id="rId6" action="ppaction://hlinksldjump"/>
          </p:cNvPr>
          <p:cNvSpPr/>
          <p:nvPr/>
        </p:nvSpPr>
        <p:spPr>
          <a:xfrm>
            <a:off x="8473075" y="4372025"/>
            <a:ext cx="443400" cy="295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</p:txBody>
      </p:sp>
      <p:grpSp>
        <p:nvGrpSpPr>
          <p:cNvPr id="6820" name="Google Shape;6820;p76"/>
          <p:cNvGrpSpPr/>
          <p:nvPr/>
        </p:nvGrpSpPr>
        <p:grpSpPr>
          <a:xfrm>
            <a:off x="638409" y="4500879"/>
            <a:ext cx="334267" cy="333891"/>
            <a:chOff x="795570" y="647939"/>
            <a:chExt cx="667200" cy="666450"/>
          </a:xfrm>
        </p:grpSpPr>
        <p:sp>
          <p:nvSpPr>
            <p:cNvPr id="6821" name="Google Shape;6821;p76"/>
            <p:cNvSpPr/>
            <p:nvPr/>
          </p:nvSpPr>
          <p:spPr>
            <a:xfrm>
              <a:off x="795570" y="647939"/>
              <a:ext cx="667200" cy="666450"/>
            </a:xfrm>
            <a:custGeom>
              <a:avLst/>
              <a:gdLst/>
              <a:ahLst/>
              <a:cxnLst/>
              <a:rect l="l" t="t" r="r" b="b"/>
              <a:pathLst>
                <a:path w="26688" h="26658" extrusionOk="0">
                  <a:moveTo>
                    <a:pt x="13344" y="12493"/>
                  </a:moveTo>
                  <a:cubicBezTo>
                    <a:pt x="13466" y="12493"/>
                    <a:pt x="13587" y="12524"/>
                    <a:pt x="13648" y="12524"/>
                  </a:cubicBezTo>
                  <a:cubicBezTo>
                    <a:pt x="13739" y="12615"/>
                    <a:pt x="13830" y="12645"/>
                    <a:pt x="13921" y="12706"/>
                  </a:cubicBezTo>
                  <a:cubicBezTo>
                    <a:pt x="13982" y="12797"/>
                    <a:pt x="14043" y="12919"/>
                    <a:pt x="14104" y="12980"/>
                  </a:cubicBezTo>
                  <a:cubicBezTo>
                    <a:pt x="14104" y="13101"/>
                    <a:pt x="14134" y="13223"/>
                    <a:pt x="14195" y="13284"/>
                  </a:cubicBezTo>
                  <a:cubicBezTo>
                    <a:pt x="14195" y="13405"/>
                    <a:pt x="14134" y="13527"/>
                    <a:pt x="14134" y="13588"/>
                  </a:cubicBezTo>
                  <a:cubicBezTo>
                    <a:pt x="14073" y="13679"/>
                    <a:pt x="14043" y="13770"/>
                    <a:pt x="13952" y="13861"/>
                  </a:cubicBezTo>
                  <a:cubicBezTo>
                    <a:pt x="13891" y="13922"/>
                    <a:pt x="13770" y="13983"/>
                    <a:pt x="13678" y="14043"/>
                  </a:cubicBezTo>
                  <a:cubicBezTo>
                    <a:pt x="13587" y="14043"/>
                    <a:pt x="13466" y="14074"/>
                    <a:pt x="13374" y="14135"/>
                  </a:cubicBezTo>
                  <a:cubicBezTo>
                    <a:pt x="13283" y="14135"/>
                    <a:pt x="13162" y="14074"/>
                    <a:pt x="13070" y="14074"/>
                  </a:cubicBezTo>
                  <a:cubicBezTo>
                    <a:pt x="13010" y="14013"/>
                    <a:pt x="12888" y="13983"/>
                    <a:pt x="12827" y="13891"/>
                  </a:cubicBezTo>
                  <a:cubicBezTo>
                    <a:pt x="12736" y="13831"/>
                    <a:pt x="12706" y="13709"/>
                    <a:pt x="12614" y="13618"/>
                  </a:cubicBezTo>
                  <a:cubicBezTo>
                    <a:pt x="12614" y="13527"/>
                    <a:pt x="12584" y="13405"/>
                    <a:pt x="12554" y="13314"/>
                  </a:cubicBezTo>
                  <a:cubicBezTo>
                    <a:pt x="12554" y="13223"/>
                    <a:pt x="12584" y="13101"/>
                    <a:pt x="12584" y="13010"/>
                  </a:cubicBezTo>
                  <a:cubicBezTo>
                    <a:pt x="12675" y="12949"/>
                    <a:pt x="12706" y="12828"/>
                    <a:pt x="12766" y="12767"/>
                  </a:cubicBezTo>
                  <a:cubicBezTo>
                    <a:pt x="12858" y="12706"/>
                    <a:pt x="12918" y="12645"/>
                    <a:pt x="13040" y="12554"/>
                  </a:cubicBezTo>
                  <a:cubicBezTo>
                    <a:pt x="13162" y="12554"/>
                    <a:pt x="13283" y="12524"/>
                    <a:pt x="13344" y="12493"/>
                  </a:cubicBezTo>
                  <a:close/>
                  <a:moveTo>
                    <a:pt x="13040" y="1"/>
                  </a:moveTo>
                  <a:cubicBezTo>
                    <a:pt x="11095" y="1460"/>
                    <a:pt x="10122" y="4803"/>
                    <a:pt x="10608" y="7083"/>
                  </a:cubicBezTo>
                  <a:cubicBezTo>
                    <a:pt x="9400" y="5418"/>
                    <a:pt x="6792" y="4061"/>
                    <a:pt x="4565" y="4061"/>
                  </a:cubicBezTo>
                  <a:cubicBezTo>
                    <a:pt x="4272" y="4061"/>
                    <a:pt x="3985" y="4085"/>
                    <a:pt x="3709" y="4134"/>
                  </a:cubicBezTo>
                  <a:cubicBezTo>
                    <a:pt x="3405" y="6566"/>
                    <a:pt x="5076" y="9606"/>
                    <a:pt x="6991" y="10852"/>
                  </a:cubicBezTo>
                  <a:cubicBezTo>
                    <a:pt x="6710" y="10807"/>
                    <a:pt x="6413" y="10785"/>
                    <a:pt x="6106" y="10785"/>
                  </a:cubicBezTo>
                  <a:cubicBezTo>
                    <a:pt x="3929" y="10785"/>
                    <a:pt x="1252" y="11886"/>
                    <a:pt x="0" y="13618"/>
                  </a:cubicBezTo>
                  <a:cubicBezTo>
                    <a:pt x="1228" y="15221"/>
                    <a:pt x="3714" y="16184"/>
                    <a:pt x="5827" y="16184"/>
                  </a:cubicBezTo>
                  <a:cubicBezTo>
                    <a:pt x="6278" y="16184"/>
                    <a:pt x="6712" y="16140"/>
                    <a:pt x="7113" y="16050"/>
                  </a:cubicBezTo>
                  <a:lnTo>
                    <a:pt x="7113" y="16050"/>
                  </a:lnTo>
                  <a:cubicBezTo>
                    <a:pt x="5198" y="17417"/>
                    <a:pt x="3739" y="20578"/>
                    <a:pt x="4164" y="22980"/>
                  </a:cubicBezTo>
                  <a:cubicBezTo>
                    <a:pt x="4356" y="23004"/>
                    <a:pt x="4551" y="23016"/>
                    <a:pt x="4749" y="23016"/>
                  </a:cubicBezTo>
                  <a:cubicBezTo>
                    <a:pt x="7039" y="23016"/>
                    <a:pt x="9707" y="21457"/>
                    <a:pt x="10882" y="19667"/>
                  </a:cubicBezTo>
                  <a:lnTo>
                    <a:pt x="10882" y="19667"/>
                  </a:lnTo>
                  <a:cubicBezTo>
                    <a:pt x="10487" y="21946"/>
                    <a:pt x="11672" y="25259"/>
                    <a:pt x="13648" y="26658"/>
                  </a:cubicBezTo>
                  <a:cubicBezTo>
                    <a:pt x="15593" y="25168"/>
                    <a:pt x="16566" y="21825"/>
                    <a:pt x="16080" y="19545"/>
                  </a:cubicBezTo>
                  <a:lnTo>
                    <a:pt x="16080" y="19545"/>
                  </a:lnTo>
                  <a:cubicBezTo>
                    <a:pt x="17288" y="21237"/>
                    <a:pt x="19897" y="22597"/>
                    <a:pt x="22145" y="22597"/>
                  </a:cubicBezTo>
                  <a:cubicBezTo>
                    <a:pt x="22441" y="22597"/>
                    <a:pt x="22730" y="22573"/>
                    <a:pt x="23010" y="22524"/>
                  </a:cubicBezTo>
                  <a:cubicBezTo>
                    <a:pt x="23314" y="20092"/>
                    <a:pt x="21642" y="17053"/>
                    <a:pt x="19697" y="15806"/>
                  </a:cubicBezTo>
                  <a:lnTo>
                    <a:pt x="19697" y="15806"/>
                  </a:lnTo>
                  <a:cubicBezTo>
                    <a:pt x="19973" y="15851"/>
                    <a:pt x="20265" y="15872"/>
                    <a:pt x="20566" y="15872"/>
                  </a:cubicBezTo>
                  <a:cubicBezTo>
                    <a:pt x="22752" y="15872"/>
                    <a:pt x="25459" y="14746"/>
                    <a:pt x="26688" y="13010"/>
                  </a:cubicBezTo>
                  <a:cubicBezTo>
                    <a:pt x="25450" y="11418"/>
                    <a:pt x="22931" y="10457"/>
                    <a:pt x="20806" y="10457"/>
                  </a:cubicBezTo>
                  <a:cubicBezTo>
                    <a:pt x="20375" y="10457"/>
                    <a:pt x="19960" y="10496"/>
                    <a:pt x="19575" y="10578"/>
                  </a:cubicBezTo>
                  <a:cubicBezTo>
                    <a:pt x="21490" y="9211"/>
                    <a:pt x="22949" y="6080"/>
                    <a:pt x="22554" y="3679"/>
                  </a:cubicBezTo>
                  <a:cubicBezTo>
                    <a:pt x="22360" y="3654"/>
                    <a:pt x="22163" y="3643"/>
                    <a:pt x="21962" y="3643"/>
                  </a:cubicBezTo>
                  <a:cubicBezTo>
                    <a:pt x="19649" y="3643"/>
                    <a:pt x="16981" y="5201"/>
                    <a:pt x="15806" y="6992"/>
                  </a:cubicBezTo>
                  <a:cubicBezTo>
                    <a:pt x="16201" y="4712"/>
                    <a:pt x="15016" y="1399"/>
                    <a:pt x="130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2" name="Google Shape;6822;p76"/>
            <p:cNvSpPr/>
            <p:nvPr/>
          </p:nvSpPr>
          <p:spPr>
            <a:xfrm>
              <a:off x="939945" y="792314"/>
              <a:ext cx="378450" cy="377700"/>
            </a:xfrm>
            <a:custGeom>
              <a:avLst/>
              <a:gdLst/>
              <a:ahLst/>
              <a:cxnLst/>
              <a:rect l="l" t="t" r="r" b="b"/>
              <a:pathLst>
                <a:path w="15138" h="15108" extrusionOk="0">
                  <a:moveTo>
                    <a:pt x="7387" y="1"/>
                  </a:moveTo>
                  <a:cubicBezTo>
                    <a:pt x="6961" y="609"/>
                    <a:pt x="6505" y="1277"/>
                    <a:pt x="6049" y="2129"/>
                  </a:cubicBezTo>
                  <a:cubicBezTo>
                    <a:pt x="6019" y="2736"/>
                    <a:pt x="5988" y="3284"/>
                    <a:pt x="5928" y="3861"/>
                  </a:cubicBezTo>
                  <a:cubicBezTo>
                    <a:pt x="5502" y="3496"/>
                    <a:pt x="5077" y="3132"/>
                    <a:pt x="4560" y="2797"/>
                  </a:cubicBezTo>
                  <a:cubicBezTo>
                    <a:pt x="3648" y="2584"/>
                    <a:pt x="2858" y="2463"/>
                    <a:pt x="2098" y="2341"/>
                  </a:cubicBezTo>
                  <a:lnTo>
                    <a:pt x="2098" y="2341"/>
                  </a:lnTo>
                  <a:cubicBezTo>
                    <a:pt x="2250" y="3101"/>
                    <a:pt x="2402" y="3891"/>
                    <a:pt x="2675" y="4803"/>
                  </a:cubicBezTo>
                  <a:cubicBezTo>
                    <a:pt x="3040" y="5229"/>
                    <a:pt x="3435" y="5685"/>
                    <a:pt x="3800" y="6110"/>
                  </a:cubicBezTo>
                  <a:cubicBezTo>
                    <a:pt x="3253" y="6141"/>
                    <a:pt x="2675" y="6232"/>
                    <a:pt x="2098" y="6293"/>
                  </a:cubicBezTo>
                  <a:cubicBezTo>
                    <a:pt x="1307" y="6779"/>
                    <a:pt x="608" y="7296"/>
                    <a:pt x="0" y="7752"/>
                  </a:cubicBezTo>
                  <a:cubicBezTo>
                    <a:pt x="608" y="8147"/>
                    <a:pt x="1307" y="8603"/>
                    <a:pt x="2128" y="9059"/>
                  </a:cubicBezTo>
                  <a:cubicBezTo>
                    <a:pt x="2736" y="9120"/>
                    <a:pt x="3314" y="9150"/>
                    <a:pt x="3891" y="9180"/>
                  </a:cubicBezTo>
                  <a:cubicBezTo>
                    <a:pt x="3557" y="9636"/>
                    <a:pt x="3162" y="10092"/>
                    <a:pt x="2827" y="10548"/>
                  </a:cubicBezTo>
                  <a:cubicBezTo>
                    <a:pt x="2584" y="11460"/>
                    <a:pt x="2493" y="12250"/>
                    <a:pt x="2371" y="13010"/>
                  </a:cubicBezTo>
                  <a:cubicBezTo>
                    <a:pt x="3131" y="12858"/>
                    <a:pt x="3921" y="12706"/>
                    <a:pt x="4833" y="12463"/>
                  </a:cubicBezTo>
                  <a:cubicBezTo>
                    <a:pt x="5259" y="12068"/>
                    <a:pt x="5715" y="11703"/>
                    <a:pt x="6140" y="11308"/>
                  </a:cubicBezTo>
                  <a:cubicBezTo>
                    <a:pt x="6171" y="11886"/>
                    <a:pt x="6232" y="12463"/>
                    <a:pt x="6323" y="13010"/>
                  </a:cubicBezTo>
                  <a:cubicBezTo>
                    <a:pt x="6809" y="13831"/>
                    <a:pt x="7295" y="14500"/>
                    <a:pt x="7751" y="15107"/>
                  </a:cubicBezTo>
                  <a:cubicBezTo>
                    <a:pt x="8177" y="14500"/>
                    <a:pt x="8633" y="13831"/>
                    <a:pt x="9089" y="12980"/>
                  </a:cubicBezTo>
                  <a:cubicBezTo>
                    <a:pt x="9119" y="12372"/>
                    <a:pt x="9180" y="11794"/>
                    <a:pt x="9210" y="11247"/>
                  </a:cubicBezTo>
                  <a:cubicBezTo>
                    <a:pt x="9666" y="11582"/>
                    <a:pt x="10122" y="11946"/>
                    <a:pt x="10578" y="12311"/>
                  </a:cubicBezTo>
                  <a:cubicBezTo>
                    <a:pt x="11490" y="12524"/>
                    <a:pt x="12280" y="12645"/>
                    <a:pt x="13040" y="12767"/>
                  </a:cubicBezTo>
                  <a:cubicBezTo>
                    <a:pt x="12888" y="12007"/>
                    <a:pt x="12736" y="11186"/>
                    <a:pt x="12463" y="10275"/>
                  </a:cubicBezTo>
                  <a:cubicBezTo>
                    <a:pt x="12098" y="9879"/>
                    <a:pt x="11703" y="9423"/>
                    <a:pt x="11338" y="8998"/>
                  </a:cubicBezTo>
                  <a:cubicBezTo>
                    <a:pt x="11916" y="8968"/>
                    <a:pt x="12463" y="8876"/>
                    <a:pt x="13040" y="8816"/>
                  </a:cubicBezTo>
                  <a:cubicBezTo>
                    <a:pt x="13830" y="8299"/>
                    <a:pt x="14530" y="7813"/>
                    <a:pt x="15137" y="7357"/>
                  </a:cubicBezTo>
                  <a:cubicBezTo>
                    <a:pt x="14530" y="6931"/>
                    <a:pt x="13830" y="6475"/>
                    <a:pt x="13010" y="6019"/>
                  </a:cubicBezTo>
                  <a:cubicBezTo>
                    <a:pt x="12402" y="5989"/>
                    <a:pt x="11824" y="5958"/>
                    <a:pt x="11247" y="5928"/>
                  </a:cubicBezTo>
                  <a:cubicBezTo>
                    <a:pt x="11612" y="5472"/>
                    <a:pt x="11976" y="5016"/>
                    <a:pt x="12311" y="4560"/>
                  </a:cubicBezTo>
                  <a:cubicBezTo>
                    <a:pt x="12554" y="3648"/>
                    <a:pt x="12675" y="2828"/>
                    <a:pt x="12767" y="2068"/>
                  </a:cubicBezTo>
                  <a:lnTo>
                    <a:pt x="12767" y="2068"/>
                  </a:lnTo>
                  <a:cubicBezTo>
                    <a:pt x="12007" y="2220"/>
                    <a:pt x="11216" y="2372"/>
                    <a:pt x="10305" y="2645"/>
                  </a:cubicBezTo>
                  <a:cubicBezTo>
                    <a:pt x="9879" y="3040"/>
                    <a:pt x="9423" y="3405"/>
                    <a:pt x="9028" y="3800"/>
                  </a:cubicBezTo>
                  <a:cubicBezTo>
                    <a:pt x="8967" y="3223"/>
                    <a:pt x="8906" y="2645"/>
                    <a:pt x="8815" y="2068"/>
                  </a:cubicBezTo>
                  <a:cubicBezTo>
                    <a:pt x="8329" y="1277"/>
                    <a:pt x="7843" y="609"/>
                    <a:pt x="73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3" name="Google Shape;6823;p76"/>
            <p:cNvSpPr/>
            <p:nvPr/>
          </p:nvSpPr>
          <p:spPr>
            <a:xfrm>
              <a:off x="1059995" y="910864"/>
              <a:ext cx="140625" cy="140600"/>
            </a:xfrm>
            <a:custGeom>
              <a:avLst/>
              <a:gdLst/>
              <a:ahLst/>
              <a:cxnLst/>
              <a:rect l="l" t="t" r="r" b="b"/>
              <a:pathLst>
                <a:path w="5625" h="5624" extrusionOk="0">
                  <a:moveTo>
                    <a:pt x="2797" y="1"/>
                  </a:moveTo>
                  <a:cubicBezTo>
                    <a:pt x="1247" y="1"/>
                    <a:pt x="1" y="1247"/>
                    <a:pt x="1" y="2797"/>
                  </a:cubicBezTo>
                  <a:cubicBezTo>
                    <a:pt x="1" y="4347"/>
                    <a:pt x="1247" y="5624"/>
                    <a:pt x="2797" y="5624"/>
                  </a:cubicBezTo>
                  <a:cubicBezTo>
                    <a:pt x="4348" y="5624"/>
                    <a:pt x="5624" y="4347"/>
                    <a:pt x="5624" y="2797"/>
                  </a:cubicBezTo>
                  <a:cubicBezTo>
                    <a:pt x="5624" y="1247"/>
                    <a:pt x="4348" y="1"/>
                    <a:pt x="27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24" name="Google Shape;6824;p76"/>
          <p:cNvGrpSpPr/>
          <p:nvPr/>
        </p:nvGrpSpPr>
        <p:grpSpPr>
          <a:xfrm>
            <a:off x="8129243" y="162255"/>
            <a:ext cx="500104" cy="500667"/>
            <a:chOff x="7669073" y="598025"/>
            <a:chExt cx="666450" cy="667200"/>
          </a:xfrm>
        </p:grpSpPr>
        <p:sp>
          <p:nvSpPr>
            <p:cNvPr id="6825" name="Google Shape;6825;p76"/>
            <p:cNvSpPr/>
            <p:nvPr/>
          </p:nvSpPr>
          <p:spPr>
            <a:xfrm>
              <a:off x="7669073" y="598025"/>
              <a:ext cx="666450" cy="667200"/>
            </a:xfrm>
            <a:custGeom>
              <a:avLst/>
              <a:gdLst/>
              <a:ahLst/>
              <a:cxnLst/>
              <a:rect l="l" t="t" r="r" b="b"/>
              <a:pathLst>
                <a:path w="26658" h="26688" extrusionOk="0">
                  <a:moveTo>
                    <a:pt x="13375" y="12523"/>
                  </a:moveTo>
                  <a:cubicBezTo>
                    <a:pt x="13435" y="12523"/>
                    <a:pt x="13557" y="12554"/>
                    <a:pt x="13679" y="12554"/>
                  </a:cubicBezTo>
                  <a:cubicBezTo>
                    <a:pt x="13739" y="12615"/>
                    <a:pt x="13861" y="12706"/>
                    <a:pt x="13952" y="12736"/>
                  </a:cubicBezTo>
                  <a:cubicBezTo>
                    <a:pt x="13983" y="12858"/>
                    <a:pt x="14043" y="12919"/>
                    <a:pt x="14135" y="13010"/>
                  </a:cubicBezTo>
                  <a:cubicBezTo>
                    <a:pt x="14165" y="13071"/>
                    <a:pt x="14165" y="13192"/>
                    <a:pt x="14195" y="13314"/>
                  </a:cubicBezTo>
                  <a:cubicBezTo>
                    <a:pt x="14195" y="13375"/>
                    <a:pt x="14165" y="13496"/>
                    <a:pt x="14165" y="13618"/>
                  </a:cubicBezTo>
                  <a:cubicBezTo>
                    <a:pt x="14104" y="13678"/>
                    <a:pt x="14043" y="13800"/>
                    <a:pt x="13983" y="13891"/>
                  </a:cubicBezTo>
                  <a:cubicBezTo>
                    <a:pt x="13861" y="13922"/>
                    <a:pt x="13800" y="13982"/>
                    <a:pt x="13709" y="14074"/>
                  </a:cubicBezTo>
                  <a:cubicBezTo>
                    <a:pt x="13648" y="14104"/>
                    <a:pt x="13527" y="14104"/>
                    <a:pt x="13405" y="14134"/>
                  </a:cubicBezTo>
                  <a:cubicBezTo>
                    <a:pt x="13344" y="14134"/>
                    <a:pt x="13223" y="14104"/>
                    <a:pt x="13101" y="14104"/>
                  </a:cubicBezTo>
                  <a:cubicBezTo>
                    <a:pt x="13040" y="14043"/>
                    <a:pt x="12919" y="13982"/>
                    <a:pt x="12828" y="13922"/>
                  </a:cubicBezTo>
                  <a:cubicBezTo>
                    <a:pt x="12797" y="13800"/>
                    <a:pt x="12736" y="13739"/>
                    <a:pt x="12645" y="13648"/>
                  </a:cubicBezTo>
                  <a:cubicBezTo>
                    <a:pt x="12615" y="13587"/>
                    <a:pt x="12615" y="13466"/>
                    <a:pt x="12584" y="13344"/>
                  </a:cubicBezTo>
                  <a:cubicBezTo>
                    <a:pt x="12584" y="13283"/>
                    <a:pt x="12615" y="13162"/>
                    <a:pt x="12615" y="13040"/>
                  </a:cubicBezTo>
                  <a:cubicBezTo>
                    <a:pt x="12676" y="12979"/>
                    <a:pt x="12736" y="12858"/>
                    <a:pt x="12797" y="12767"/>
                  </a:cubicBezTo>
                  <a:cubicBezTo>
                    <a:pt x="12919" y="12736"/>
                    <a:pt x="12979" y="12675"/>
                    <a:pt x="13071" y="12584"/>
                  </a:cubicBezTo>
                  <a:cubicBezTo>
                    <a:pt x="13131" y="12554"/>
                    <a:pt x="13253" y="12554"/>
                    <a:pt x="13375" y="12523"/>
                  </a:cubicBezTo>
                  <a:close/>
                  <a:moveTo>
                    <a:pt x="13040" y="0"/>
                  </a:moveTo>
                  <a:cubicBezTo>
                    <a:pt x="11125" y="1490"/>
                    <a:pt x="10153" y="4833"/>
                    <a:pt x="10609" y="7113"/>
                  </a:cubicBezTo>
                  <a:cubicBezTo>
                    <a:pt x="9393" y="5411"/>
                    <a:pt x="6761" y="4069"/>
                    <a:pt x="4504" y="4069"/>
                  </a:cubicBezTo>
                  <a:cubicBezTo>
                    <a:pt x="4222" y="4069"/>
                    <a:pt x="3945" y="4090"/>
                    <a:pt x="3678" y="4134"/>
                  </a:cubicBezTo>
                  <a:cubicBezTo>
                    <a:pt x="3374" y="6536"/>
                    <a:pt x="5046" y="9605"/>
                    <a:pt x="6992" y="10882"/>
                  </a:cubicBezTo>
                  <a:cubicBezTo>
                    <a:pt x="6693" y="10831"/>
                    <a:pt x="6379" y="10806"/>
                    <a:pt x="6054" y="10806"/>
                  </a:cubicBezTo>
                  <a:cubicBezTo>
                    <a:pt x="3865" y="10806"/>
                    <a:pt x="1218" y="11928"/>
                    <a:pt x="1" y="13648"/>
                  </a:cubicBezTo>
                  <a:cubicBezTo>
                    <a:pt x="1234" y="15260"/>
                    <a:pt x="3741" y="16204"/>
                    <a:pt x="5861" y="16204"/>
                  </a:cubicBezTo>
                  <a:cubicBezTo>
                    <a:pt x="6300" y="16204"/>
                    <a:pt x="6722" y="16163"/>
                    <a:pt x="7113" y="16080"/>
                  </a:cubicBezTo>
                  <a:lnTo>
                    <a:pt x="7113" y="16080"/>
                  </a:lnTo>
                  <a:cubicBezTo>
                    <a:pt x="5198" y="17448"/>
                    <a:pt x="3709" y="20609"/>
                    <a:pt x="4134" y="22980"/>
                  </a:cubicBezTo>
                  <a:cubicBezTo>
                    <a:pt x="4326" y="23004"/>
                    <a:pt x="4521" y="23015"/>
                    <a:pt x="4720" y="23015"/>
                  </a:cubicBezTo>
                  <a:cubicBezTo>
                    <a:pt x="7013" y="23015"/>
                    <a:pt x="9705" y="21459"/>
                    <a:pt x="10852" y="19697"/>
                  </a:cubicBezTo>
                  <a:lnTo>
                    <a:pt x="10852" y="19697"/>
                  </a:lnTo>
                  <a:cubicBezTo>
                    <a:pt x="10487" y="22007"/>
                    <a:pt x="11672" y="25259"/>
                    <a:pt x="13648" y="26688"/>
                  </a:cubicBezTo>
                  <a:cubicBezTo>
                    <a:pt x="15563" y="25198"/>
                    <a:pt x="16566" y="21855"/>
                    <a:pt x="16080" y="19575"/>
                  </a:cubicBezTo>
                  <a:lnTo>
                    <a:pt x="16080" y="19575"/>
                  </a:lnTo>
                  <a:cubicBezTo>
                    <a:pt x="17298" y="21253"/>
                    <a:pt x="19913" y="22618"/>
                    <a:pt x="22167" y="22618"/>
                  </a:cubicBezTo>
                  <a:cubicBezTo>
                    <a:pt x="22445" y="22618"/>
                    <a:pt x="22717" y="22597"/>
                    <a:pt x="22980" y="22554"/>
                  </a:cubicBezTo>
                  <a:cubicBezTo>
                    <a:pt x="23284" y="20153"/>
                    <a:pt x="21612" y="17083"/>
                    <a:pt x="19667" y="15806"/>
                  </a:cubicBezTo>
                  <a:lnTo>
                    <a:pt x="19667" y="15806"/>
                  </a:lnTo>
                  <a:cubicBezTo>
                    <a:pt x="19969" y="15857"/>
                    <a:pt x="20286" y="15882"/>
                    <a:pt x="20613" y="15882"/>
                  </a:cubicBezTo>
                  <a:cubicBezTo>
                    <a:pt x="22816" y="15882"/>
                    <a:pt x="25440" y="14761"/>
                    <a:pt x="26658" y="13040"/>
                  </a:cubicBezTo>
                  <a:cubicBezTo>
                    <a:pt x="25449" y="11429"/>
                    <a:pt x="22947" y="10485"/>
                    <a:pt x="20828" y="10485"/>
                  </a:cubicBezTo>
                  <a:cubicBezTo>
                    <a:pt x="20389" y="10485"/>
                    <a:pt x="19966" y="10525"/>
                    <a:pt x="19575" y="10609"/>
                  </a:cubicBezTo>
                  <a:cubicBezTo>
                    <a:pt x="21460" y="9241"/>
                    <a:pt x="22949" y="6080"/>
                    <a:pt x="22524" y="3678"/>
                  </a:cubicBezTo>
                  <a:cubicBezTo>
                    <a:pt x="22335" y="3654"/>
                    <a:pt x="22143" y="3643"/>
                    <a:pt x="21947" y="3643"/>
                  </a:cubicBezTo>
                  <a:cubicBezTo>
                    <a:pt x="19652" y="3643"/>
                    <a:pt x="16955" y="5227"/>
                    <a:pt x="15806" y="6991"/>
                  </a:cubicBezTo>
                  <a:cubicBezTo>
                    <a:pt x="16171" y="4681"/>
                    <a:pt x="15016" y="1429"/>
                    <a:pt x="130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6" name="Google Shape;6826;p76"/>
            <p:cNvSpPr/>
            <p:nvPr/>
          </p:nvSpPr>
          <p:spPr>
            <a:xfrm>
              <a:off x="7814223" y="741650"/>
              <a:ext cx="378450" cy="378450"/>
            </a:xfrm>
            <a:custGeom>
              <a:avLst/>
              <a:gdLst/>
              <a:ahLst/>
              <a:cxnLst/>
              <a:rect l="l" t="t" r="r" b="b"/>
              <a:pathLst>
                <a:path w="15138" h="15138" extrusionOk="0">
                  <a:moveTo>
                    <a:pt x="7386" y="0"/>
                  </a:moveTo>
                  <a:cubicBezTo>
                    <a:pt x="6961" y="608"/>
                    <a:pt x="6505" y="1338"/>
                    <a:pt x="6049" y="2128"/>
                  </a:cubicBezTo>
                  <a:cubicBezTo>
                    <a:pt x="6018" y="2705"/>
                    <a:pt x="5958" y="3283"/>
                    <a:pt x="5927" y="3891"/>
                  </a:cubicBezTo>
                  <a:cubicBezTo>
                    <a:pt x="5471" y="3496"/>
                    <a:pt x="5015" y="3161"/>
                    <a:pt x="4559" y="2827"/>
                  </a:cubicBezTo>
                  <a:cubicBezTo>
                    <a:pt x="3648" y="2584"/>
                    <a:pt x="2827" y="2462"/>
                    <a:pt x="2097" y="2371"/>
                  </a:cubicBezTo>
                  <a:lnTo>
                    <a:pt x="2097" y="2371"/>
                  </a:lnTo>
                  <a:cubicBezTo>
                    <a:pt x="2249" y="3131"/>
                    <a:pt x="2401" y="3921"/>
                    <a:pt x="2675" y="4833"/>
                  </a:cubicBezTo>
                  <a:cubicBezTo>
                    <a:pt x="3040" y="5289"/>
                    <a:pt x="3435" y="5715"/>
                    <a:pt x="3800" y="6110"/>
                  </a:cubicBezTo>
                  <a:cubicBezTo>
                    <a:pt x="3222" y="6171"/>
                    <a:pt x="2675" y="6231"/>
                    <a:pt x="2097" y="6323"/>
                  </a:cubicBezTo>
                  <a:cubicBezTo>
                    <a:pt x="1307" y="6809"/>
                    <a:pt x="608" y="7295"/>
                    <a:pt x="0" y="7751"/>
                  </a:cubicBezTo>
                  <a:cubicBezTo>
                    <a:pt x="608" y="8177"/>
                    <a:pt x="1338" y="8633"/>
                    <a:pt x="2128" y="9089"/>
                  </a:cubicBezTo>
                  <a:cubicBezTo>
                    <a:pt x="2705" y="9119"/>
                    <a:pt x="3283" y="9149"/>
                    <a:pt x="3891" y="9210"/>
                  </a:cubicBezTo>
                  <a:cubicBezTo>
                    <a:pt x="3496" y="9666"/>
                    <a:pt x="3161" y="10122"/>
                    <a:pt x="2827" y="10578"/>
                  </a:cubicBezTo>
                  <a:cubicBezTo>
                    <a:pt x="2584" y="11490"/>
                    <a:pt x="2462" y="12310"/>
                    <a:pt x="2371" y="13040"/>
                  </a:cubicBezTo>
                  <a:cubicBezTo>
                    <a:pt x="3131" y="12888"/>
                    <a:pt x="3921" y="12736"/>
                    <a:pt x="4833" y="12462"/>
                  </a:cubicBezTo>
                  <a:cubicBezTo>
                    <a:pt x="5289" y="12098"/>
                    <a:pt x="5715" y="11703"/>
                    <a:pt x="6110" y="11338"/>
                  </a:cubicBezTo>
                  <a:cubicBezTo>
                    <a:pt x="6170" y="11885"/>
                    <a:pt x="6231" y="12462"/>
                    <a:pt x="6322" y="13040"/>
                  </a:cubicBezTo>
                  <a:cubicBezTo>
                    <a:pt x="6809" y="13830"/>
                    <a:pt x="7295" y="14529"/>
                    <a:pt x="7751" y="15137"/>
                  </a:cubicBezTo>
                  <a:cubicBezTo>
                    <a:pt x="8177" y="14529"/>
                    <a:pt x="8632" y="13800"/>
                    <a:pt x="9088" y="13010"/>
                  </a:cubicBezTo>
                  <a:cubicBezTo>
                    <a:pt x="9119" y="12432"/>
                    <a:pt x="9149" y="11855"/>
                    <a:pt x="9210" y="11247"/>
                  </a:cubicBezTo>
                  <a:cubicBezTo>
                    <a:pt x="9666" y="11642"/>
                    <a:pt x="10091" y="11976"/>
                    <a:pt x="10578" y="12310"/>
                  </a:cubicBezTo>
                  <a:cubicBezTo>
                    <a:pt x="11490" y="12554"/>
                    <a:pt x="12310" y="12645"/>
                    <a:pt x="13040" y="12766"/>
                  </a:cubicBezTo>
                  <a:cubicBezTo>
                    <a:pt x="12888" y="12006"/>
                    <a:pt x="12736" y="11216"/>
                    <a:pt x="12462" y="10304"/>
                  </a:cubicBezTo>
                  <a:cubicBezTo>
                    <a:pt x="12098" y="9848"/>
                    <a:pt x="11702" y="9423"/>
                    <a:pt x="11338" y="8997"/>
                  </a:cubicBezTo>
                  <a:cubicBezTo>
                    <a:pt x="11885" y="8967"/>
                    <a:pt x="12462" y="8906"/>
                    <a:pt x="13040" y="8815"/>
                  </a:cubicBezTo>
                  <a:cubicBezTo>
                    <a:pt x="13830" y="8329"/>
                    <a:pt x="14529" y="7842"/>
                    <a:pt x="15137" y="7386"/>
                  </a:cubicBezTo>
                  <a:cubicBezTo>
                    <a:pt x="14529" y="6961"/>
                    <a:pt x="13800" y="6505"/>
                    <a:pt x="13009" y="6049"/>
                  </a:cubicBezTo>
                  <a:cubicBezTo>
                    <a:pt x="12432" y="6019"/>
                    <a:pt x="11854" y="5958"/>
                    <a:pt x="11247" y="5927"/>
                  </a:cubicBezTo>
                  <a:cubicBezTo>
                    <a:pt x="11611" y="5471"/>
                    <a:pt x="11976" y="5015"/>
                    <a:pt x="12310" y="4560"/>
                  </a:cubicBezTo>
                  <a:cubicBezTo>
                    <a:pt x="12523" y="3648"/>
                    <a:pt x="12645" y="2827"/>
                    <a:pt x="12766" y="2098"/>
                  </a:cubicBezTo>
                  <a:lnTo>
                    <a:pt x="12766" y="2098"/>
                  </a:lnTo>
                  <a:cubicBezTo>
                    <a:pt x="12006" y="2249"/>
                    <a:pt x="11216" y="2401"/>
                    <a:pt x="10304" y="2675"/>
                  </a:cubicBezTo>
                  <a:cubicBezTo>
                    <a:pt x="9879" y="3040"/>
                    <a:pt x="9453" y="3435"/>
                    <a:pt x="8997" y="3800"/>
                  </a:cubicBezTo>
                  <a:cubicBezTo>
                    <a:pt x="8967" y="3222"/>
                    <a:pt x="8906" y="2675"/>
                    <a:pt x="8815" y="2098"/>
                  </a:cubicBezTo>
                  <a:cubicBezTo>
                    <a:pt x="8329" y="1307"/>
                    <a:pt x="7812" y="608"/>
                    <a:pt x="73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7" name="Google Shape;6827;p76"/>
            <p:cNvSpPr/>
            <p:nvPr/>
          </p:nvSpPr>
          <p:spPr>
            <a:xfrm>
              <a:off x="7931248" y="861575"/>
              <a:ext cx="144400" cy="140800"/>
            </a:xfrm>
            <a:custGeom>
              <a:avLst/>
              <a:gdLst/>
              <a:ahLst/>
              <a:cxnLst/>
              <a:rect l="l" t="t" r="r" b="b"/>
              <a:pathLst>
                <a:path w="5776" h="5632" extrusionOk="0">
                  <a:moveTo>
                    <a:pt x="2903" y="1"/>
                  </a:moveTo>
                  <a:cubicBezTo>
                    <a:pt x="2848" y="1"/>
                    <a:pt x="2792" y="2"/>
                    <a:pt x="2736" y="6"/>
                  </a:cubicBezTo>
                  <a:cubicBezTo>
                    <a:pt x="1216" y="67"/>
                    <a:pt x="0" y="1404"/>
                    <a:pt x="61" y="2954"/>
                  </a:cubicBezTo>
                  <a:cubicBezTo>
                    <a:pt x="150" y="4466"/>
                    <a:pt x="1424" y="5631"/>
                    <a:pt x="2926" y="5631"/>
                  </a:cubicBezTo>
                  <a:cubicBezTo>
                    <a:pt x="2963" y="5631"/>
                    <a:pt x="3001" y="5630"/>
                    <a:pt x="3040" y="5629"/>
                  </a:cubicBezTo>
                  <a:cubicBezTo>
                    <a:pt x="4590" y="5538"/>
                    <a:pt x="5775" y="4200"/>
                    <a:pt x="5684" y="2650"/>
                  </a:cubicBezTo>
                  <a:cubicBezTo>
                    <a:pt x="5625" y="1156"/>
                    <a:pt x="4381" y="1"/>
                    <a:pt x="29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28" name="Google Shape;6828;p76"/>
          <p:cNvGrpSpPr/>
          <p:nvPr/>
        </p:nvGrpSpPr>
        <p:grpSpPr>
          <a:xfrm rot="1360413">
            <a:off x="535859" y="39178"/>
            <a:ext cx="864124" cy="901287"/>
            <a:chOff x="1967625" y="682675"/>
            <a:chExt cx="1503850" cy="1568525"/>
          </a:xfrm>
        </p:grpSpPr>
        <p:sp>
          <p:nvSpPr>
            <p:cNvPr id="6829" name="Google Shape;6829;p76"/>
            <p:cNvSpPr/>
            <p:nvPr/>
          </p:nvSpPr>
          <p:spPr>
            <a:xfrm>
              <a:off x="2360500" y="682675"/>
              <a:ext cx="298650" cy="541075"/>
            </a:xfrm>
            <a:custGeom>
              <a:avLst/>
              <a:gdLst/>
              <a:ahLst/>
              <a:cxnLst/>
              <a:rect l="l" t="t" r="r" b="b"/>
              <a:pathLst>
                <a:path w="11946" h="21643" extrusionOk="0">
                  <a:moveTo>
                    <a:pt x="5958" y="0"/>
                  </a:moveTo>
                  <a:cubicBezTo>
                    <a:pt x="0" y="5958"/>
                    <a:pt x="0" y="15654"/>
                    <a:pt x="5958" y="21642"/>
                  </a:cubicBezTo>
                  <a:cubicBezTo>
                    <a:pt x="11946" y="15654"/>
                    <a:pt x="11946" y="5958"/>
                    <a:pt x="59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0" name="Google Shape;6830;p76"/>
            <p:cNvSpPr/>
            <p:nvPr/>
          </p:nvSpPr>
          <p:spPr>
            <a:xfrm>
              <a:off x="1967625" y="1111450"/>
              <a:ext cx="541825" cy="225125"/>
            </a:xfrm>
            <a:custGeom>
              <a:avLst/>
              <a:gdLst/>
              <a:ahLst/>
              <a:cxnLst/>
              <a:rect l="l" t="t" r="r" b="b"/>
              <a:pathLst>
                <a:path w="21673" h="9005" extrusionOk="0">
                  <a:moveTo>
                    <a:pt x="10859" y="0"/>
                  </a:moveTo>
                  <a:cubicBezTo>
                    <a:pt x="6938" y="0"/>
                    <a:pt x="3010" y="1497"/>
                    <a:pt x="1" y="4491"/>
                  </a:cubicBezTo>
                  <a:cubicBezTo>
                    <a:pt x="2995" y="7500"/>
                    <a:pt x="6908" y="9005"/>
                    <a:pt x="10825" y="9005"/>
                  </a:cubicBezTo>
                  <a:cubicBezTo>
                    <a:pt x="14743" y="9005"/>
                    <a:pt x="18664" y="7500"/>
                    <a:pt x="21673" y="4491"/>
                  </a:cubicBezTo>
                  <a:cubicBezTo>
                    <a:pt x="18694" y="1497"/>
                    <a:pt x="14781" y="0"/>
                    <a:pt x="108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1" name="Google Shape;6831;p76"/>
            <p:cNvSpPr/>
            <p:nvPr/>
          </p:nvSpPr>
          <p:spPr>
            <a:xfrm>
              <a:off x="2213075" y="729025"/>
              <a:ext cx="372375" cy="494725"/>
            </a:xfrm>
            <a:custGeom>
              <a:avLst/>
              <a:gdLst/>
              <a:ahLst/>
              <a:cxnLst/>
              <a:rect l="l" t="t" r="r" b="b"/>
              <a:pathLst>
                <a:path w="14895" h="19789" extrusionOk="0">
                  <a:moveTo>
                    <a:pt x="3040" y="0"/>
                  </a:moveTo>
                  <a:cubicBezTo>
                    <a:pt x="0" y="7903"/>
                    <a:pt x="3952" y="16748"/>
                    <a:pt x="11855" y="19788"/>
                  </a:cubicBezTo>
                  <a:cubicBezTo>
                    <a:pt x="14894" y="11885"/>
                    <a:pt x="10943" y="3040"/>
                    <a:pt x="3040" y="0"/>
                  </a:cubicBezTo>
                  <a:close/>
                </a:path>
              </a:pathLst>
            </a:custGeom>
            <a:solidFill>
              <a:srgbClr val="E39B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2" name="Google Shape;6832;p76"/>
            <p:cNvSpPr/>
            <p:nvPr/>
          </p:nvSpPr>
          <p:spPr>
            <a:xfrm>
              <a:off x="2127200" y="841500"/>
              <a:ext cx="383025" cy="382250"/>
            </a:xfrm>
            <a:custGeom>
              <a:avLst/>
              <a:gdLst/>
              <a:ahLst/>
              <a:cxnLst/>
              <a:rect l="l" t="t" r="r" b="b"/>
              <a:pathLst>
                <a:path w="15321" h="15290" extrusionOk="0">
                  <a:moveTo>
                    <a:pt x="1" y="0"/>
                  </a:moveTo>
                  <a:cubicBezTo>
                    <a:pt x="1" y="8420"/>
                    <a:pt x="6840" y="15289"/>
                    <a:pt x="15320" y="15289"/>
                  </a:cubicBezTo>
                  <a:cubicBezTo>
                    <a:pt x="15320" y="6869"/>
                    <a:pt x="8481" y="0"/>
                    <a:pt x="1" y="0"/>
                  </a:cubicBezTo>
                  <a:close/>
                </a:path>
              </a:pathLst>
            </a:custGeom>
            <a:solidFill>
              <a:srgbClr val="E4C6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3" name="Google Shape;6833;p76"/>
            <p:cNvSpPr/>
            <p:nvPr/>
          </p:nvSpPr>
          <p:spPr>
            <a:xfrm>
              <a:off x="2361250" y="1070975"/>
              <a:ext cx="208250" cy="205675"/>
            </a:xfrm>
            <a:custGeom>
              <a:avLst/>
              <a:gdLst/>
              <a:ahLst/>
              <a:cxnLst/>
              <a:rect l="l" t="t" r="r" b="b"/>
              <a:pathLst>
                <a:path w="8330" h="8227" extrusionOk="0">
                  <a:moveTo>
                    <a:pt x="7022" y="1"/>
                  </a:moveTo>
                  <a:cubicBezTo>
                    <a:pt x="6293" y="517"/>
                    <a:pt x="5776" y="1338"/>
                    <a:pt x="5533" y="2037"/>
                  </a:cubicBezTo>
                  <a:cubicBezTo>
                    <a:pt x="4985" y="1520"/>
                    <a:pt x="4256" y="1247"/>
                    <a:pt x="3496" y="1216"/>
                  </a:cubicBezTo>
                  <a:cubicBezTo>
                    <a:pt x="3071" y="2098"/>
                    <a:pt x="3253" y="3374"/>
                    <a:pt x="3253" y="3374"/>
                  </a:cubicBezTo>
                  <a:cubicBezTo>
                    <a:pt x="3253" y="3374"/>
                    <a:pt x="2981" y="3336"/>
                    <a:pt x="2601" y="3336"/>
                  </a:cubicBezTo>
                  <a:cubicBezTo>
                    <a:pt x="2159" y="3336"/>
                    <a:pt x="1569" y="3388"/>
                    <a:pt x="1095" y="3618"/>
                  </a:cubicBezTo>
                  <a:cubicBezTo>
                    <a:pt x="1095" y="4377"/>
                    <a:pt x="1399" y="5077"/>
                    <a:pt x="1946" y="5654"/>
                  </a:cubicBezTo>
                  <a:cubicBezTo>
                    <a:pt x="1216" y="5897"/>
                    <a:pt x="426" y="6414"/>
                    <a:pt x="1" y="7022"/>
                  </a:cubicBezTo>
                  <a:cubicBezTo>
                    <a:pt x="1521" y="7782"/>
                    <a:pt x="3331" y="8227"/>
                    <a:pt x="5043" y="8227"/>
                  </a:cubicBezTo>
                  <a:cubicBezTo>
                    <a:pt x="5249" y="8227"/>
                    <a:pt x="5452" y="8220"/>
                    <a:pt x="5654" y="8207"/>
                  </a:cubicBezTo>
                  <a:cubicBezTo>
                    <a:pt x="5686" y="8209"/>
                    <a:pt x="5719" y="8210"/>
                    <a:pt x="5751" y="8210"/>
                  </a:cubicBezTo>
                  <a:cubicBezTo>
                    <a:pt x="6362" y="8210"/>
                    <a:pt x="7016" y="7940"/>
                    <a:pt x="7478" y="7478"/>
                  </a:cubicBezTo>
                  <a:cubicBezTo>
                    <a:pt x="7964" y="6991"/>
                    <a:pt x="8207" y="6292"/>
                    <a:pt x="8207" y="5654"/>
                  </a:cubicBezTo>
                  <a:cubicBezTo>
                    <a:pt x="8329" y="3770"/>
                    <a:pt x="7873" y="1703"/>
                    <a:pt x="7022" y="1"/>
                  </a:cubicBezTo>
                  <a:close/>
                </a:path>
              </a:pathLst>
            </a:custGeom>
            <a:solidFill>
              <a:srgbClr val="5394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4" name="Google Shape;6834;p76"/>
            <p:cNvSpPr/>
            <p:nvPr/>
          </p:nvSpPr>
          <p:spPr>
            <a:xfrm>
              <a:off x="2469175" y="1227075"/>
              <a:ext cx="1002300" cy="1024125"/>
            </a:xfrm>
            <a:custGeom>
              <a:avLst/>
              <a:gdLst/>
              <a:ahLst/>
              <a:cxnLst/>
              <a:rect l="l" t="t" r="r" b="b"/>
              <a:pathLst>
                <a:path w="40092" h="40965" extrusionOk="0">
                  <a:moveTo>
                    <a:pt x="1233" y="1"/>
                  </a:moveTo>
                  <a:cubicBezTo>
                    <a:pt x="1068" y="1"/>
                    <a:pt x="900" y="7"/>
                    <a:pt x="729" y="18"/>
                  </a:cubicBezTo>
                  <a:cubicBezTo>
                    <a:pt x="19" y="107"/>
                    <a:pt x="0" y="1175"/>
                    <a:pt x="673" y="1175"/>
                  </a:cubicBezTo>
                  <a:cubicBezTo>
                    <a:pt x="691" y="1175"/>
                    <a:pt x="710" y="1175"/>
                    <a:pt x="729" y="1173"/>
                  </a:cubicBezTo>
                  <a:cubicBezTo>
                    <a:pt x="908" y="1161"/>
                    <a:pt x="1083" y="1156"/>
                    <a:pt x="1254" y="1156"/>
                  </a:cubicBezTo>
                  <a:cubicBezTo>
                    <a:pt x="7795" y="1156"/>
                    <a:pt x="8641" y="9507"/>
                    <a:pt x="8967" y="14395"/>
                  </a:cubicBezTo>
                  <a:cubicBezTo>
                    <a:pt x="9301" y="18711"/>
                    <a:pt x="10122" y="23514"/>
                    <a:pt x="14043" y="26037"/>
                  </a:cubicBezTo>
                  <a:cubicBezTo>
                    <a:pt x="18055" y="28711"/>
                    <a:pt x="23344" y="28438"/>
                    <a:pt x="27629" y="30414"/>
                  </a:cubicBezTo>
                  <a:cubicBezTo>
                    <a:pt x="32341" y="32572"/>
                    <a:pt x="36262" y="36189"/>
                    <a:pt x="38845" y="40687"/>
                  </a:cubicBezTo>
                  <a:cubicBezTo>
                    <a:pt x="38958" y="40883"/>
                    <a:pt x="39130" y="40965"/>
                    <a:pt x="39304" y="40965"/>
                  </a:cubicBezTo>
                  <a:cubicBezTo>
                    <a:pt x="39695" y="40965"/>
                    <a:pt x="40092" y="40552"/>
                    <a:pt x="39818" y="40110"/>
                  </a:cubicBezTo>
                  <a:cubicBezTo>
                    <a:pt x="37387" y="35885"/>
                    <a:pt x="33830" y="32359"/>
                    <a:pt x="29484" y="30079"/>
                  </a:cubicBezTo>
                  <a:cubicBezTo>
                    <a:pt x="27265" y="28863"/>
                    <a:pt x="24863" y="28104"/>
                    <a:pt x="22341" y="27556"/>
                  </a:cubicBezTo>
                  <a:cubicBezTo>
                    <a:pt x="19727" y="27009"/>
                    <a:pt x="16869" y="26614"/>
                    <a:pt x="14590" y="25094"/>
                  </a:cubicBezTo>
                  <a:cubicBezTo>
                    <a:pt x="9240" y="21568"/>
                    <a:pt x="10577" y="14122"/>
                    <a:pt x="9544" y="8650"/>
                  </a:cubicBezTo>
                  <a:cubicBezTo>
                    <a:pt x="8752" y="4453"/>
                    <a:pt x="5890" y="1"/>
                    <a:pt x="123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5" name="Google Shape;6835;p76"/>
            <p:cNvSpPr/>
            <p:nvPr/>
          </p:nvSpPr>
          <p:spPr>
            <a:xfrm>
              <a:off x="2282225" y="1389325"/>
              <a:ext cx="416450" cy="152050"/>
            </a:xfrm>
            <a:custGeom>
              <a:avLst/>
              <a:gdLst/>
              <a:ahLst/>
              <a:cxnLst/>
              <a:rect l="l" t="t" r="r" b="b"/>
              <a:pathLst>
                <a:path w="16658" h="6082" extrusionOk="0">
                  <a:moveTo>
                    <a:pt x="7996" y="0"/>
                  </a:moveTo>
                  <a:cubicBezTo>
                    <a:pt x="6615" y="0"/>
                    <a:pt x="5369" y="204"/>
                    <a:pt x="4225" y="428"/>
                  </a:cubicBezTo>
                  <a:cubicBezTo>
                    <a:pt x="2766" y="732"/>
                    <a:pt x="1490" y="1066"/>
                    <a:pt x="0" y="1370"/>
                  </a:cubicBezTo>
                  <a:cubicBezTo>
                    <a:pt x="760" y="2647"/>
                    <a:pt x="2250" y="3711"/>
                    <a:pt x="3830" y="4288"/>
                  </a:cubicBezTo>
                  <a:cubicBezTo>
                    <a:pt x="5441" y="4896"/>
                    <a:pt x="7113" y="5139"/>
                    <a:pt x="8602" y="5230"/>
                  </a:cubicBezTo>
                  <a:cubicBezTo>
                    <a:pt x="9302" y="5291"/>
                    <a:pt x="10031" y="5321"/>
                    <a:pt x="10700" y="5321"/>
                  </a:cubicBezTo>
                  <a:cubicBezTo>
                    <a:pt x="11399" y="5321"/>
                    <a:pt x="12007" y="5352"/>
                    <a:pt x="12645" y="5382"/>
                  </a:cubicBezTo>
                  <a:cubicBezTo>
                    <a:pt x="13952" y="5473"/>
                    <a:pt x="15229" y="5595"/>
                    <a:pt x="16657" y="6081"/>
                  </a:cubicBezTo>
                  <a:cubicBezTo>
                    <a:pt x="16657" y="5321"/>
                    <a:pt x="16414" y="4531"/>
                    <a:pt x="15958" y="3771"/>
                  </a:cubicBezTo>
                  <a:cubicBezTo>
                    <a:pt x="15502" y="3011"/>
                    <a:pt x="14864" y="2312"/>
                    <a:pt x="14104" y="1796"/>
                  </a:cubicBezTo>
                  <a:cubicBezTo>
                    <a:pt x="13344" y="1248"/>
                    <a:pt x="12463" y="793"/>
                    <a:pt x="11581" y="519"/>
                  </a:cubicBezTo>
                  <a:cubicBezTo>
                    <a:pt x="10700" y="276"/>
                    <a:pt x="9818" y="124"/>
                    <a:pt x="8937" y="33"/>
                  </a:cubicBezTo>
                  <a:cubicBezTo>
                    <a:pt x="8616" y="11"/>
                    <a:pt x="8303" y="0"/>
                    <a:pt x="7996" y="0"/>
                  </a:cubicBezTo>
                  <a:close/>
                </a:path>
              </a:pathLst>
            </a:custGeom>
            <a:solidFill>
              <a:srgbClr val="60AF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6" name="Google Shape;6836;p76"/>
            <p:cNvSpPr/>
            <p:nvPr/>
          </p:nvSpPr>
          <p:spPr>
            <a:xfrm>
              <a:off x="2676600" y="1056525"/>
              <a:ext cx="164925" cy="339700"/>
            </a:xfrm>
            <a:custGeom>
              <a:avLst/>
              <a:gdLst/>
              <a:ahLst/>
              <a:cxnLst/>
              <a:rect l="l" t="t" r="r" b="b"/>
              <a:pathLst>
                <a:path w="6597" h="13588" extrusionOk="0">
                  <a:moveTo>
                    <a:pt x="3344" y="1"/>
                  </a:moveTo>
                  <a:cubicBezTo>
                    <a:pt x="3496" y="1308"/>
                    <a:pt x="3253" y="2372"/>
                    <a:pt x="3010" y="3345"/>
                  </a:cubicBezTo>
                  <a:cubicBezTo>
                    <a:pt x="2858" y="3861"/>
                    <a:pt x="2706" y="4317"/>
                    <a:pt x="2493" y="4803"/>
                  </a:cubicBezTo>
                  <a:cubicBezTo>
                    <a:pt x="2311" y="5290"/>
                    <a:pt x="2129" y="5776"/>
                    <a:pt x="1885" y="6293"/>
                  </a:cubicBezTo>
                  <a:cubicBezTo>
                    <a:pt x="1460" y="7296"/>
                    <a:pt x="973" y="8451"/>
                    <a:pt x="609" y="9697"/>
                  </a:cubicBezTo>
                  <a:cubicBezTo>
                    <a:pt x="244" y="10943"/>
                    <a:pt x="1" y="12311"/>
                    <a:pt x="153" y="13588"/>
                  </a:cubicBezTo>
                  <a:cubicBezTo>
                    <a:pt x="1277" y="13010"/>
                    <a:pt x="2402" y="12402"/>
                    <a:pt x="3375" y="11491"/>
                  </a:cubicBezTo>
                  <a:cubicBezTo>
                    <a:pt x="4408" y="10609"/>
                    <a:pt x="5350" y="9424"/>
                    <a:pt x="5958" y="7965"/>
                  </a:cubicBezTo>
                  <a:cubicBezTo>
                    <a:pt x="6262" y="7235"/>
                    <a:pt x="6505" y="6384"/>
                    <a:pt x="6536" y="5563"/>
                  </a:cubicBezTo>
                  <a:cubicBezTo>
                    <a:pt x="6597" y="4712"/>
                    <a:pt x="6536" y="3861"/>
                    <a:pt x="6262" y="3101"/>
                  </a:cubicBezTo>
                  <a:cubicBezTo>
                    <a:pt x="6050" y="2281"/>
                    <a:pt x="5624" y="1612"/>
                    <a:pt x="5077" y="1065"/>
                  </a:cubicBezTo>
                  <a:cubicBezTo>
                    <a:pt x="4591" y="548"/>
                    <a:pt x="3952" y="153"/>
                    <a:pt x="3344" y="1"/>
                  </a:cubicBezTo>
                  <a:close/>
                </a:path>
              </a:pathLst>
            </a:custGeom>
            <a:solidFill>
              <a:srgbClr val="CA5A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7" name="Google Shape;6837;p76"/>
            <p:cNvSpPr/>
            <p:nvPr/>
          </p:nvSpPr>
          <p:spPr>
            <a:xfrm>
              <a:off x="2358225" y="1748025"/>
              <a:ext cx="427825" cy="157550"/>
            </a:xfrm>
            <a:custGeom>
              <a:avLst/>
              <a:gdLst/>
              <a:ahLst/>
              <a:cxnLst/>
              <a:rect l="l" t="t" r="r" b="b"/>
              <a:pathLst>
                <a:path w="17113" h="6302" extrusionOk="0">
                  <a:moveTo>
                    <a:pt x="0" y="1"/>
                  </a:moveTo>
                  <a:cubicBezTo>
                    <a:pt x="304" y="1490"/>
                    <a:pt x="1246" y="3010"/>
                    <a:pt x="2675" y="4165"/>
                  </a:cubicBezTo>
                  <a:cubicBezTo>
                    <a:pt x="3374" y="4712"/>
                    <a:pt x="4195" y="5229"/>
                    <a:pt x="5046" y="5563"/>
                  </a:cubicBezTo>
                  <a:cubicBezTo>
                    <a:pt x="5927" y="5928"/>
                    <a:pt x="6869" y="6171"/>
                    <a:pt x="7873" y="6232"/>
                  </a:cubicBezTo>
                  <a:cubicBezTo>
                    <a:pt x="8235" y="6277"/>
                    <a:pt x="8601" y="6302"/>
                    <a:pt x="8967" y="6302"/>
                  </a:cubicBezTo>
                  <a:cubicBezTo>
                    <a:pt x="9584" y="6302"/>
                    <a:pt x="10199" y="6233"/>
                    <a:pt x="10790" y="6080"/>
                  </a:cubicBezTo>
                  <a:cubicBezTo>
                    <a:pt x="11733" y="5898"/>
                    <a:pt x="12493" y="5594"/>
                    <a:pt x="13192" y="5290"/>
                  </a:cubicBezTo>
                  <a:cubicBezTo>
                    <a:pt x="14590" y="4803"/>
                    <a:pt x="15593" y="4044"/>
                    <a:pt x="17113" y="3800"/>
                  </a:cubicBezTo>
                  <a:cubicBezTo>
                    <a:pt x="16748" y="3132"/>
                    <a:pt x="16079" y="2524"/>
                    <a:pt x="15228" y="2129"/>
                  </a:cubicBezTo>
                  <a:cubicBezTo>
                    <a:pt x="14438" y="1764"/>
                    <a:pt x="13526" y="1521"/>
                    <a:pt x="12705" y="1399"/>
                  </a:cubicBezTo>
                  <a:cubicBezTo>
                    <a:pt x="11854" y="1308"/>
                    <a:pt x="11064" y="1247"/>
                    <a:pt x="10365" y="1186"/>
                  </a:cubicBezTo>
                  <a:cubicBezTo>
                    <a:pt x="9727" y="1156"/>
                    <a:pt x="9058" y="1065"/>
                    <a:pt x="8389" y="1004"/>
                  </a:cubicBezTo>
                  <a:cubicBezTo>
                    <a:pt x="5745" y="730"/>
                    <a:pt x="3040" y="427"/>
                    <a:pt x="0" y="1"/>
                  </a:cubicBezTo>
                  <a:close/>
                </a:path>
              </a:pathLst>
            </a:custGeom>
            <a:solidFill>
              <a:srgbClr val="D13E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8" name="Google Shape;6838;p76"/>
            <p:cNvSpPr/>
            <p:nvPr/>
          </p:nvSpPr>
          <p:spPr>
            <a:xfrm>
              <a:off x="3056550" y="1578575"/>
              <a:ext cx="153525" cy="382250"/>
            </a:xfrm>
            <a:custGeom>
              <a:avLst/>
              <a:gdLst/>
              <a:ahLst/>
              <a:cxnLst/>
              <a:rect l="l" t="t" r="r" b="b"/>
              <a:pathLst>
                <a:path w="6141" h="15290" extrusionOk="0">
                  <a:moveTo>
                    <a:pt x="3405" y="1"/>
                  </a:moveTo>
                  <a:lnTo>
                    <a:pt x="3405" y="1"/>
                  </a:lnTo>
                  <a:cubicBezTo>
                    <a:pt x="3527" y="669"/>
                    <a:pt x="3405" y="1277"/>
                    <a:pt x="3223" y="1824"/>
                  </a:cubicBezTo>
                  <a:cubicBezTo>
                    <a:pt x="3040" y="2341"/>
                    <a:pt x="2767" y="2828"/>
                    <a:pt x="2493" y="3344"/>
                  </a:cubicBezTo>
                  <a:cubicBezTo>
                    <a:pt x="2250" y="3831"/>
                    <a:pt x="1946" y="4256"/>
                    <a:pt x="1581" y="4803"/>
                  </a:cubicBezTo>
                  <a:cubicBezTo>
                    <a:pt x="1247" y="5381"/>
                    <a:pt x="913" y="6019"/>
                    <a:pt x="609" y="6840"/>
                  </a:cubicBezTo>
                  <a:cubicBezTo>
                    <a:pt x="305" y="7630"/>
                    <a:pt x="31" y="8542"/>
                    <a:pt x="31" y="9575"/>
                  </a:cubicBezTo>
                  <a:cubicBezTo>
                    <a:pt x="1" y="10578"/>
                    <a:pt x="213" y="11551"/>
                    <a:pt x="609" y="12372"/>
                  </a:cubicBezTo>
                  <a:cubicBezTo>
                    <a:pt x="1338" y="14044"/>
                    <a:pt x="2767" y="15107"/>
                    <a:pt x="4134" y="15290"/>
                  </a:cubicBezTo>
                  <a:cubicBezTo>
                    <a:pt x="3861" y="13922"/>
                    <a:pt x="3922" y="12676"/>
                    <a:pt x="4074" y="11612"/>
                  </a:cubicBezTo>
                  <a:cubicBezTo>
                    <a:pt x="4134" y="11095"/>
                    <a:pt x="4286" y="10578"/>
                    <a:pt x="4438" y="10122"/>
                  </a:cubicBezTo>
                  <a:cubicBezTo>
                    <a:pt x="4590" y="9667"/>
                    <a:pt x="4773" y="9180"/>
                    <a:pt x="5046" y="8572"/>
                  </a:cubicBezTo>
                  <a:cubicBezTo>
                    <a:pt x="5290" y="7964"/>
                    <a:pt x="5533" y="7296"/>
                    <a:pt x="5776" y="6475"/>
                  </a:cubicBezTo>
                  <a:cubicBezTo>
                    <a:pt x="5958" y="5715"/>
                    <a:pt x="6141" y="4742"/>
                    <a:pt x="6080" y="3861"/>
                  </a:cubicBezTo>
                  <a:cubicBezTo>
                    <a:pt x="5989" y="2949"/>
                    <a:pt x="5776" y="2068"/>
                    <a:pt x="5290" y="1369"/>
                  </a:cubicBezTo>
                  <a:cubicBezTo>
                    <a:pt x="4834" y="639"/>
                    <a:pt x="4104" y="92"/>
                    <a:pt x="3405" y="1"/>
                  </a:cubicBezTo>
                  <a:close/>
                </a:path>
              </a:pathLst>
            </a:custGeom>
            <a:solidFill>
              <a:srgbClr val="60AF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9" name="Google Shape;6839;p76"/>
            <p:cNvSpPr/>
            <p:nvPr/>
          </p:nvSpPr>
          <p:spPr>
            <a:xfrm>
              <a:off x="2707775" y="1915150"/>
              <a:ext cx="327525" cy="124725"/>
            </a:xfrm>
            <a:custGeom>
              <a:avLst/>
              <a:gdLst/>
              <a:ahLst/>
              <a:cxnLst/>
              <a:rect l="l" t="t" r="r" b="b"/>
              <a:pathLst>
                <a:path w="13101" h="4989" extrusionOk="0">
                  <a:moveTo>
                    <a:pt x="9752" y="1"/>
                  </a:moveTo>
                  <a:cubicBezTo>
                    <a:pt x="9693" y="1"/>
                    <a:pt x="9634" y="2"/>
                    <a:pt x="9575" y="3"/>
                  </a:cubicBezTo>
                  <a:cubicBezTo>
                    <a:pt x="8298" y="33"/>
                    <a:pt x="7021" y="368"/>
                    <a:pt x="5927" y="732"/>
                  </a:cubicBezTo>
                  <a:cubicBezTo>
                    <a:pt x="4863" y="1128"/>
                    <a:pt x="3891" y="1523"/>
                    <a:pt x="2948" y="1948"/>
                  </a:cubicBezTo>
                  <a:cubicBezTo>
                    <a:pt x="2006" y="2374"/>
                    <a:pt x="1094" y="2769"/>
                    <a:pt x="0" y="3073"/>
                  </a:cubicBezTo>
                  <a:cubicBezTo>
                    <a:pt x="638" y="4046"/>
                    <a:pt x="1885" y="4714"/>
                    <a:pt x="3252" y="4927"/>
                  </a:cubicBezTo>
                  <a:cubicBezTo>
                    <a:pt x="3576" y="4969"/>
                    <a:pt x="3900" y="4989"/>
                    <a:pt x="4221" y="4989"/>
                  </a:cubicBezTo>
                  <a:cubicBezTo>
                    <a:pt x="5288" y="4989"/>
                    <a:pt x="6330" y="4775"/>
                    <a:pt x="7265" y="4471"/>
                  </a:cubicBezTo>
                  <a:cubicBezTo>
                    <a:pt x="8480" y="4046"/>
                    <a:pt x="9483" y="3468"/>
                    <a:pt x="10395" y="2860"/>
                  </a:cubicBezTo>
                  <a:cubicBezTo>
                    <a:pt x="11338" y="2252"/>
                    <a:pt x="12158" y="1614"/>
                    <a:pt x="13101" y="976"/>
                  </a:cubicBezTo>
                  <a:cubicBezTo>
                    <a:pt x="12230" y="308"/>
                    <a:pt x="10999" y="1"/>
                    <a:pt x="9752" y="1"/>
                  </a:cubicBezTo>
                  <a:close/>
                </a:path>
              </a:pathLst>
            </a:custGeom>
            <a:solidFill>
              <a:srgbClr val="8928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83" name="Google Shape;6883;p78"/>
          <p:cNvGrpSpPr/>
          <p:nvPr/>
        </p:nvGrpSpPr>
        <p:grpSpPr>
          <a:xfrm>
            <a:off x="8569288" y="4423863"/>
            <a:ext cx="194021" cy="191487"/>
            <a:chOff x="6232000" y="1435050"/>
            <a:chExt cx="488225" cy="481850"/>
          </a:xfrm>
        </p:grpSpPr>
        <p:sp>
          <p:nvSpPr>
            <p:cNvPr id="6884" name="Google Shape;6884;p78"/>
            <p:cNvSpPr/>
            <p:nvPr/>
          </p:nvSpPr>
          <p:spPr>
            <a:xfrm>
              <a:off x="6578000" y="1463375"/>
              <a:ext cx="83150" cy="78250"/>
            </a:xfrm>
            <a:custGeom>
              <a:avLst/>
              <a:gdLst/>
              <a:ahLst/>
              <a:cxnLst/>
              <a:rect l="l" t="t" r="r" b="b"/>
              <a:pathLst>
                <a:path w="3326" h="3130" extrusionOk="0">
                  <a:moveTo>
                    <a:pt x="482" y="1"/>
                  </a:moveTo>
                  <a:cubicBezTo>
                    <a:pt x="280" y="1"/>
                    <a:pt x="95" y="114"/>
                    <a:pt x="1" y="293"/>
                  </a:cubicBezTo>
                  <a:lnTo>
                    <a:pt x="3322" y="3130"/>
                  </a:lnTo>
                  <a:lnTo>
                    <a:pt x="3322" y="564"/>
                  </a:lnTo>
                  <a:cubicBezTo>
                    <a:pt x="3325" y="253"/>
                    <a:pt x="3072" y="1"/>
                    <a:pt x="2761" y="1"/>
                  </a:cubicBezTo>
                  <a:cubicBezTo>
                    <a:pt x="2760" y="1"/>
                    <a:pt x="2758" y="1"/>
                    <a:pt x="2756" y="1"/>
                  </a:cubicBezTo>
                  <a:lnTo>
                    <a:pt x="497" y="1"/>
                  </a:lnTo>
                  <a:cubicBezTo>
                    <a:pt x="492" y="1"/>
                    <a:pt x="487" y="1"/>
                    <a:pt x="4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885" name="Google Shape;6885;p78"/>
            <p:cNvSpPr/>
            <p:nvPr/>
          </p:nvSpPr>
          <p:spPr>
            <a:xfrm>
              <a:off x="6421725" y="1773850"/>
              <a:ext cx="112950" cy="143050"/>
            </a:xfrm>
            <a:custGeom>
              <a:avLst/>
              <a:gdLst/>
              <a:ahLst/>
              <a:cxnLst/>
              <a:rect l="l" t="t" r="r" b="b"/>
              <a:pathLst>
                <a:path w="4518" h="5722" extrusionOk="0">
                  <a:moveTo>
                    <a:pt x="2822" y="1130"/>
                  </a:moveTo>
                  <a:cubicBezTo>
                    <a:pt x="3325" y="1130"/>
                    <a:pt x="3578" y="1738"/>
                    <a:pt x="3222" y="2093"/>
                  </a:cubicBezTo>
                  <a:cubicBezTo>
                    <a:pt x="3106" y="2209"/>
                    <a:pt x="2964" y="2260"/>
                    <a:pt x="2825" y="2260"/>
                  </a:cubicBezTo>
                  <a:cubicBezTo>
                    <a:pt x="2535" y="2260"/>
                    <a:pt x="2259" y="2036"/>
                    <a:pt x="2259" y="1696"/>
                  </a:cubicBezTo>
                  <a:cubicBezTo>
                    <a:pt x="2259" y="1383"/>
                    <a:pt x="2509" y="1130"/>
                    <a:pt x="2822" y="1130"/>
                  </a:cubicBezTo>
                  <a:close/>
                  <a:moveTo>
                    <a:pt x="0" y="1"/>
                  </a:moveTo>
                  <a:lnTo>
                    <a:pt x="0" y="5722"/>
                  </a:lnTo>
                  <a:lnTo>
                    <a:pt x="4517" y="5722"/>
                  </a:lnTo>
                  <a:lnTo>
                    <a:pt x="451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886" name="Google Shape;6886;p78"/>
            <p:cNvSpPr/>
            <p:nvPr/>
          </p:nvSpPr>
          <p:spPr>
            <a:xfrm>
              <a:off x="6448975" y="1632700"/>
              <a:ext cx="56475" cy="56475"/>
            </a:xfrm>
            <a:custGeom>
              <a:avLst/>
              <a:gdLst/>
              <a:ahLst/>
              <a:cxnLst/>
              <a:rect l="l" t="t" r="r" b="b"/>
              <a:pathLst>
                <a:path w="2259" h="2259" extrusionOk="0">
                  <a:moveTo>
                    <a:pt x="0" y="0"/>
                  </a:moveTo>
                  <a:lnTo>
                    <a:pt x="0" y="2259"/>
                  </a:lnTo>
                  <a:lnTo>
                    <a:pt x="2259" y="2259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887" name="Google Shape;6887;p78"/>
            <p:cNvSpPr/>
            <p:nvPr/>
          </p:nvSpPr>
          <p:spPr>
            <a:xfrm>
              <a:off x="6232000" y="1435050"/>
              <a:ext cx="488225" cy="237825"/>
            </a:xfrm>
            <a:custGeom>
              <a:avLst/>
              <a:gdLst/>
              <a:ahLst/>
              <a:cxnLst/>
              <a:rect l="l" t="t" r="r" b="b"/>
              <a:pathLst>
                <a:path w="19529" h="9513" extrusionOk="0">
                  <a:moveTo>
                    <a:pt x="9821" y="0"/>
                  </a:moveTo>
                  <a:cubicBezTo>
                    <a:pt x="9559" y="0"/>
                    <a:pt x="9297" y="92"/>
                    <a:pt x="9086" y="276"/>
                  </a:cubicBezTo>
                  <a:lnTo>
                    <a:pt x="531" y="7521"/>
                  </a:lnTo>
                  <a:cubicBezTo>
                    <a:pt x="61" y="7921"/>
                    <a:pt x="1" y="8626"/>
                    <a:pt x="395" y="9099"/>
                  </a:cubicBezTo>
                  <a:cubicBezTo>
                    <a:pt x="620" y="9369"/>
                    <a:pt x="942" y="9508"/>
                    <a:pt x="1266" y="9508"/>
                  </a:cubicBezTo>
                  <a:cubicBezTo>
                    <a:pt x="1525" y="9508"/>
                    <a:pt x="1785" y="9419"/>
                    <a:pt x="1997" y="9237"/>
                  </a:cubicBezTo>
                  <a:lnTo>
                    <a:pt x="9821" y="2622"/>
                  </a:lnTo>
                  <a:lnTo>
                    <a:pt x="17544" y="9240"/>
                  </a:lnTo>
                  <a:cubicBezTo>
                    <a:pt x="17759" y="9425"/>
                    <a:pt x="18019" y="9513"/>
                    <a:pt x="18278" y="9513"/>
                  </a:cubicBezTo>
                  <a:cubicBezTo>
                    <a:pt x="18661" y="9513"/>
                    <a:pt x="19039" y="9318"/>
                    <a:pt x="19252" y="8954"/>
                  </a:cubicBezTo>
                  <a:cubicBezTo>
                    <a:pt x="19529" y="8482"/>
                    <a:pt x="19430" y="7879"/>
                    <a:pt x="19014" y="7524"/>
                  </a:cubicBezTo>
                  <a:lnTo>
                    <a:pt x="10555" y="276"/>
                  </a:lnTo>
                  <a:cubicBezTo>
                    <a:pt x="10345" y="92"/>
                    <a:pt x="10083" y="0"/>
                    <a:pt x="98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888" name="Google Shape;6888;p78"/>
            <p:cNvSpPr/>
            <p:nvPr/>
          </p:nvSpPr>
          <p:spPr>
            <a:xfrm>
              <a:off x="6291025" y="1537700"/>
              <a:ext cx="369800" cy="379200"/>
            </a:xfrm>
            <a:custGeom>
              <a:avLst/>
              <a:gdLst/>
              <a:ahLst/>
              <a:cxnLst/>
              <a:rect l="l" t="t" r="r" b="b"/>
              <a:pathLst>
                <a:path w="14792" h="15168" extrusionOk="0">
                  <a:moveTo>
                    <a:pt x="9143" y="2671"/>
                  </a:moveTo>
                  <a:cubicBezTo>
                    <a:pt x="9453" y="2671"/>
                    <a:pt x="9706" y="2924"/>
                    <a:pt x="9706" y="3237"/>
                  </a:cubicBezTo>
                  <a:lnTo>
                    <a:pt x="9706" y="6625"/>
                  </a:lnTo>
                  <a:cubicBezTo>
                    <a:pt x="9706" y="6935"/>
                    <a:pt x="9453" y="7188"/>
                    <a:pt x="9143" y="7188"/>
                  </a:cubicBezTo>
                  <a:lnTo>
                    <a:pt x="5755" y="7188"/>
                  </a:lnTo>
                  <a:cubicBezTo>
                    <a:pt x="5442" y="7188"/>
                    <a:pt x="5189" y="6935"/>
                    <a:pt x="5189" y="6625"/>
                  </a:cubicBezTo>
                  <a:lnTo>
                    <a:pt x="5189" y="3237"/>
                  </a:lnTo>
                  <a:cubicBezTo>
                    <a:pt x="5189" y="2924"/>
                    <a:pt x="5442" y="2671"/>
                    <a:pt x="5755" y="2671"/>
                  </a:cubicBezTo>
                  <a:close/>
                  <a:moveTo>
                    <a:pt x="7448" y="0"/>
                  </a:moveTo>
                  <a:lnTo>
                    <a:pt x="4" y="6291"/>
                  </a:lnTo>
                  <a:lnTo>
                    <a:pt x="4" y="14605"/>
                  </a:lnTo>
                  <a:cubicBezTo>
                    <a:pt x="1" y="14913"/>
                    <a:pt x="254" y="15168"/>
                    <a:pt x="564" y="15168"/>
                  </a:cubicBezTo>
                  <a:cubicBezTo>
                    <a:pt x="566" y="15168"/>
                    <a:pt x="568" y="15168"/>
                    <a:pt x="570" y="15168"/>
                  </a:cubicBezTo>
                  <a:lnTo>
                    <a:pt x="4060" y="15168"/>
                  </a:lnTo>
                  <a:lnTo>
                    <a:pt x="4060" y="8883"/>
                  </a:lnTo>
                  <a:cubicBezTo>
                    <a:pt x="4060" y="8570"/>
                    <a:pt x="4313" y="8317"/>
                    <a:pt x="4626" y="8317"/>
                  </a:cubicBezTo>
                  <a:lnTo>
                    <a:pt x="10272" y="8317"/>
                  </a:lnTo>
                  <a:cubicBezTo>
                    <a:pt x="10582" y="8317"/>
                    <a:pt x="10835" y="8570"/>
                    <a:pt x="10835" y="8883"/>
                  </a:cubicBezTo>
                  <a:lnTo>
                    <a:pt x="10835" y="15168"/>
                  </a:lnTo>
                  <a:lnTo>
                    <a:pt x="14223" y="15168"/>
                  </a:lnTo>
                  <a:cubicBezTo>
                    <a:pt x="14225" y="15168"/>
                    <a:pt x="14227" y="15168"/>
                    <a:pt x="14228" y="15168"/>
                  </a:cubicBezTo>
                  <a:cubicBezTo>
                    <a:pt x="14539" y="15168"/>
                    <a:pt x="14792" y="14913"/>
                    <a:pt x="14789" y="14605"/>
                  </a:cubicBezTo>
                  <a:lnTo>
                    <a:pt x="14789" y="6291"/>
                  </a:lnTo>
                  <a:lnTo>
                    <a:pt x="744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6889" name="Google Shape;6889;p78">
            <a:hlinkClick r:id="rId3" action="ppaction://hlinksldjump"/>
          </p:cNvPr>
          <p:cNvSpPr txBox="1"/>
          <p:nvPr/>
        </p:nvSpPr>
        <p:spPr>
          <a:xfrm>
            <a:off x="8416250" y="607452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01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6890" name="Google Shape;6890;p78">
            <a:hlinkClick r:id="rId4" action="ppaction://hlinksldjump"/>
          </p:cNvPr>
          <p:cNvSpPr txBox="1"/>
          <p:nvPr/>
        </p:nvSpPr>
        <p:spPr>
          <a:xfrm>
            <a:off x="8416250" y="117177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02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6891" name="Google Shape;6891;p78">
            <a:hlinkClick r:id="" action="ppaction://noaction"/>
          </p:cNvPr>
          <p:cNvSpPr txBox="1"/>
          <p:nvPr/>
        </p:nvSpPr>
        <p:spPr>
          <a:xfrm>
            <a:off x="8416250" y="1709824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03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6892" name="Google Shape;6892;p78">
            <a:hlinkClick r:id="" action="ppaction://noaction"/>
          </p:cNvPr>
          <p:cNvSpPr txBox="1"/>
          <p:nvPr/>
        </p:nvSpPr>
        <p:spPr>
          <a:xfrm>
            <a:off x="8416250" y="2276905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04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6893" name="Google Shape;6893;p78">
            <a:hlinkClick r:id="" action="ppaction://noaction"/>
          </p:cNvPr>
          <p:cNvSpPr txBox="1"/>
          <p:nvPr/>
        </p:nvSpPr>
        <p:spPr>
          <a:xfrm>
            <a:off x="8416250" y="283429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05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6894" name="Google Shape;6894;p78">
            <a:hlinkClick r:id="" action="ppaction://noaction"/>
          </p:cNvPr>
          <p:cNvSpPr txBox="1"/>
          <p:nvPr/>
        </p:nvSpPr>
        <p:spPr>
          <a:xfrm>
            <a:off x="8416250" y="3396535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06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6895" name="Google Shape;6895;p78">
            <a:hlinkClick r:id="rId5" action="ppaction://hlinksldjump"/>
          </p:cNvPr>
          <p:cNvSpPr/>
          <p:nvPr/>
        </p:nvSpPr>
        <p:spPr>
          <a:xfrm>
            <a:off x="8473075" y="4372025"/>
            <a:ext cx="443400" cy="295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</p:txBody>
      </p:sp>
      <p:grpSp>
        <p:nvGrpSpPr>
          <p:cNvPr id="6902" name="Google Shape;6902;p78"/>
          <p:cNvGrpSpPr/>
          <p:nvPr/>
        </p:nvGrpSpPr>
        <p:grpSpPr>
          <a:xfrm>
            <a:off x="8315846" y="183827"/>
            <a:ext cx="402825" cy="405300"/>
            <a:chOff x="1220250" y="3532325"/>
            <a:chExt cx="402825" cy="405300"/>
          </a:xfrm>
        </p:grpSpPr>
        <p:sp>
          <p:nvSpPr>
            <p:cNvPr id="6903" name="Google Shape;6903;p78"/>
            <p:cNvSpPr/>
            <p:nvPr/>
          </p:nvSpPr>
          <p:spPr>
            <a:xfrm>
              <a:off x="1220250" y="3532325"/>
              <a:ext cx="402825" cy="405300"/>
            </a:xfrm>
            <a:custGeom>
              <a:avLst/>
              <a:gdLst/>
              <a:ahLst/>
              <a:cxnLst/>
              <a:rect l="l" t="t" r="r" b="b"/>
              <a:pathLst>
                <a:path w="16113" h="16212" extrusionOk="0">
                  <a:moveTo>
                    <a:pt x="9540" y="3271"/>
                  </a:moveTo>
                  <a:cubicBezTo>
                    <a:pt x="9507" y="3370"/>
                    <a:pt x="9507" y="3437"/>
                    <a:pt x="9507" y="3536"/>
                  </a:cubicBezTo>
                  <a:lnTo>
                    <a:pt x="9474" y="3536"/>
                  </a:lnTo>
                  <a:cubicBezTo>
                    <a:pt x="9507" y="3437"/>
                    <a:pt x="9507" y="3370"/>
                    <a:pt x="9540" y="3271"/>
                  </a:cubicBezTo>
                  <a:close/>
                  <a:moveTo>
                    <a:pt x="11776" y="4603"/>
                  </a:moveTo>
                  <a:lnTo>
                    <a:pt x="11509" y="4870"/>
                  </a:lnTo>
                  <a:lnTo>
                    <a:pt x="11509" y="4837"/>
                  </a:lnTo>
                  <a:cubicBezTo>
                    <a:pt x="11609" y="4737"/>
                    <a:pt x="11676" y="4670"/>
                    <a:pt x="11776" y="4603"/>
                  </a:cubicBezTo>
                  <a:close/>
                  <a:moveTo>
                    <a:pt x="12476" y="9407"/>
                  </a:moveTo>
                  <a:cubicBezTo>
                    <a:pt x="12610" y="9440"/>
                    <a:pt x="12676" y="9507"/>
                    <a:pt x="12810" y="9540"/>
                  </a:cubicBezTo>
                  <a:cubicBezTo>
                    <a:pt x="12676" y="9507"/>
                    <a:pt x="12610" y="9507"/>
                    <a:pt x="12476" y="9440"/>
                  </a:cubicBezTo>
                  <a:lnTo>
                    <a:pt x="12476" y="9407"/>
                  </a:lnTo>
                  <a:close/>
                  <a:moveTo>
                    <a:pt x="8373" y="0"/>
                  </a:moveTo>
                  <a:cubicBezTo>
                    <a:pt x="8207" y="67"/>
                    <a:pt x="8040" y="200"/>
                    <a:pt x="7940" y="267"/>
                  </a:cubicBezTo>
                  <a:lnTo>
                    <a:pt x="7539" y="667"/>
                  </a:lnTo>
                  <a:cubicBezTo>
                    <a:pt x="7339" y="901"/>
                    <a:pt x="7172" y="1168"/>
                    <a:pt x="7039" y="1434"/>
                  </a:cubicBezTo>
                  <a:cubicBezTo>
                    <a:pt x="6880" y="1911"/>
                    <a:pt x="6847" y="2366"/>
                    <a:pt x="6907" y="2834"/>
                  </a:cubicBezTo>
                  <a:lnTo>
                    <a:pt x="6907" y="2834"/>
                  </a:lnTo>
                  <a:cubicBezTo>
                    <a:pt x="6764" y="2384"/>
                    <a:pt x="6541" y="1984"/>
                    <a:pt x="6172" y="1668"/>
                  </a:cubicBezTo>
                  <a:cubicBezTo>
                    <a:pt x="5972" y="1434"/>
                    <a:pt x="5671" y="1268"/>
                    <a:pt x="5371" y="1168"/>
                  </a:cubicBezTo>
                  <a:cubicBezTo>
                    <a:pt x="5204" y="1068"/>
                    <a:pt x="5038" y="1034"/>
                    <a:pt x="4871" y="1001"/>
                  </a:cubicBezTo>
                  <a:cubicBezTo>
                    <a:pt x="4704" y="934"/>
                    <a:pt x="4537" y="934"/>
                    <a:pt x="4337" y="901"/>
                  </a:cubicBezTo>
                  <a:cubicBezTo>
                    <a:pt x="4137" y="1234"/>
                    <a:pt x="4004" y="1568"/>
                    <a:pt x="3937" y="1901"/>
                  </a:cubicBezTo>
                  <a:cubicBezTo>
                    <a:pt x="3837" y="2235"/>
                    <a:pt x="3837" y="2569"/>
                    <a:pt x="3870" y="2869"/>
                  </a:cubicBezTo>
                  <a:cubicBezTo>
                    <a:pt x="3970" y="3436"/>
                    <a:pt x="4270" y="3936"/>
                    <a:pt x="4637" y="4370"/>
                  </a:cubicBezTo>
                  <a:cubicBezTo>
                    <a:pt x="4204" y="3936"/>
                    <a:pt x="3770" y="3603"/>
                    <a:pt x="3170" y="3503"/>
                  </a:cubicBezTo>
                  <a:cubicBezTo>
                    <a:pt x="2979" y="3439"/>
                    <a:pt x="2776" y="3416"/>
                    <a:pt x="2567" y="3416"/>
                  </a:cubicBezTo>
                  <a:cubicBezTo>
                    <a:pt x="2446" y="3416"/>
                    <a:pt x="2324" y="3424"/>
                    <a:pt x="2202" y="3436"/>
                  </a:cubicBezTo>
                  <a:cubicBezTo>
                    <a:pt x="1869" y="3503"/>
                    <a:pt x="1535" y="3603"/>
                    <a:pt x="1202" y="3769"/>
                  </a:cubicBezTo>
                  <a:cubicBezTo>
                    <a:pt x="1202" y="4170"/>
                    <a:pt x="1268" y="4537"/>
                    <a:pt x="1368" y="4837"/>
                  </a:cubicBezTo>
                  <a:cubicBezTo>
                    <a:pt x="1502" y="5170"/>
                    <a:pt x="1635" y="5404"/>
                    <a:pt x="1835" y="5671"/>
                  </a:cubicBezTo>
                  <a:cubicBezTo>
                    <a:pt x="2169" y="6071"/>
                    <a:pt x="2636" y="6371"/>
                    <a:pt x="3136" y="6571"/>
                  </a:cubicBezTo>
                  <a:cubicBezTo>
                    <a:pt x="2855" y="6501"/>
                    <a:pt x="2564" y="6459"/>
                    <a:pt x="2278" y="6459"/>
                  </a:cubicBezTo>
                  <a:cubicBezTo>
                    <a:pt x="2023" y="6459"/>
                    <a:pt x="1772" y="6493"/>
                    <a:pt x="1535" y="6571"/>
                  </a:cubicBezTo>
                  <a:cubicBezTo>
                    <a:pt x="1268" y="6672"/>
                    <a:pt x="968" y="6772"/>
                    <a:pt x="701" y="7005"/>
                  </a:cubicBezTo>
                  <a:cubicBezTo>
                    <a:pt x="468" y="7205"/>
                    <a:pt x="201" y="7439"/>
                    <a:pt x="1" y="7772"/>
                  </a:cubicBezTo>
                  <a:cubicBezTo>
                    <a:pt x="101" y="7939"/>
                    <a:pt x="201" y="8106"/>
                    <a:pt x="301" y="8239"/>
                  </a:cubicBezTo>
                  <a:lnTo>
                    <a:pt x="668" y="8606"/>
                  </a:lnTo>
                  <a:cubicBezTo>
                    <a:pt x="935" y="8840"/>
                    <a:pt x="1168" y="9007"/>
                    <a:pt x="1468" y="9107"/>
                  </a:cubicBezTo>
                  <a:cubicBezTo>
                    <a:pt x="1771" y="9248"/>
                    <a:pt x="2073" y="9304"/>
                    <a:pt x="2383" y="9304"/>
                  </a:cubicBezTo>
                  <a:cubicBezTo>
                    <a:pt x="2586" y="9304"/>
                    <a:pt x="2792" y="9280"/>
                    <a:pt x="3003" y="9240"/>
                  </a:cubicBezTo>
                  <a:lnTo>
                    <a:pt x="3003" y="9240"/>
                  </a:lnTo>
                  <a:cubicBezTo>
                    <a:pt x="2502" y="9373"/>
                    <a:pt x="2035" y="9607"/>
                    <a:pt x="1669" y="10041"/>
                  </a:cubicBezTo>
                  <a:cubicBezTo>
                    <a:pt x="1468" y="10241"/>
                    <a:pt x="1302" y="10541"/>
                    <a:pt x="1168" y="10808"/>
                  </a:cubicBezTo>
                  <a:cubicBezTo>
                    <a:pt x="1101" y="10975"/>
                    <a:pt x="1035" y="11175"/>
                    <a:pt x="1001" y="11308"/>
                  </a:cubicBezTo>
                  <a:cubicBezTo>
                    <a:pt x="968" y="11475"/>
                    <a:pt x="968" y="11642"/>
                    <a:pt x="935" y="11875"/>
                  </a:cubicBezTo>
                  <a:cubicBezTo>
                    <a:pt x="1268" y="12075"/>
                    <a:pt x="1602" y="12209"/>
                    <a:pt x="1935" y="12276"/>
                  </a:cubicBezTo>
                  <a:cubicBezTo>
                    <a:pt x="2147" y="12339"/>
                    <a:pt x="2358" y="12362"/>
                    <a:pt x="2553" y="12362"/>
                  </a:cubicBezTo>
                  <a:cubicBezTo>
                    <a:pt x="2665" y="12362"/>
                    <a:pt x="2772" y="12354"/>
                    <a:pt x="2869" y="12342"/>
                  </a:cubicBezTo>
                  <a:cubicBezTo>
                    <a:pt x="3436" y="12242"/>
                    <a:pt x="3870" y="12009"/>
                    <a:pt x="4304" y="11642"/>
                  </a:cubicBezTo>
                  <a:lnTo>
                    <a:pt x="4304" y="11642"/>
                  </a:lnTo>
                  <a:cubicBezTo>
                    <a:pt x="3937" y="12042"/>
                    <a:pt x="3637" y="12476"/>
                    <a:pt x="3503" y="13043"/>
                  </a:cubicBezTo>
                  <a:cubicBezTo>
                    <a:pt x="3436" y="13310"/>
                    <a:pt x="3436" y="13677"/>
                    <a:pt x="3470" y="14010"/>
                  </a:cubicBezTo>
                  <a:cubicBezTo>
                    <a:pt x="3503" y="14344"/>
                    <a:pt x="3637" y="14677"/>
                    <a:pt x="3803" y="14977"/>
                  </a:cubicBezTo>
                  <a:cubicBezTo>
                    <a:pt x="4170" y="14977"/>
                    <a:pt x="4537" y="14944"/>
                    <a:pt x="4837" y="14844"/>
                  </a:cubicBezTo>
                  <a:cubicBezTo>
                    <a:pt x="5171" y="14711"/>
                    <a:pt x="5438" y="14577"/>
                    <a:pt x="5671" y="14377"/>
                  </a:cubicBezTo>
                  <a:cubicBezTo>
                    <a:pt x="6138" y="14010"/>
                    <a:pt x="6439" y="13476"/>
                    <a:pt x="6605" y="12943"/>
                  </a:cubicBezTo>
                  <a:lnTo>
                    <a:pt x="6605" y="12943"/>
                  </a:lnTo>
                  <a:cubicBezTo>
                    <a:pt x="6439" y="13510"/>
                    <a:pt x="6372" y="14077"/>
                    <a:pt x="6539" y="14677"/>
                  </a:cubicBezTo>
                  <a:cubicBezTo>
                    <a:pt x="6639" y="14944"/>
                    <a:pt x="6772" y="15244"/>
                    <a:pt x="6972" y="15511"/>
                  </a:cubicBezTo>
                  <a:cubicBezTo>
                    <a:pt x="7172" y="15745"/>
                    <a:pt x="7439" y="16012"/>
                    <a:pt x="7773" y="16212"/>
                  </a:cubicBezTo>
                  <a:cubicBezTo>
                    <a:pt x="7940" y="16112"/>
                    <a:pt x="8106" y="16012"/>
                    <a:pt x="8207" y="15911"/>
                  </a:cubicBezTo>
                  <a:lnTo>
                    <a:pt x="8607" y="15545"/>
                  </a:lnTo>
                  <a:cubicBezTo>
                    <a:pt x="8807" y="15278"/>
                    <a:pt x="8974" y="15044"/>
                    <a:pt x="9107" y="14744"/>
                  </a:cubicBezTo>
                  <a:cubicBezTo>
                    <a:pt x="9267" y="14292"/>
                    <a:pt x="9299" y="13819"/>
                    <a:pt x="9238" y="13359"/>
                  </a:cubicBezTo>
                  <a:lnTo>
                    <a:pt x="9238" y="13359"/>
                  </a:lnTo>
                  <a:cubicBezTo>
                    <a:pt x="9381" y="13795"/>
                    <a:pt x="9605" y="14201"/>
                    <a:pt x="9974" y="14544"/>
                  </a:cubicBezTo>
                  <a:cubicBezTo>
                    <a:pt x="10175" y="14744"/>
                    <a:pt x="10475" y="14911"/>
                    <a:pt x="10775" y="15044"/>
                  </a:cubicBezTo>
                  <a:cubicBezTo>
                    <a:pt x="10942" y="15111"/>
                    <a:pt x="11109" y="15178"/>
                    <a:pt x="11275" y="15211"/>
                  </a:cubicBezTo>
                  <a:cubicBezTo>
                    <a:pt x="11442" y="15244"/>
                    <a:pt x="11609" y="15244"/>
                    <a:pt x="11809" y="15278"/>
                  </a:cubicBezTo>
                  <a:cubicBezTo>
                    <a:pt x="12009" y="14944"/>
                    <a:pt x="12143" y="14611"/>
                    <a:pt x="12209" y="14277"/>
                  </a:cubicBezTo>
                  <a:cubicBezTo>
                    <a:pt x="12309" y="13943"/>
                    <a:pt x="12309" y="13610"/>
                    <a:pt x="12276" y="13343"/>
                  </a:cubicBezTo>
                  <a:cubicBezTo>
                    <a:pt x="12176" y="12743"/>
                    <a:pt x="11876" y="12209"/>
                    <a:pt x="11476" y="11742"/>
                  </a:cubicBezTo>
                  <a:lnTo>
                    <a:pt x="11476" y="11742"/>
                  </a:lnTo>
                  <a:cubicBezTo>
                    <a:pt x="11876" y="12209"/>
                    <a:pt x="12376" y="12542"/>
                    <a:pt x="12977" y="12676"/>
                  </a:cubicBezTo>
                  <a:cubicBezTo>
                    <a:pt x="13152" y="12715"/>
                    <a:pt x="13340" y="12731"/>
                    <a:pt x="13532" y="12731"/>
                  </a:cubicBezTo>
                  <a:cubicBezTo>
                    <a:pt x="13668" y="12731"/>
                    <a:pt x="13806" y="12723"/>
                    <a:pt x="13944" y="12709"/>
                  </a:cubicBezTo>
                  <a:cubicBezTo>
                    <a:pt x="14278" y="12676"/>
                    <a:pt x="14611" y="12542"/>
                    <a:pt x="14945" y="12376"/>
                  </a:cubicBezTo>
                  <a:cubicBezTo>
                    <a:pt x="14945" y="12009"/>
                    <a:pt x="14878" y="11608"/>
                    <a:pt x="14778" y="11342"/>
                  </a:cubicBezTo>
                  <a:cubicBezTo>
                    <a:pt x="14644" y="11008"/>
                    <a:pt x="14511" y="10741"/>
                    <a:pt x="14311" y="10508"/>
                  </a:cubicBezTo>
                  <a:cubicBezTo>
                    <a:pt x="13944" y="10007"/>
                    <a:pt x="13377" y="9707"/>
                    <a:pt x="12810" y="9540"/>
                  </a:cubicBezTo>
                  <a:lnTo>
                    <a:pt x="12810" y="9540"/>
                  </a:lnTo>
                  <a:cubicBezTo>
                    <a:pt x="13131" y="9635"/>
                    <a:pt x="13473" y="9697"/>
                    <a:pt x="13807" y="9697"/>
                  </a:cubicBezTo>
                  <a:cubicBezTo>
                    <a:pt x="14063" y="9697"/>
                    <a:pt x="14313" y="9660"/>
                    <a:pt x="14544" y="9574"/>
                  </a:cubicBezTo>
                  <a:cubicBezTo>
                    <a:pt x="14845" y="9507"/>
                    <a:pt x="15145" y="9373"/>
                    <a:pt x="15378" y="9173"/>
                  </a:cubicBezTo>
                  <a:cubicBezTo>
                    <a:pt x="15645" y="8940"/>
                    <a:pt x="15879" y="8706"/>
                    <a:pt x="16112" y="8373"/>
                  </a:cubicBezTo>
                  <a:cubicBezTo>
                    <a:pt x="16012" y="8206"/>
                    <a:pt x="15879" y="8039"/>
                    <a:pt x="15812" y="7906"/>
                  </a:cubicBezTo>
                  <a:cubicBezTo>
                    <a:pt x="15779" y="7706"/>
                    <a:pt x="15679" y="7572"/>
                    <a:pt x="15578" y="7505"/>
                  </a:cubicBezTo>
                  <a:cubicBezTo>
                    <a:pt x="15312" y="7272"/>
                    <a:pt x="15078" y="7105"/>
                    <a:pt x="14778" y="7005"/>
                  </a:cubicBezTo>
                  <a:cubicBezTo>
                    <a:pt x="14436" y="6872"/>
                    <a:pt x="14105" y="6815"/>
                    <a:pt x="13772" y="6815"/>
                  </a:cubicBezTo>
                  <a:cubicBezTo>
                    <a:pt x="13663" y="6815"/>
                    <a:pt x="13554" y="6821"/>
                    <a:pt x="13444" y="6833"/>
                  </a:cubicBezTo>
                  <a:lnTo>
                    <a:pt x="13444" y="6833"/>
                  </a:lnTo>
                  <a:cubicBezTo>
                    <a:pt x="13869" y="6694"/>
                    <a:pt x="14252" y="6456"/>
                    <a:pt x="14578" y="6104"/>
                  </a:cubicBezTo>
                  <a:cubicBezTo>
                    <a:pt x="14778" y="5904"/>
                    <a:pt x="14945" y="5604"/>
                    <a:pt x="15045" y="5337"/>
                  </a:cubicBezTo>
                  <a:cubicBezTo>
                    <a:pt x="15145" y="5170"/>
                    <a:pt x="15178" y="5004"/>
                    <a:pt x="15245" y="4837"/>
                  </a:cubicBezTo>
                  <a:cubicBezTo>
                    <a:pt x="15278" y="4670"/>
                    <a:pt x="15278" y="4503"/>
                    <a:pt x="15312" y="4270"/>
                  </a:cubicBezTo>
                  <a:cubicBezTo>
                    <a:pt x="14978" y="4070"/>
                    <a:pt x="14644" y="3936"/>
                    <a:pt x="14311" y="3870"/>
                  </a:cubicBezTo>
                  <a:cubicBezTo>
                    <a:pt x="14127" y="3814"/>
                    <a:pt x="13944" y="3790"/>
                    <a:pt x="13766" y="3790"/>
                  </a:cubicBezTo>
                  <a:cubicBezTo>
                    <a:pt x="13620" y="3790"/>
                    <a:pt x="13478" y="3806"/>
                    <a:pt x="13344" y="3836"/>
                  </a:cubicBezTo>
                  <a:cubicBezTo>
                    <a:pt x="12776" y="3903"/>
                    <a:pt x="12209" y="4203"/>
                    <a:pt x="11776" y="4603"/>
                  </a:cubicBezTo>
                  <a:cubicBezTo>
                    <a:pt x="12209" y="4203"/>
                    <a:pt x="12543" y="3703"/>
                    <a:pt x="12676" y="3102"/>
                  </a:cubicBezTo>
                  <a:cubicBezTo>
                    <a:pt x="12776" y="2835"/>
                    <a:pt x="12776" y="2502"/>
                    <a:pt x="12710" y="2168"/>
                  </a:cubicBezTo>
                  <a:cubicBezTo>
                    <a:pt x="12676" y="1835"/>
                    <a:pt x="12543" y="1501"/>
                    <a:pt x="12376" y="1168"/>
                  </a:cubicBezTo>
                  <a:cubicBezTo>
                    <a:pt x="12009" y="1168"/>
                    <a:pt x="11642" y="1201"/>
                    <a:pt x="11342" y="1334"/>
                  </a:cubicBezTo>
                  <a:cubicBezTo>
                    <a:pt x="11009" y="1434"/>
                    <a:pt x="10775" y="1568"/>
                    <a:pt x="10508" y="1768"/>
                  </a:cubicBezTo>
                  <a:cubicBezTo>
                    <a:pt x="10008" y="2168"/>
                    <a:pt x="9708" y="2702"/>
                    <a:pt x="9541" y="3269"/>
                  </a:cubicBezTo>
                  <a:cubicBezTo>
                    <a:pt x="9708" y="2702"/>
                    <a:pt x="9808" y="2068"/>
                    <a:pt x="9608" y="1535"/>
                  </a:cubicBezTo>
                  <a:cubicBezTo>
                    <a:pt x="9507" y="1234"/>
                    <a:pt x="9374" y="934"/>
                    <a:pt x="9174" y="701"/>
                  </a:cubicBezTo>
                  <a:cubicBezTo>
                    <a:pt x="8974" y="434"/>
                    <a:pt x="8707" y="200"/>
                    <a:pt x="83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4" name="Google Shape;6904;p78"/>
            <p:cNvSpPr/>
            <p:nvPr/>
          </p:nvSpPr>
          <p:spPr>
            <a:xfrm>
              <a:off x="1283625" y="3592350"/>
              <a:ext cx="277725" cy="279400"/>
            </a:xfrm>
            <a:custGeom>
              <a:avLst/>
              <a:gdLst/>
              <a:ahLst/>
              <a:cxnLst/>
              <a:rect l="l" t="t" r="r" b="b"/>
              <a:pathLst>
                <a:path w="11109" h="11176" extrusionOk="0">
                  <a:moveTo>
                    <a:pt x="10742" y="5638"/>
                  </a:moveTo>
                  <a:cubicBezTo>
                    <a:pt x="10575" y="5471"/>
                    <a:pt x="10408" y="5338"/>
                    <a:pt x="10208" y="5271"/>
                  </a:cubicBezTo>
                  <a:cubicBezTo>
                    <a:pt x="9808" y="5104"/>
                    <a:pt x="9408" y="5038"/>
                    <a:pt x="8974" y="5104"/>
                  </a:cubicBezTo>
                  <a:cubicBezTo>
                    <a:pt x="8907" y="5104"/>
                    <a:pt x="8807" y="5138"/>
                    <a:pt x="8740" y="5138"/>
                  </a:cubicBezTo>
                  <a:lnTo>
                    <a:pt x="8740" y="5138"/>
                  </a:lnTo>
                  <a:lnTo>
                    <a:pt x="8740" y="5138"/>
                  </a:lnTo>
                  <a:cubicBezTo>
                    <a:pt x="8807" y="5138"/>
                    <a:pt x="8907" y="5138"/>
                    <a:pt x="9007" y="5104"/>
                  </a:cubicBezTo>
                  <a:cubicBezTo>
                    <a:pt x="9441" y="5038"/>
                    <a:pt x="9808" y="4871"/>
                    <a:pt x="10141" y="4604"/>
                  </a:cubicBezTo>
                  <a:cubicBezTo>
                    <a:pt x="10308" y="4471"/>
                    <a:pt x="10442" y="4271"/>
                    <a:pt x="10508" y="4104"/>
                  </a:cubicBezTo>
                  <a:cubicBezTo>
                    <a:pt x="10575" y="4004"/>
                    <a:pt x="10608" y="3870"/>
                    <a:pt x="10642" y="3770"/>
                  </a:cubicBezTo>
                  <a:cubicBezTo>
                    <a:pt x="10675" y="3637"/>
                    <a:pt x="10675" y="3503"/>
                    <a:pt x="10742" y="3370"/>
                  </a:cubicBezTo>
                  <a:cubicBezTo>
                    <a:pt x="10508" y="3203"/>
                    <a:pt x="10275" y="3136"/>
                    <a:pt x="10075" y="3036"/>
                  </a:cubicBezTo>
                  <a:cubicBezTo>
                    <a:pt x="9841" y="2970"/>
                    <a:pt x="9608" y="2970"/>
                    <a:pt x="9408" y="2970"/>
                  </a:cubicBezTo>
                  <a:cubicBezTo>
                    <a:pt x="8974" y="3003"/>
                    <a:pt x="8607" y="3170"/>
                    <a:pt x="8273" y="3437"/>
                  </a:cubicBezTo>
                  <a:cubicBezTo>
                    <a:pt x="8207" y="3470"/>
                    <a:pt x="8140" y="3537"/>
                    <a:pt x="8107" y="3603"/>
                  </a:cubicBezTo>
                  <a:lnTo>
                    <a:pt x="8107" y="3603"/>
                  </a:lnTo>
                  <a:cubicBezTo>
                    <a:pt x="8173" y="3537"/>
                    <a:pt x="8240" y="3503"/>
                    <a:pt x="8307" y="3470"/>
                  </a:cubicBezTo>
                  <a:cubicBezTo>
                    <a:pt x="8640" y="3203"/>
                    <a:pt x="8907" y="2870"/>
                    <a:pt x="9007" y="2469"/>
                  </a:cubicBezTo>
                  <a:cubicBezTo>
                    <a:pt x="9074" y="2269"/>
                    <a:pt x="9107" y="2036"/>
                    <a:pt x="9107" y="1802"/>
                  </a:cubicBezTo>
                  <a:cubicBezTo>
                    <a:pt x="9107" y="1535"/>
                    <a:pt x="9007" y="1335"/>
                    <a:pt x="8941" y="1102"/>
                  </a:cubicBezTo>
                  <a:cubicBezTo>
                    <a:pt x="8674" y="1102"/>
                    <a:pt x="8440" y="1102"/>
                    <a:pt x="8173" y="1135"/>
                  </a:cubicBezTo>
                  <a:cubicBezTo>
                    <a:pt x="7973" y="1168"/>
                    <a:pt x="7773" y="1302"/>
                    <a:pt x="7606" y="1368"/>
                  </a:cubicBezTo>
                  <a:cubicBezTo>
                    <a:pt x="7273" y="1635"/>
                    <a:pt x="7006" y="1969"/>
                    <a:pt x="6839" y="2336"/>
                  </a:cubicBezTo>
                  <a:cubicBezTo>
                    <a:pt x="6806" y="2369"/>
                    <a:pt x="6806" y="2469"/>
                    <a:pt x="6806" y="2503"/>
                  </a:cubicBezTo>
                  <a:lnTo>
                    <a:pt x="6806" y="2503"/>
                  </a:lnTo>
                  <a:cubicBezTo>
                    <a:pt x="6839" y="2469"/>
                    <a:pt x="6839" y="2436"/>
                    <a:pt x="6906" y="2336"/>
                  </a:cubicBezTo>
                  <a:cubicBezTo>
                    <a:pt x="7073" y="1969"/>
                    <a:pt x="7106" y="1535"/>
                    <a:pt x="7006" y="1135"/>
                  </a:cubicBezTo>
                  <a:cubicBezTo>
                    <a:pt x="6972" y="935"/>
                    <a:pt x="6906" y="701"/>
                    <a:pt x="6772" y="535"/>
                  </a:cubicBezTo>
                  <a:cubicBezTo>
                    <a:pt x="6639" y="334"/>
                    <a:pt x="6472" y="168"/>
                    <a:pt x="6272" y="1"/>
                  </a:cubicBezTo>
                  <a:cubicBezTo>
                    <a:pt x="6139" y="34"/>
                    <a:pt x="6005" y="134"/>
                    <a:pt x="5938" y="168"/>
                  </a:cubicBezTo>
                  <a:cubicBezTo>
                    <a:pt x="5838" y="268"/>
                    <a:pt x="5738" y="334"/>
                    <a:pt x="5638" y="368"/>
                  </a:cubicBezTo>
                  <a:cubicBezTo>
                    <a:pt x="5471" y="535"/>
                    <a:pt x="5338" y="701"/>
                    <a:pt x="5271" y="935"/>
                  </a:cubicBezTo>
                  <a:cubicBezTo>
                    <a:pt x="5104" y="1302"/>
                    <a:pt x="5071" y="1702"/>
                    <a:pt x="5104" y="2136"/>
                  </a:cubicBezTo>
                  <a:lnTo>
                    <a:pt x="5104" y="2202"/>
                  </a:lnTo>
                  <a:lnTo>
                    <a:pt x="5104" y="2202"/>
                  </a:lnTo>
                  <a:lnTo>
                    <a:pt x="5104" y="2136"/>
                  </a:lnTo>
                  <a:cubicBezTo>
                    <a:pt x="5071" y="1702"/>
                    <a:pt x="4904" y="1335"/>
                    <a:pt x="4604" y="1002"/>
                  </a:cubicBezTo>
                  <a:cubicBezTo>
                    <a:pt x="4471" y="835"/>
                    <a:pt x="4271" y="701"/>
                    <a:pt x="4104" y="635"/>
                  </a:cubicBezTo>
                  <a:cubicBezTo>
                    <a:pt x="4004" y="601"/>
                    <a:pt x="3904" y="535"/>
                    <a:pt x="3770" y="501"/>
                  </a:cubicBezTo>
                  <a:cubicBezTo>
                    <a:pt x="3637" y="468"/>
                    <a:pt x="3503" y="468"/>
                    <a:pt x="3403" y="434"/>
                  </a:cubicBezTo>
                  <a:cubicBezTo>
                    <a:pt x="3236" y="635"/>
                    <a:pt x="3136" y="868"/>
                    <a:pt x="3070" y="1102"/>
                  </a:cubicBezTo>
                  <a:cubicBezTo>
                    <a:pt x="2970" y="1302"/>
                    <a:pt x="2970" y="1535"/>
                    <a:pt x="2970" y="1769"/>
                  </a:cubicBezTo>
                  <a:cubicBezTo>
                    <a:pt x="3003" y="2169"/>
                    <a:pt x="3170" y="2503"/>
                    <a:pt x="3437" y="2836"/>
                  </a:cubicBezTo>
                  <a:lnTo>
                    <a:pt x="3437" y="2836"/>
                  </a:lnTo>
                  <a:cubicBezTo>
                    <a:pt x="3170" y="2536"/>
                    <a:pt x="2836" y="2302"/>
                    <a:pt x="2469" y="2169"/>
                  </a:cubicBezTo>
                  <a:cubicBezTo>
                    <a:pt x="2269" y="2136"/>
                    <a:pt x="2069" y="2102"/>
                    <a:pt x="1802" y="2102"/>
                  </a:cubicBezTo>
                  <a:cubicBezTo>
                    <a:pt x="1569" y="2102"/>
                    <a:pt x="1335" y="2169"/>
                    <a:pt x="1102" y="2269"/>
                  </a:cubicBezTo>
                  <a:cubicBezTo>
                    <a:pt x="1102" y="2503"/>
                    <a:pt x="1102" y="2769"/>
                    <a:pt x="1135" y="3003"/>
                  </a:cubicBezTo>
                  <a:cubicBezTo>
                    <a:pt x="1168" y="3203"/>
                    <a:pt x="1302" y="3437"/>
                    <a:pt x="1402" y="3603"/>
                  </a:cubicBezTo>
                  <a:cubicBezTo>
                    <a:pt x="1602" y="3937"/>
                    <a:pt x="1902" y="4137"/>
                    <a:pt x="2236" y="4271"/>
                  </a:cubicBezTo>
                  <a:lnTo>
                    <a:pt x="2236" y="4271"/>
                  </a:lnTo>
                  <a:cubicBezTo>
                    <a:pt x="1902" y="4137"/>
                    <a:pt x="1502" y="4104"/>
                    <a:pt x="1135" y="4170"/>
                  </a:cubicBezTo>
                  <a:cubicBezTo>
                    <a:pt x="935" y="4204"/>
                    <a:pt x="735" y="4304"/>
                    <a:pt x="568" y="4437"/>
                  </a:cubicBezTo>
                  <a:cubicBezTo>
                    <a:pt x="334" y="4537"/>
                    <a:pt x="168" y="4704"/>
                    <a:pt x="1" y="4938"/>
                  </a:cubicBezTo>
                  <a:cubicBezTo>
                    <a:pt x="68" y="5038"/>
                    <a:pt x="134" y="5171"/>
                    <a:pt x="168" y="5271"/>
                  </a:cubicBezTo>
                  <a:cubicBezTo>
                    <a:pt x="268" y="5338"/>
                    <a:pt x="334" y="5471"/>
                    <a:pt x="401" y="5538"/>
                  </a:cubicBezTo>
                  <a:cubicBezTo>
                    <a:pt x="568" y="5705"/>
                    <a:pt x="735" y="5838"/>
                    <a:pt x="935" y="5938"/>
                  </a:cubicBezTo>
                  <a:cubicBezTo>
                    <a:pt x="1268" y="6105"/>
                    <a:pt x="1602" y="6139"/>
                    <a:pt x="1969" y="6105"/>
                  </a:cubicBezTo>
                  <a:lnTo>
                    <a:pt x="1969" y="6105"/>
                  </a:lnTo>
                  <a:lnTo>
                    <a:pt x="1969" y="6105"/>
                  </a:lnTo>
                  <a:cubicBezTo>
                    <a:pt x="1635" y="6172"/>
                    <a:pt x="1302" y="6305"/>
                    <a:pt x="1002" y="6539"/>
                  </a:cubicBezTo>
                  <a:cubicBezTo>
                    <a:pt x="835" y="6672"/>
                    <a:pt x="735" y="6872"/>
                    <a:pt x="635" y="7039"/>
                  </a:cubicBezTo>
                  <a:cubicBezTo>
                    <a:pt x="601" y="7139"/>
                    <a:pt x="568" y="7273"/>
                    <a:pt x="501" y="7373"/>
                  </a:cubicBezTo>
                  <a:cubicBezTo>
                    <a:pt x="468" y="7506"/>
                    <a:pt x="468" y="7640"/>
                    <a:pt x="434" y="7773"/>
                  </a:cubicBezTo>
                  <a:cubicBezTo>
                    <a:pt x="635" y="7940"/>
                    <a:pt x="901" y="8007"/>
                    <a:pt x="1102" y="8107"/>
                  </a:cubicBezTo>
                  <a:cubicBezTo>
                    <a:pt x="1302" y="8173"/>
                    <a:pt x="1569" y="8173"/>
                    <a:pt x="1769" y="8173"/>
                  </a:cubicBezTo>
                  <a:cubicBezTo>
                    <a:pt x="2136" y="8140"/>
                    <a:pt x="2469" y="8007"/>
                    <a:pt x="2769" y="7806"/>
                  </a:cubicBezTo>
                  <a:lnTo>
                    <a:pt x="2769" y="7806"/>
                  </a:lnTo>
                  <a:cubicBezTo>
                    <a:pt x="2469" y="8040"/>
                    <a:pt x="2269" y="8340"/>
                    <a:pt x="2136" y="8707"/>
                  </a:cubicBezTo>
                  <a:cubicBezTo>
                    <a:pt x="2102" y="8941"/>
                    <a:pt x="2069" y="9141"/>
                    <a:pt x="2069" y="9374"/>
                  </a:cubicBezTo>
                  <a:cubicBezTo>
                    <a:pt x="2069" y="9641"/>
                    <a:pt x="2136" y="9841"/>
                    <a:pt x="2236" y="10108"/>
                  </a:cubicBezTo>
                  <a:cubicBezTo>
                    <a:pt x="2469" y="10108"/>
                    <a:pt x="2736" y="10108"/>
                    <a:pt x="2970" y="10041"/>
                  </a:cubicBezTo>
                  <a:cubicBezTo>
                    <a:pt x="3170" y="10008"/>
                    <a:pt x="3403" y="9875"/>
                    <a:pt x="3570" y="9808"/>
                  </a:cubicBezTo>
                  <a:cubicBezTo>
                    <a:pt x="3904" y="9541"/>
                    <a:pt x="4137" y="9274"/>
                    <a:pt x="4271" y="8874"/>
                  </a:cubicBezTo>
                  <a:lnTo>
                    <a:pt x="4271" y="8874"/>
                  </a:lnTo>
                  <a:cubicBezTo>
                    <a:pt x="4137" y="9274"/>
                    <a:pt x="4070" y="9674"/>
                    <a:pt x="4137" y="10041"/>
                  </a:cubicBezTo>
                  <a:cubicBezTo>
                    <a:pt x="4170" y="10275"/>
                    <a:pt x="4271" y="10475"/>
                    <a:pt x="4404" y="10642"/>
                  </a:cubicBezTo>
                  <a:cubicBezTo>
                    <a:pt x="4504" y="10842"/>
                    <a:pt x="4671" y="11009"/>
                    <a:pt x="4904" y="11175"/>
                  </a:cubicBezTo>
                  <a:cubicBezTo>
                    <a:pt x="5004" y="11142"/>
                    <a:pt x="5138" y="11042"/>
                    <a:pt x="5238" y="11009"/>
                  </a:cubicBezTo>
                  <a:cubicBezTo>
                    <a:pt x="5305" y="10942"/>
                    <a:pt x="5438" y="10842"/>
                    <a:pt x="5505" y="10809"/>
                  </a:cubicBezTo>
                  <a:cubicBezTo>
                    <a:pt x="5672" y="10642"/>
                    <a:pt x="5805" y="10475"/>
                    <a:pt x="5905" y="10275"/>
                  </a:cubicBezTo>
                  <a:cubicBezTo>
                    <a:pt x="6072" y="9875"/>
                    <a:pt x="6105" y="9474"/>
                    <a:pt x="6072" y="9041"/>
                  </a:cubicBezTo>
                  <a:lnTo>
                    <a:pt x="6072" y="8974"/>
                  </a:lnTo>
                  <a:lnTo>
                    <a:pt x="6072" y="8974"/>
                  </a:lnTo>
                  <a:lnTo>
                    <a:pt x="6072" y="9041"/>
                  </a:lnTo>
                  <a:cubicBezTo>
                    <a:pt x="6105" y="9474"/>
                    <a:pt x="6272" y="9841"/>
                    <a:pt x="6572" y="10175"/>
                  </a:cubicBezTo>
                  <a:cubicBezTo>
                    <a:pt x="6672" y="10342"/>
                    <a:pt x="6906" y="10475"/>
                    <a:pt x="7073" y="10542"/>
                  </a:cubicBezTo>
                  <a:cubicBezTo>
                    <a:pt x="7139" y="10608"/>
                    <a:pt x="7273" y="10642"/>
                    <a:pt x="7406" y="10675"/>
                  </a:cubicBezTo>
                  <a:cubicBezTo>
                    <a:pt x="7506" y="10708"/>
                    <a:pt x="7640" y="10708"/>
                    <a:pt x="7773" y="10775"/>
                  </a:cubicBezTo>
                  <a:cubicBezTo>
                    <a:pt x="7940" y="10542"/>
                    <a:pt x="8007" y="10308"/>
                    <a:pt x="8107" y="10108"/>
                  </a:cubicBezTo>
                  <a:cubicBezTo>
                    <a:pt x="8173" y="9875"/>
                    <a:pt x="8173" y="9641"/>
                    <a:pt x="8173" y="9441"/>
                  </a:cubicBezTo>
                  <a:cubicBezTo>
                    <a:pt x="8140" y="9007"/>
                    <a:pt x="7973" y="8640"/>
                    <a:pt x="7740" y="8307"/>
                  </a:cubicBezTo>
                  <a:lnTo>
                    <a:pt x="7606" y="8173"/>
                  </a:lnTo>
                  <a:lnTo>
                    <a:pt x="7606" y="8173"/>
                  </a:lnTo>
                  <a:cubicBezTo>
                    <a:pt x="7640" y="8207"/>
                    <a:pt x="7673" y="8273"/>
                    <a:pt x="7673" y="8307"/>
                  </a:cubicBezTo>
                  <a:cubicBezTo>
                    <a:pt x="7940" y="8640"/>
                    <a:pt x="8273" y="8874"/>
                    <a:pt x="8674" y="9007"/>
                  </a:cubicBezTo>
                  <a:cubicBezTo>
                    <a:pt x="8907" y="9041"/>
                    <a:pt x="9107" y="9107"/>
                    <a:pt x="9341" y="9107"/>
                  </a:cubicBezTo>
                  <a:cubicBezTo>
                    <a:pt x="9608" y="9107"/>
                    <a:pt x="9808" y="9007"/>
                    <a:pt x="10075" y="8941"/>
                  </a:cubicBezTo>
                  <a:cubicBezTo>
                    <a:pt x="10075" y="8674"/>
                    <a:pt x="10075" y="8440"/>
                    <a:pt x="10008" y="8173"/>
                  </a:cubicBezTo>
                  <a:cubicBezTo>
                    <a:pt x="9975" y="7973"/>
                    <a:pt x="9841" y="7773"/>
                    <a:pt x="9774" y="7606"/>
                  </a:cubicBezTo>
                  <a:cubicBezTo>
                    <a:pt x="9508" y="7273"/>
                    <a:pt x="9174" y="7006"/>
                    <a:pt x="8807" y="6839"/>
                  </a:cubicBezTo>
                  <a:cubicBezTo>
                    <a:pt x="8740" y="6806"/>
                    <a:pt x="8640" y="6806"/>
                    <a:pt x="8574" y="6772"/>
                  </a:cubicBezTo>
                  <a:lnTo>
                    <a:pt x="8574" y="6706"/>
                  </a:lnTo>
                  <a:cubicBezTo>
                    <a:pt x="8640" y="6772"/>
                    <a:pt x="8740" y="6806"/>
                    <a:pt x="8774" y="6806"/>
                  </a:cubicBezTo>
                  <a:cubicBezTo>
                    <a:pt x="9141" y="6972"/>
                    <a:pt x="9574" y="7006"/>
                    <a:pt x="9975" y="6939"/>
                  </a:cubicBezTo>
                  <a:cubicBezTo>
                    <a:pt x="10175" y="6872"/>
                    <a:pt x="10408" y="6806"/>
                    <a:pt x="10575" y="6672"/>
                  </a:cubicBezTo>
                  <a:cubicBezTo>
                    <a:pt x="10775" y="6539"/>
                    <a:pt x="10942" y="6372"/>
                    <a:pt x="11109" y="6172"/>
                  </a:cubicBezTo>
                  <a:cubicBezTo>
                    <a:pt x="11075" y="6038"/>
                    <a:pt x="10975" y="5938"/>
                    <a:pt x="10942" y="5838"/>
                  </a:cubicBezTo>
                  <a:cubicBezTo>
                    <a:pt x="10875" y="5805"/>
                    <a:pt x="10775" y="5705"/>
                    <a:pt x="10742" y="56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5" name="Google Shape;6905;p78"/>
            <p:cNvSpPr/>
            <p:nvPr/>
          </p:nvSpPr>
          <p:spPr>
            <a:xfrm>
              <a:off x="1380375" y="3693600"/>
              <a:ext cx="85075" cy="77450"/>
            </a:xfrm>
            <a:custGeom>
              <a:avLst/>
              <a:gdLst/>
              <a:ahLst/>
              <a:cxnLst/>
              <a:rect l="l" t="t" r="r" b="b"/>
              <a:pathLst>
                <a:path w="3403" h="3098" extrusionOk="0">
                  <a:moveTo>
                    <a:pt x="1750" y="1"/>
                  </a:moveTo>
                  <a:cubicBezTo>
                    <a:pt x="1624" y="1"/>
                    <a:pt x="1496" y="18"/>
                    <a:pt x="1368" y="54"/>
                  </a:cubicBezTo>
                  <a:cubicBezTo>
                    <a:pt x="534" y="221"/>
                    <a:pt x="0" y="1054"/>
                    <a:pt x="200" y="1888"/>
                  </a:cubicBezTo>
                  <a:cubicBezTo>
                    <a:pt x="343" y="2604"/>
                    <a:pt x="977" y="3098"/>
                    <a:pt x="1681" y="3098"/>
                  </a:cubicBezTo>
                  <a:cubicBezTo>
                    <a:pt x="1798" y="3098"/>
                    <a:pt x="1916" y="3084"/>
                    <a:pt x="2035" y="3056"/>
                  </a:cubicBezTo>
                  <a:cubicBezTo>
                    <a:pt x="2869" y="2889"/>
                    <a:pt x="3403" y="2055"/>
                    <a:pt x="3203" y="1221"/>
                  </a:cubicBezTo>
                  <a:cubicBezTo>
                    <a:pt x="3061" y="515"/>
                    <a:pt x="2442" y="1"/>
                    <a:pt x="17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06" name="Google Shape;6906;p78"/>
          <p:cNvGrpSpPr/>
          <p:nvPr/>
        </p:nvGrpSpPr>
        <p:grpSpPr>
          <a:xfrm>
            <a:off x="683568" y="4572520"/>
            <a:ext cx="276217" cy="277914"/>
            <a:chOff x="4692275" y="1026850"/>
            <a:chExt cx="402825" cy="405300"/>
          </a:xfrm>
        </p:grpSpPr>
        <p:sp>
          <p:nvSpPr>
            <p:cNvPr id="6907" name="Google Shape;6907;p78"/>
            <p:cNvSpPr/>
            <p:nvPr/>
          </p:nvSpPr>
          <p:spPr>
            <a:xfrm>
              <a:off x="4692275" y="1026850"/>
              <a:ext cx="402825" cy="405300"/>
            </a:xfrm>
            <a:custGeom>
              <a:avLst/>
              <a:gdLst/>
              <a:ahLst/>
              <a:cxnLst/>
              <a:rect l="l" t="t" r="r" b="b"/>
              <a:pathLst>
                <a:path w="16113" h="16212" extrusionOk="0">
                  <a:moveTo>
                    <a:pt x="9540" y="3271"/>
                  </a:moveTo>
                  <a:cubicBezTo>
                    <a:pt x="9507" y="3370"/>
                    <a:pt x="9507" y="3437"/>
                    <a:pt x="9507" y="3536"/>
                  </a:cubicBezTo>
                  <a:lnTo>
                    <a:pt x="9474" y="3536"/>
                  </a:lnTo>
                  <a:cubicBezTo>
                    <a:pt x="9507" y="3437"/>
                    <a:pt x="9507" y="3370"/>
                    <a:pt x="9540" y="3271"/>
                  </a:cubicBezTo>
                  <a:close/>
                  <a:moveTo>
                    <a:pt x="11776" y="4603"/>
                  </a:moveTo>
                  <a:lnTo>
                    <a:pt x="11509" y="4870"/>
                  </a:lnTo>
                  <a:lnTo>
                    <a:pt x="11509" y="4837"/>
                  </a:lnTo>
                  <a:cubicBezTo>
                    <a:pt x="11609" y="4737"/>
                    <a:pt x="11676" y="4670"/>
                    <a:pt x="11776" y="4603"/>
                  </a:cubicBezTo>
                  <a:close/>
                  <a:moveTo>
                    <a:pt x="12476" y="9407"/>
                  </a:moveTo>
                  <a:cubicBezTo>
                    <a:pt x="12610" y="9440"/>
                    <a:pt x="12676" y="9507"/>
                    <a:pt x="12810" y="9540"/>
                  </a:cubicBezTo>
                  <a:cubicBezTo>
                    <a:pt x="12676" y="9507"/>
                    <a:pt x="12610" y="9507"/>
                    <a:pt x="12476" y="9440"/>
                  </a:cubicBezTo>
                  <a:lnTo>
                    <a:pt x="12476" y="9407"/>
                  </a:lnTo>
                  <a:close/>
                  <a:moveTo>
                    <a:pt x="8373" y="0"/>
                  </a:moveTo>
                  <a:cubicBezTo>
                    <a:pt x="8207" y="67"/>
                    <a:pt x="8040" y="200"/>
                    <a:pt x="7940" y="267"/>
                  </a:cubicBezTo>
                  <a:lnTo>
                    <a:pt x="7539" y="667"/>
                  </a:lnTo>
                  <a:cubicBezTo>
                    <a:pt x="7339" y="901"/>
                    <a:pt x="7172" y="1168"/>
                    <a:pt x="7039" y="1434"/>
                  </a:cubicBezTo>
                  <a:cubicBezTo>
                    <a:pt x="6880" y="1911"/>
                    <a:pt x="6847" y="2366"/>
                    <a:pt x="6907" y="2834"/>
                  </a:cubicBezTo>
                  <a:lnTo>
                    <a:pt x="6907" y="2834"/>
                  </a:lnTo>
                  <a:cubicBezTo>
                    <a:pt x="6764" y="2384"/>
                    <a:pt x="6541" y="1984"/>
                    <a:pt x="6172" y="1668"/>
                  </a:cubicBezTo>
                  <a:cubicBezTo>
                    <a:pt x="5972" y="1434"/>
                    <a:pt x="5671" y="1268"/>
                    <a:pt x="5371" y="1168"/>
                  </a:cubicBezTo>
                  <a:cubicBezTo>
                    <a:pt x="5204" y="1068"/>
                    <a:pt x="5038" y="1034"/>
                    <a:pt x="4871" y="1001"/>
                  </a:cubicBezTo>
                  <a:cubicBezTo>
                    <a:pt x="4704" y="934"/>
                    <a:pt x="4537" y="934"/>
                    <a:pt x="4337" y="901"/>
                  </a:cubicBezTo>
                  <a:cubicBezTo>
                    <a:pt x="4137" y="1234"/>
                    <a:pt x="4004" y="1568"/>
                    <a:pt x="3937" y="1901"/>
                  </a:cubicBezTo>
                  <a:cubicBezTo>
                    <a:pt x="3837" y="2235"/>
                    <a:pt x="3837" y="2569"/>
                    <a:pt x="3870" y="2869"/>
                  </a:cubicBezTo>
                  <a:cubicBezTo>
                    <a:pt x="3970" y="3436"/>
                    <a:pt x="4270" y="3936"/>
                    <a:pt x="4637" y="4370"/>
                  </a:cubicBezTo>
                  <a:cubicBezTo>
                    <a:pt x="4204" y="3936"/>
                    <a:pt x="3770" y="3603"/>
                    <a:pt x="3170" y="3503"/>
                  </a:cubicBezTo>
                  <a:cubicBezTo>
                    <a:pt x="2979" y="3439"/>
                    <a:pt x="2776" y="3416"/>
                    <a:pt x="2567" y="3416"/>
                  </a:cubicBezTo>
                  <a:cubicBezTo>
                    <a:pt x="2446" y="3416"/>
                    <a:pt x="2324" y="3424"/>
                    <a:pt x="2202" y="3436"/>
                  </a:cubicBezTo>
                  <a:cubicBezTo>
                    <a:pt x="1869" y="3503"/>
                    <a:pt x="1535" y="3603"/>
                    <a:pt x="1202" y="3769"/>
                  </a:cubicBezTo>
                  <a:cubicBezTo>
                    <a:pt x="1202" y="4170"/>
                    <a:pt x="1268" y="4537"/>
                    <a:pt x="1368" y="4837"/>
                  </a:cubicBezTo>
                  <a:cubicBezTo>
                    <a:pt x="1502" y="5170"/>
                    <a:pt x="1635" y="5404"/>
                    <a:pt x="1835" y="5671"/>
                  </a:cubicBezTo>
                  <a:cubicBezTo>
                    <a:pt x="2169" y="6071"/>
                    <a:pt x="2636" y="6371"/>
                    <a:pt x="3136" y="6571"/>
                  </a:cubicBezTo>
                  <a:cubicBezTo>
                    <a:pt x="2855" y="6501"/>
                    <a:pt x="2564" y="6459"/>
                    <a:pt x="2278" y="6459"/>
                  </a:cubicBezTo>
                  <a:cubicBezTo>
                    <a:pt x="2023" y="6459"/>
                    <a:pt x="1772" y="6493"/>
                    <a:pt x="1535" y="6571"/>
                  </a:cubicBezTo>
                  <a:cubicBezTo>
                    <a:pt x="1268" y="6672"/>
                    <a:pt x="968" y="6772"/>
                    <a:pt x="701" y="7005"/>
                  </a:cubicBezTo>
                  <a:cubicBezTo>
                    <a:pt x="468" y="7205"/>
                    <a:pt x="201" y="7439"/>
                    <a:pt x="1" y="7772"/>
                  </a:cubicBezTo>
                  <a:cubicBezTo>
                    <a:pt x="101" y="7939"/>
                    <a:pt x="201" y="8106"/>
                    <a:pt x="301" y="8239"/>
                  </a:cubicBezTo>
                  <a:lnTo>
                    <a:pt x="668" y="8606"/>
                  </a:lnTo>
                  <a:cubicBezTo>
                    <a:pt x="935" y="8840"/>
                    <a:pt x="1168" y="9007"/>
                    <a:pt x="1468" y="9107"/>
                  </a:cubicBezTo>
                  <a:cubicBezTo>
                    <a:pt x="1771" y="9248"/>
                    <a:pt x="2073" y="9304"/>
                    <a:pt x="2383" y="9304"/>
                  </a:cubicBezTo>
                  <a:cubicBezTo>
                    <a:pt x="2586" y="9304"/>
                    <a:pt x="2792" y="9280"/>
                    <a:pt x="3003" y="9240"/>
                  </a:cubicBezTo>
                  <a:lnTo>
                    <a:pt x="3003" y="9240"/>
                  </a:lnTo>
                  <a:cubicBezTo>
                    <a:pt x="2502" y="9373"/>
                    <a:pt x="2035" y="9607"/>
                    <a:pt x="1669" y="10041"/>
                  </a:cubicBezTo>
                  <a:cubicBezTo>
                    <a:pt x="1468" y="10241"/>
                    <a:pt x="1302" y="10541"/>
                    <a:pt x="1168" y="10808"/>
                  </a:cubicBezTo>
                  <a:cubicBezTo>
                    <a:pt x="1101" y="10975"/>
                    <a:pt x="1035" y="11175"/>
                    <a:pt x="1001" y="11308"/>
                  </a:cubicBezTo>
                  <a:cubicBezTo>
                    <a:pt x="968" y="11475"/>
                    <a:pt x="968" y="11642"/>
                    <a:pt x="935" y="11875"/>
                  </a:cubicBezTo>
                  <a:cubicBezTo>
                    <a:pt x="1268" y="12075"/>
                    <a:pt x="1602" y="12209"/>
                    <a:pt x="1935" y="12276"/>
                  </a:cubicBezTo>
                  <a:cubicBezTo>
                    <a:pt x="2147" y="12339"/>
                    <a:pt x="2358" y="12362"/>
                    <a:pt x="2553" y="12362"/>
                  </a:cubicBezTo>
                  <a:cubicBezTo>
                    <a:pt x="2665" y="12362"/>
                    <a:pt x="2772" y="12354"/>
                    <a:pt x="2869" y="12342"/>
                  </a:cubicBezTo>
                  <a:cubicBezTo>
                    <a:pt x="3436" y="12242"/>
                    <a:pt x="3870" y="12009"/>
                    <a:pt x="4304" y="11642"/>
                  </a:cubicBezTo>
                  <a:lnTo>
                    <a:pt x="4304" y="11642"/>
                  </a:lnTo>
                  <a:cubicBezTo>
                    <a:pt x="3937" y="12042"/>
                    <a:pt x="3637" y="12476"/>
                    <a:pt x="3503" y="13043"/>
                  </a:cubicBezTo>
                  <a:cubicBezTo>
                    <a:pt x="3436" y="13310"/>
                    <a:pt x="3436" y="13677"/>
                    <a:pt x="3470" y="14010"/>
                  </a:cubicBezTo>
                  <a:cubicBezTo>
                    <a:pt x="3503" y="14344"/>
                    <a:pt x="3637" y="14677"/>
                    <a:pt x="3803" y="14977"/>
                  </a:cubicBezTo>
                  <a:cubicBezTo>
                    <a:pt x="4170" y="14977"/>
                    <a:pt x="4537" y="14944"/>
                    <a:pt x="4837" y="14844"/>
                  </a:cubicBezTo>
                  <a:cubicBezTo>
                    <a:pt x="5171" y="14711"/>
                    <a:pt x="5438" y="14577"/>
                    <a:pt x="5671" y="14377"/>
                  </a:cubicBezTo>
                  <a:cubicBezTo>
                    <a:pt x="6138" y="14010"/>
                    <a:pt x="6439" y="13476"/>
                    <a:pt x="6605" y="12943"/>
                  </a:cubicBezTo>
                  <a:lnTo>
                    <a:pt x="6605" y="12943"/>
                  </a:lnTo>
                  <a:cubicBezTo>
                    <a:pt x="6439" y="13510"/>
                    <a:pt x="6372" y="14077"/>
                    <a:pt x="6539" y="14677"/>
                  </a:cubicBezTo>
                  <a:cubicBezTo>
                    <a:pt x="6639" y="14944"/>
                    <a:pt x="6772" y="15244"/>
                    <a:pt x="6972" y="15511"/>
                  </a:cubicBezTo>
                  <a:cubicBezTo>
                    <a:pt x="7172" y="15745"/>
                    <a:pt x="7439" y="16012"/>
                    <a:pt x="7773" y="16212"/>
                  </a:cubicBezTo>
                  <a:cubicBezTo>
                    <a:pt x="7940" y="16112"/>
                    <a:pt x="8106" y="16012"/>
                    <a:pt x="8207" y="15911"/>
                  </a:cubicBezTo>
                  <a:lnTo>
                    <a:pt x="8607" y="15545"/>
                  </a:lnTo>
                  <a:cubicBezTo>
                    <a:pt x="8807" y="15278"/>
                    <a:pt x="8974" y="15044"/>
                    <a:pt x="9107" y="14744"/>
                  </a:cubicBezTo>
                  <a:cubicBezTo>
                    <a:pt x="9267" y="14292"/>
                    <a:pt x="9299" y="13819"/>
                    <a:pt x="9238" y="13359"/>
                  </a:cubicBezTo>
                  <a:lnTo>
                    <a:pt x="9238" y="13359"/>
                  </a:lnTo>
                  <a:cubicBezTo>
                    <a:pt x="9381" y="13795"/>
                    <a:pt x="9605" y="14201"/>
                    <a:pt x="9974" y="14544"/>
                  </a:cubicBezTo>
                  <a:cubicBezTo>
                    <a:pt x="10175" y="14744"/>
                    <a:pt x="10475" y="14911"/>
                    <a:pt x="10775" y="15044"/>
                  </a:cubicBezTo>
                  <a:cubicBezTo>
                    <a:pt x="10942" y="15111"/>
                    <a:pt x="11109" y="15178"/>
                    <a:pt x="11275" y="15211"/>
                  </a:cubicBezTo>
                  <a:cubicBezTo>
                    <a:pt x="11442" y="15244"/>
                    <a:pt x="11609" y="15244"/>
                    <a:pt x="11809" y="15278"/>
                  </a:cubicBezTo>
                  <a:cubicBezTo>
                    <a:pt x="12009" y="14944"/>
                    <a:pt x="12143" y="14611"/>
                    <a:pt x="12209" y="14277"/>
                  </a:cubicBezTo>
                  <a:cubicBezTo>
                    <a:pt x="12309" y="13943"/>
                    <a:pt x="12309" y="13610"/>
                    <a:pt x="12276" y="13343"/>
                  </a:cubicBezTo>
                  <a:cubicBezTo>
                    <a:pt x="12176" y="12743"/>
                    <a:pt x="11876" y="12209"/>
                    <a:pt x="11476" y="11742"/>
                  </a:cubicBezTo>
                  <a:lnTo>
                    <a:pt x="11476" y="11742"/>
                  </a:lnTo>
                  <a:cubicBezTo>
                    <a:pt x="11876" y="12209"/>
                    <a:pt x="12376" y="12542"/>
                    <a:pt x="12977" y="12676"/>
                  </a:cubicBezTo>
                  <a:cubicBezTo>
                    <a:pt x="13152" y="12715"/>
                    <a:pt x="13340" y="12731"/>
                    <a:pt x="13532" y="12731"/>
                  </a:cubicBezTo>
                  <a:cubicBezTo>
                    <a:pt x="13668" y="12731"/>
                    <a:pt x="13806" y="12723"/>
                    <a:pt x="13944" y="12709"/>
                  </a:cubicBezTo>
                  <a:cubicBezTo>
                    <a:pt x="14278" y="12676"/>
                    <a:pt x="14611" y="12542"/>
                    <a:pt x="14945" y="12376"/>
                  </a:cubicBezTo>
                  <a:cubicBezTo>
                    <a:pt x="14945" y="12009"/>
                    <a:pt x="14878" y="11608"/>
                    <a:pt x="14778" y="11342"/>
                  </a:cubicBezTo>
                  <a:cubicBezTo>
                    <a:pt x="14644" y="11008"/>
                    <a:pt x="14511" y="10741"/>
                    <a:pt x="14311" y="10508"/>
                  </a:cubicBezTo>
                  <a:cubicBezTo>
                    <a:pt x="13944" y="10007"/>
                    <a:pt x="13377" y="9707"/>
                    <a:pt x="12810" y="9540"/>
                  </a:cubicBezTo>
                  <a:lnTo>
                    <a:pt x="12810" y="9540"/>
                  </a:lnTo>
                  <a:cubicBezTo>
                    <a:pt x="13131" y="9635"/>
                    <a:pt x="13473" y="9697"/>
                    <a:pt x="13807" y="9697"/>
                  </a:cubicBezTo>
                  <a:cubicBezTo>
                    <a:pt x="14063" y="9697"/>
                    <a:pt x="14313" y="9660"/>
                    <a:pt x="14544" y="9574"/>
                  </a:cubicBezTo>
                  <a:cubicBezTo>
                    <a:pt x="14845" y="9507"/>
                    <a:pt x="15145" y="9373"/>
                    <a:pt x="15378" y="9173"/>
                  </a:cubicBezTo>
                  <a:cubicBezTo>
                    <a:pt x="15645" y="8940"/>
                    <a:pt x="15879" y="8706"/>
                    <a:pt x="16112" y="8373"/>
                  </a:cubicBezTo>
                  <a:cubicBezTo>
                    <a:pt x="16012" y="8206"/>
                    <a:pt x="15879" y="8039"/>
                    <a:pt x="15812" y="7906"/>
                  </a:cubicBezTo>
                  <a:cubicBezTo>
                    <a:pt x="15779" y="7706"/>
                    <a:pt x="15679" y="7572"/>
                    <a:pt x="15578" y="7505"/>
                  </a:cubicBezTo>
                  <a:cubicBezTo>
                    <a:pt x="15312" y="7272"/>
                    <a:pt x="15078" y="7105"/>
                    <a:pt x="14778" y="7005"/>
                  </a:cubicBezTo>
                  <a:cubicBezTo>
                    <a:pt x="14436" y="6872"/>
                    <a:pt x="14105" y="6815"/>
                    <a:pt x="13772" y="6815"/>
                  </a:cubicBezTo>
                  <a:cubicBezTo>
                    <a:pt x="13663" y="6815"/>
                    <a:pt x="13554" y="6821"/>
                    <a:pt x="13444" y="6833"/>
                  </a:cubicBezTo>
                  <a:lnTo>
                    <a:pt x="13444" y="6833"/>
                  </a:lnTo>
                  <a:cubicBezTo>
                    <a:pt x="13869" y="6694"/>
                    <a:pt x="14252" y="6456"/>
                    <a:pt x="14578" y="6104"/>
                  </a:cubicBezTo>
                  <a:cubicBezTo>
                    <a:pt x="14778" y="5904"/>
                    <a:pt x="14945" y="5604"/>
                    <a:pt x="15045" y="5337"/>
                  </a:cubicBezTo>
                  <a:cubicBezTo>
                    <a:pt x="15145" y="5170"/>
                    <a:pt x="15178" y="5004"/>
                    <a:pt x="15245" y="4837"/>
                  </a:cubicBezTo>
                  <a:cubicBezTo>
                    <a:pt x="15278" y="4670"/>
                    <a:pt x="15278" y="4503"/>
                    <a:pt x="15312" y="4270"/>
                  </a:cubicBezTo>
                  <a:cubicBezTo>
                    <a:pt x="14978" y="4070"/>
                    <a:pt x="14644" y="3936"/>
                    <a:pt x="14311" y="3870"/>
                  </a:cubicBezTo>
                  <a:cubicBezTo>
                    <a:pt x="14127" y="3814"/>
                    <a:pt x="13944" y="3790"/>
                    <a:pt x="13766" y="3790"/>
                  </a:cubicBezTo>
                  <a:cubicBezTo>
                    <a:pt x="13620" y="3790"/>
                    <a:pt x="13478" y="3806"/>
                    <a:pt x="13344" y="3836"/>
                  </a:cubicBezTo>
                  <a:cubicBezTo>
                    <a:pt x="12776" y="3903"/>
                    <a:pt x="12209" y="4203"/>
                    <a:pt x="11776" y="4603"/>
                  </a:cubicBezTo>
                  <a:cubicBezTo>
                    <a:pt x="12209" y="4203"/>
                    <a:pt x="12543" y="3703"/>
                    <a:pt x="12676" y="3102"/>
                  </a:cubicBezTo>
                  <a:cubicBezTo>
                    <a:pt x="12776" y="2835"/>
                    <a:pt x="12776" y="2502"/>
                    <a:pt x="12710" y="2168"/>
                  </a:cubicBezTo>
                  <a:cubicBezTo>
                    <a:pt x="12676" y="1835"/>
                    <a:pt x="12543" y="1501"/>
                    <a:pt x="12376" y="1168"/>
                  </a:cubicBezTo>
                  <a:cubicBezTo>
                    <a:pt x="12009" y="1168"/>
                    <a:pt x="11642" y="1201"/>
                    <a:pt x="11342" y="1334"/>
                  </a:cubicBezTo>
                  <a:cubicBezTo>
                    <a:pt x="11009" y="1434"/>
                    <a:pt x="10775" y="1568"/>
                    <a:pt x="10508" y="1768"/>
                  </a:cubicBezTo>
                  <a:cubicBezTo>
                    <a:pt x="10008" y="2168"/>
                    <a:pt x="9708" y="2702"/>
                    <a:pt x="9541" y="3269"/>
                  </a:cubicBezTo>
                  <a:cubicBezTo>
                    <a:pt x="9708" y="2702"/>
                    <a:pt x="9808" y="2068"/>
                    <a:pt x="9608" y="1535"/>
                  </a:cubicBezTo>
                  <a:cubicBezTo>
                    <a:pt x="9507" y="1234"/>
                    <a:pt x="9374" y="934"/>
                    <a:pt x="9174" y="701"/>
                  </a:cubicBezTo>
                  <a:cubicBezTo>
                    <a:pt x="8974" y="434"/>
                    <a:pt x="8707" y="200"/>
                    <a:pt x="83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8" name="Google Shape;6908;p78"/>
            <p:cNvSpPr/>
            <p:nvPr/>
          </p:nvSpPr>
          <p:spPr>
            <a:xfrm>
              <a:off x="4755650" y="1086875"/>
              <a:ext cx="277725" cy="279400"/>
            </a:xfrm>
            <a:custGeom>
              <a:avLst/>
              <a:gdLst/>
              <a:ahLst/>
              <a:cxnLst/>
              <a:rect l="l" t="t" r="r" b="b"/>
              <a:pathLst>
                <a:path w="11109" h="11176" extrusionOk="0">
                  <a:moveTo>
                    <a:pt x="10742" y="5638"/>
                  </a:moveTo>
                  <a:cubicBezTo>
                    <a:pt x="10575" y="5471"/>
                    <a:pt x="10408" y="5338"/>
                    <a:pt x="10208" y="5271"/>
                  </a:cubicBezTo>
                  <a:cubicBezTo>
                    <a:pt x="9808" y="5104"/>
                    <a:pt x="9408" y="5038"/>
                    <a:pt x="8974" y="5104"/>
                  </a:cubicBezTo>
                  <a:cubicBezTo>
                    <a:pt x="8907" y="5104"/>
                    <a:pt x="8807" y="5138"/>
                    <a:pt x="8740" y="5138"/>
                  </a:cubicBezTo>
                  <a:lnTo>
                    <a:pt x="8740" y="5138"/>
                  </a:lnTo>
                  <a:lnTo>
                    <a:pt x="8740" y="5138"/>
                  </a:lnTo>
                  <a:cubicBezTo>
                    <a:pt x="8807" y="5138"/>
                    <a:pt x="8907" y="5138"/>
                    <a:pt x="9007" y="5104"/>
                  </a:cubicBezTo>
                  <a:cubicBezTo>
                    <a:pt x="9441" y="5038"/>
                    <a:pt x="9808" y="4871"/>
                    <a:pt x="10141" y="4604"/>
                  </a:cubicBezTo>
                  <a:cubicBezTo>
                    <a:pt x="10308" y="4471"/>
                    <a:pt x="10442" y="4271"/>
                    <a:pt x="10508" y="4104"/>
                  </a:cubicBezTo>
                  <a:cubicBezTo>
                    <a:pt x="10575" y="4004"/>
                    <a:pt x="10608" y="3870"/>
                    <a:pt x="10642" y="3770"/>
                  </a:cubicBezTo>
                  <a:cubicBezTo>
                    <a:pt x="10675" y="3637"/>
                    <a:pt x="10675" y="3503"/>
                    <a:pt x="10742" y="3370"/>
                  </a:cubicBezTo>
                  <a:cubicBezTo>
                    <a:pt x="10508" y="3203"/>
                    <a:pt x="10275" y="3136"/>
                    <a:pt x="10075" y="3036"/>
                  </a:cubicBezTo>
                  <a:cubicBezTo>
                    <a:pt x="9841" y="2970"/>
                    <a:pt x="9608" y="2970"/>
                    <a:pt x="9408" y="2970"/>
                  </a:cubicBezTo>
                  <a:cubicBezTo>
                    <a:pt x="8974" y="3003"/>
                    <a:pt x="8607" y="3170"/>
                    <a:pt x="8273" y="3437"/>
                  </a:cubicBezTo>
                  <a:cubicBezTo>
                    <a:pt x="8207" y="3470"/>
                    <a:pt x="8140" y="3537"/>
                    <a:pt x="8107" y="3603"/>
                  </a:cubicBezTo>
                  <a:lnTo>
                    <a:pt x="8107" y="3603"/>
                  </a:lnTo>
                  <a:cubicBezTo>
                    <a:pt x="8173" y="3537"/>
                    <a:pt x="8240" y="3503"/>
                    <a:pt x="8307" y="3470"/>
                  </a:cubicBezTo>
                  <a:cubicBezTo>
                    <a:pt x="8640" y="3203"/>
                    <a:pt x="8907" y="2870"/>
                    <a:pt x="9007" y="2469"/>
                  </a:cubicBezTo>
                  <a:cubicBezTo>
                    <a:pt x="9074" y="2269"/>
                    <a:pt x="9107" y="2036"/>
                    <a:pt x="9107" y="1802"/>
                  </a:cubicBezTo>
                  <a:cubicBezTo>
                    <a:pt x="9107" y="1535"/>
                    <a:pt x="9007" y="1335"/>
                    <a:pt x="8941" y="1102"/>
                  </a:cubicBezTo>
                  <a:cubicBezTo>
                    <a:pt x="8674" y="1102"/>
                    <a:pt x="8440" y="1102"/>
                    <a:pt x="8173" y="1135"/>
                  </a:cubicBezTo>
                  <a:cubicBezTo>
                    <a:pt x="7973" y="1168"/>
                    <a:pt x="7773" y="1302"/>
                    <a:pt x="7606" y="1368"/>
                  </a:cubicBezTo>
                  <a:cubicBezTo>
                    <a:pt x="7273" y="1635"/>
                    <a:pt x="7006" y="1969"/>
                    <a:pt x="6839" y="2336"/>
                  </a:cubicBezTo>
                  <a:cubicBezTo>
                    <a:pt x="6806" y="2369"/>
                    <a:pt x="6806" y="2469"/>
                    <a:pt x="6806" y="2503"/>
                  </a:cubicBezTo>
                  <a:lnTo>
                    <a:pt x="6806" y="2503"/>
                  </a:lnTo>
                  <a:cubicBezTo>
                    <a:pt x="6839" y="2469"/>
                    <a:pt x="6839" y="2436"/>
                    <a:pt x="6906" y="2336"/>
                  </a:cubicBezTo>
                  <a:cubicBezTo>
                    <a:pt x="7073" y="1969"/>
                    <a:pt x="7106" y="1535"/>
                    <a:pt x="7006" y="1135"/>
                  </a:cubicBezTo>
                  <a:cubicBezTo>
                    <a:pt x="6972" y="935"/>
                    <a:pt x="6906" y="701"/>
                    <a:pt x="6772" y="535"/>
                  </a:cubicBezTo>
                  <a:cubicBezTo>
                    <a:pt x="6639" y="334"/>
                    <a:pt x="6472" y="168"/>
                    <a:pt x="6272" y="1"/>
                  </a:cubicBezTo>
                  <a:cubicBezTo>
                    <a:pt x="6139" y="34"/>
                    <a:pt x="6005" y="134"/>
                    <a:pt x="5938" y="168"/>
                  </a:cubicBezTo>
                  <a:cubicBezTo>
                    <a:pt x="5838" y="268"/>
                    <a:pt x="5738" y="334"/>
                    <a:pt x="5638" y="368"/>
                  </a:cubicBezTo>
                  <a:cubicBezTo>
                    <a:pt x="5471" y="535"/>
                    <a:pt x="5338" y="701"/>
                    <a:pt x="5271" y="935"/>
                  </a:cubicBezTo>
                  <a:cubicBezTo>
                    <a:pt x="5104" y="1302"/>
                    <a:pt x="5071" y="1702"/>
                    <a:pt x="5104" y="2136"/>
                  </a:cubicBezTo>
                  <a:lnTo>
                    <a:pt x="5104" y="2202"/>
                  </a:lnTo>
                  <a:lnTo>
                    <a:pt x="5104" y="2202"/>
                  </a:lnTo>
                  <a:lnTo>
                    <a:pt x="5104" y="2136"/>
                  </a:lnTo>
                  <a:cubicBezTo>
                    <a:pt x="5071" y="1702"/>
                    <a:pt x="4904" y="1335"/>
                    <a:pt x="4604" y="1002"/>
                  </a:cubicBezTo>
                  <a:cubicBezTo>
                    <a:pt x="4471" y="835"/>
                    <a:pt x="4271" y="701"/>
                    <a:pt x="4104" y="635"/>
                  </a:cubicBezTo>
                  <a:cubicBezTo>
                    <a:pt x="4004" y="601"/>
                    <a:pt x="3904" y="535"/>
                    <a:pt x="3770" y="501"/>
                  </a:cubicBezTo>
                  <a:cubicBezTo>
                    <a:pt x="3637" y="468"/>
                    <a:pt x="3503" y="468"/>
                    <a:pt x="3403" y="434"/>
                  </a:cubicBezTo>
                  <a:cubicBezTo>
                    <a:pt x="3236" y="635"/>
                    <a:pt x="3136" y="868"/>
                    <a:pt x="3070" y="1102"/>
                  </a:cubicBezTo>
                  <a:cubicBezTo>
                    <a:pt x="2970" y="1302"/>
                    <a:pt x="2970" y="1535"/>
                    <a:pt x="2970" y="1769"/>
                  </a:cubicBezTo>
                  <a:cubicBezTo>
                    <a:pt x="3003" y="2169"/>
                    <a:pt x="3170" y="2503"/>
                    <a:pt x="3437" y="2836"/>
                  </a:cubicBezTo>
                  <a:lnTo>
                    <a:pt x="3437" y="2836"/>
                  </a:lnTo>
                  <a:cubicBezTo>
                    <a:pt x="3170" y="2536"/>
                    <a:pt x="2836" y="2302"/>
                    <a:pt x="2469" y="2169"/>
                  </a:cubicBezTo>
                  <a:cubicBezTo>
                    <a:pt x="2269" y="2136"/>
                    <a:pt x="2069" y="2102"/>
                    <a:pt x="1802" y="2102"/>
                  </a:cubicBezTo>
                  <a:cubicBezTo>
                    <a:pt x="1569" y="2102"/>
                    <a:pt x="1335" y="2169"/>
                    <a:pt x="1102" y="2269"/>
                  </a:cubicBezTo>
                  <a:cubicBezTo>
                    <a:pt x="1102" y="2503"/>
                    <a:pt x="1102" y="2769"/>
                    <a:pt x="1135" y="3003"/>
                  </a:cubicBezTo>
                  <a:cubicBezTo>
                    <a:pt x="1168" y="3203"/>
                    <a:pt x="1302" y="3437"/>
                    <a:pt x="1402" y="3603"/>
                  </a:cubicBezTo>
                  <a:cubicBezTo>
                    <a:pt x="1602" y="3937"/>
                    <a:pt x="1902" y="4137"/>
                    <a:pt x="2236" y="4271"/>
                  </a:cubicBezTo>
                  <a:lnTo>
                    <a:pt x="2236" y="4271"/>
                  </a:lnTo>
                  <a:cubicBezTo>
                    <a:pt x="1902" y="4137"/>
                    <a:pt x="1502" y="4104"/>
                    <a:pt x="1135" y="4170"/>
                  </a:cubicBezTo>
                  <a:cubicBezTo>
                    <a:pt x="935" y="4204"/>
                    <a:pt x="735" y="4304"/>
                    <a:pt x="568" y="4437"/>
                  </a:cubicBezTo>
                  <a:cubicBezTo>
                    <a:pt x="334" y="4537"/>
                    <a:pt x="168" y="4704"/>
                    <a:pt x="1" y="4938"/>
                  </a:cubicBezTo>
                  <a:cubicBezTo>
                    <a:pt x="68" y="5038"/>
                    <a:pt x="134" y="5171"/>
                    <a:pt x="168" y="5271"/>
                  </a:cubicBezTo>
                  <a:cubicBezTo>
                    <a:pt x="268" y="5338"/>
                    <a:pt x="334" y="5471"/>
                    <a:pt x="401" y="5538"/>
                  </a:cubicBezTo>
                  <a:cubicBezTo>
                    <a:pt x="568" y="5705"/>
                    <a:pt x="735" y="5838"/>
                    <a:pt x="935" y="5938"/>
                  </a:cubicBezTo>
                  <a:cubicBezTo>
                    <a:pt x="1268" y="6105"/>
                    <a:pt x="1602" y="6139"/>
                    <a:pt x="1969" y="6105"/>
                  </a:cubicBezTo>
                  <a:lnTo>
                    <a:pt x="1969" y="6105"/>
                  </a:lnTo>
                  <a:lnTo>
                    <a:pt x="1969" y="6105"/>
                  </a:lnTo>
                  <a:cubicBezTo>
                    <a:pt x="1635" y="6172"/>
                    <a:pt x="1302" y="6305"/>
                    <a:pt x="1002" y="6539"/>
                  </a:cubicBezTo>
                  <a:cubicBezTo>
                    <a:pt x="835" y="6672"/>
                    <a:pt x="735" y="6872"/>
                    <a:pt x="635" y="7039"/>
                  </a:cubicBezTo>
                  <a:cubicBezTo>
                    <a:pt x="601" y="7139"/>
                    <a:pt x="568" y="7273"/>
                    <a:pt x="501" y="7373"/>
                  </a:cubicBezTo>
                  <a:cubicBezTo>
                    <a:pt x="468" y="7506"/>
                    <a:pt x="468" y="7640"/>
                    <a:pt x="434" y="7773"/>
                  </a:cubicBezTo>
                  <a:cubicBezTo>
                    <a:pt x="635" y="7940"/>
                    <a:pt x="901" y="8007"/>
                    <a:pt x="1102" y="8107"/>
                  </a:cubicBezTo>
                  <a:cubicBezTo>
                    <a:pt x="1302" y="8173"/>
                    <a:pt x="1569" y="8173"/>
                    <a:pt x="1769" y="8173"/>
                  </a:cubicBezTo>
                  <a:cubicBezTo>
                    <a:pt x="2136" y="8140"/>
                    <a:pt x="2469" y="8007"/>
                    <a:pt x="2769" y="7806"/>
                  </a:cubicBezTo>
                  <a:lnTo>
                    <a:pt x="2769" y="7806"/>
                  </a:lnTo>
                  <a:cubicBezTo>
                    <a:pt x="2469" y="8040"/>
                    <a:pt x="2269" y="8340"/>
                    <a:pt x="2136" y="8707"/>
                  </a:cubicBezTo>
                  <a:cubicBezTo>
                    <a:pt x="2102" y="8941"/>
                    <a:pt x="2069" y="9141"/>
                    <a:pt x="2069" y="9374"/>
                  </a:cubicBezTo>
                  <a:cubicBezTo>
                    <a:pt x="2069" y="9641"/>
                    <a:pt x="2136" y="9841"/>
                    <a:pt x="2236" y="10108"/>
                  </a:cubicBezTo>
                  <a:cubicBezTo>
                    <a:pt x="2469" y="10108"/>
                    <a:pt x="2736" y="10108"/>
                    <a:pt x="2970" y="10041"/>
                  </a:cubicBezTo>
                  <a:cubicBezTo>
                    <a:pt x="3170" y="10008"/>
                    <a:pt x="3403" y="9875"/>
                    <a:pt x="3570" y="9808"/>
                  </a:cubicBezTo>
                  <a:cubicBezTo>
                    <a:pt x="3904" y="9541"/>
                    <a:pt x="4137" y="9274"/>
                    <a:pt x="4271" y="8874"/>
                  </a:cubicBezTo>
                  <a:lnTo>
                    <a:pt x="4271" y="8874"/>
                  </a:lnTo>
                  <a:cubicBezTo>
                    <a:pt x="4137" y="9274"/>
                    <a:pt x="4070" y="9674"/>
                    <a:pt x="4137" y="10041"/>
                  </a:cubicBezTo>
                  <a:cubicBezTo>
                    <a:pt x="4170" y="10275"/>
                    <a:pt x="4271" y="10475"/>
                    <a:pt x="4404" y="10642"/>
                  </a:cubicBezTo>
                  <a:cubicBezTo>
                    <a:pt x="4504" y="10842"/>
                    <a:pt x="4671" y="11009"/>
                    <a:pt x="4904" y="11175"/>
                  </a:cubicBezTo>
                  <a:cubicBezTo>
                    <a:pt x="5004" y="11142"/>
                    <a:pt x="5138" y="11042"/>
                    <a:pt x="5238" y="11009"/>
                  </a:cubicBezTo>
                  <a:cubicBezTo>
                    <a:pt x="5305" y="10942"/>
                    <a:pt x="5438" y="10842"/>
                    <a:pt x="5505" y="10809"/>
                  </a:cubicBezTo>
                  <a:cubicBezTo>
                    <a:pt x="5672" y="10642"/>
                    <a:pt x="5805" y="10475"/>
                    <a:pt x="5905" y="10275"/>
                  </a:cubicBezTo>
                  <a:cubicBezTo>
                    <a:pt x="6072" y="9875"/>
                    <a:pt x="6105" y="9474"/>
                    <a:pt x="6072" y="9041"/>
                  </a:cubicBezTo>
                  <a:lnTo>
                    <a:pt x="6072" y="8974"/>
                  </a:lnTo>
                  <a:lnTo>
                    <a:pt x="6072" y="8974"/>
                  </a:lnTo>
                  <a:lnTo>
                    <a:pt x="6072" y="9041"/>
                  </a:lnTo>
                  <a:cubicBezTo>
                    <a:pt x="6105" y="9474"/>
                    <a:pt x="6272" y="9841"/>
                    <a:pt x="6572" y="10175"/>
                  </a:cubicBezTo>
                  <a:cubicBezTo>
                    <a:pt x="6672" y="10342"/>
                    <a:pt x="6906" y="10475"/>
                    <a:pt x="7073" y="10542"/>
                  </a:cubicBezTo>
                  <a:cubicBezTo>
                    <a:pt x="7139" y="10608"/>
                    <a:pt x="7273" y="10642"/>
                    <a:pt x="7406" y="10675"/>
                  </a:cubicBezTo>
                  <a:cubicBezTo>
                    <a:pt x="7506" y="10708"/>
                    <a:pt x="7640" y="10708"/>
                    <a:pt x="7773" y="10775"/>
                  </a:cubicBezTo>
                  <a:cubicBezTo>
                    <a:pt x="7940" y="10542"/>
                    <a:pt x="8007" y="10308"/>
                    <a:pt x="8107" y="10108"/>
                  </a:cubicBezTo>
                  <a:cubicBezTo>
                    <a:pt x="8173" y="9875"/>
                    <a:pt x="8173" y="9641"/>
                    <a:pt x="8173" y="9441"/>
                  </a:cubicBezTo>
                  <a:cubicBezTo>
                    <a:pt x="8140" y="9007"/>
                    <a:pt x="7973" y="8640"/>
                    <a:pt x="7740" y="8307"/>
                  </a:cubicBezTo>
                  <a:lnTo>
                    <a:pt x="7606" y="8173"/>
                  </a:lnTo>
                  <a:lnTo>
                    <a:pt x="7606" y="8173"/>
                  </a:lnTo>
                  <a:cubicBezTo>
                    <a:pt x="7640" y="8207"/>
                    <a:pt x="7673" y="8273"/>
                    <a:pt x="7673" y="8307"/>
                  </a:cubicBezTo>
                  <a:cubicBezTo>
                    <a:pt x="7940" y="8640"/>
                    <a:pt x="8273" y="8874"/>
                    <a:pt x="8674" y="9007"/>
                  </a:cubicBezTo>
                  <a:cubicBezTo>
                    <a:pt x="8907" y="9041"/>
                    <a:pt x="9107" y="9107"/>
                    <a:pt x="9341" y="9107"/>
                  </a:cubicBezTo>
                  <a:cubicBezTo>
                    <a:pt x="9608" y="9107"/>
                    <a:pt x="9808" y="9007"/>
                    <a:pt x="10075" y="8941"/>
                  </a:cubicBezTo>
                  <a:cubicBezTo>
                    <a:pt x="10075" y="8674"/>
                    <a:pt x="10075" y="8440"/>
                    <a:pt x="10008" y="8173"/>
                  </a:cubicBezTo>
                  <a:cubicBezTo>
                    <a:pt x="9975" y="7973"/>
                    <a:pt x="9841" y="7773"/>
                    <a:pt x="9774" y="7606"/>
                  </a:cubicBezTo>
                  <a:cubicBezTo>
                    <a:pt x="9508" y="7273"/>
                    <a:pt x="9174" y="7006"/>
                    <a:pt x="8807" y="6839"/>
                  </a:cubicBezTo>
                  <a:cubicBezTo>
                    <a:pt x="8740" y="6806"/>
                    <a:pt x="8640" y="6806"/>
                    <a:pt x="8574" y="6772"/>
                  </a:cubicBezTo>
                  <a:lnTo>
                    <a:pt x="8574" y="6706"/>
                  </a:lnTo>
                  <a:cubicBezTo>
                    <a:pt x="8640" y="6772"/>
                    <a:pt x="8740" y="6806"/>
                    <a:pt x="8774" y="6806"/>
                  </a:cubicBezTo>
                  <a:cubicBezTo>
                    <a:pt x="9141" y="6972"/>
                    <a:pt x="9574" y="7006"/>
                    <a:pt x="9975" y="6939"/>
                  </a:cubicBezTo>
                  <a:cubicBezTo>
                    <a:pt x="10175" y="6872"/>
                    <a:pt x="10408" y="6806"/>
                    <a:pt x="10575" y="6672"/>
                  </a:cubicBezTo>
                  <a:cubicBezTo>
                    <a:pt x="10775" y="6539"/>
                    <a:pt x="10942" y="6372"/>
                    <a:pt x="11109" y="6172"/>
                  </a:cubicBezTo>
                  <a:cubicBezTo>
                    <a:pt x="11075" y="6038"/>
                    <a:pt x="10975" y="5938"/>
                    <a:pt x="10942" y="5838"/>
                  </a:cubicBezTo>
                  <a:cubicBezTo>
                    <a:pt x="10875" y="5805"/>
                    <a:pt x="10775" y="5705"/>
                    <a:pt x="10742" y="563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9" name="Google Shape;6909;p78"/>
            <p:cNvSpPr/>
            <p:nvPr/>
          </p:nvSpPr>
          <p:spPr>
            <a:xfrm>
              <a:off x="4852400" y="1188125"/>
              <a:ext cx="85075" cy="77450"/>
            </a:xfrm>
            <a:custGeom>
              <a:avLst/>
              <a:gdLst/>
              <a:ahLst/>
              <a:cxnLst/>
              <a:rect l="l" t="t" r="r" b="b"/>
              <a:pathLst>
                <a:path w="3403" h="3098" extrusionOk="0">
                  <a:moveTo>
                    <a:pt x="1750" y="1"/>
                  </a:moveTo>
                  <a:cubicBezTo>
                    <a:pt x="1624" y="1"/>
                    <a:pt x="1496" y="18"/>
                    <a:pt x="1368" y="54"/>
                  </a:cubicBezTo>
                  <a:cubicBezTo>
                    <a:pt x="534" y="221"/>
                    <a:pt x="0" y="1054"/>
                    <a:pt x="200" y="1888"/>
                  </a:cubicBezTo>
                  <a:cubicBezTo>
                    <a:pt x="343" y="2604"/>
                    <a:pt x="977" y="3098"/>
                    <a:pt x="1681" y="3098"/>
                  </a:cubicBezTo>
                  <a:cubicBezTo>
                    <a:pt x="1798" y="3098"/>
                    <a:pt x="1916" y="3084"/>
                    <a:pt x="2035" y="3056"/>
                  </a:cubicBezTo>
                  <a:cubicBezTo>
                    <a:pt x="2869" y="2889"/>
                    <a:pt x="3403" y="2055"/>
                    <a:pt x="3203" y="1221"/>
                  </a:cubicBezTo>
                  <a:cubicBezTo>
                    <a:pt x="3061" y="515"/>
                    <a:pt x="2442" y="1"/>
                    <a:pt x="17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10" name="Google Shape;6910;p78"/>
          <p:cNvGrpSpPr/>
          <p:nvPr/>
        </p:nvGrpSpPr>
        <p:grpSpPr>
          <a:xfrm>
            <a:off x="8433800" y="3815275"/>
            <a:ext cx="482550" cy="490150"/>
            <a:chOff x="5811175" y="3358250"/>
            <a:chExt cx="482550" cy="490150"/>
          </a:xfrm>
        </p:grpSpPr>
        <p:sp>
          <p:nvSpPr>
            <p:cNvPr id="6911" name="Google Shape;6911;p78"/>
            <p:cNvSpPr/>
            <p:nvPr/>
          </p:nvSpPr>
          <p:spPr>
            <a:xfrm>
              <a:off x="5811175" y="3358250"/>
              <a:ext cx="482550" cy="490150"/>
            </a:xfrm>
            <a:custGeom>
              <a:avLst/>
              <a:gdLst/>
              <a:ahLst/>
              <a:cxnLst/>
              <a:rect l="l" t="t" r="r" b="b"/>
              <a:pathLst>
                <a:path w="19302" h="19606" extrusionOk="0">
                  <a:moveTo>
                    <a:pt x="12371" y="0"/>
                  </a:moveTo>
                  <a:cubicBezTo>
                    <a:pt x="10699" y="31"/>
                    <a:pt x="8663" y="1338"/>
                    <a:pt x="8116" y="3769"/>
                  </a:cubicBezTo>
                  <a:cubicBezTo>
                    <a:pt x="7964" y="4468"/>
                    <a:pt x="7933" y="5441"/>
                    <a:pt x="7964" y="6535"/>
                  </a:cubicBezTo>
                  <a:cubicBezTo>
                    <a:pt x="7447" y="5593"/>
                    <a:pt x="6870" y="4772"/>
                    <a:pt x="6353" y="4286"/>
                  </a:cubicBezTo>
                  <a:cubicBezTo>
                    <a:pt x="5306" y="3275"/>
                    <a:pt x="4042" y="2854"/>
                    <a:pt x="2893" y="2854"/>
                  </a:cubicBezTo>
                  <a:cubicBezTo>
                    <a:pt x="2073" y="2854"/>
                    <a:pt x="1312" y="3068"/>
                    <a:pt x="730" y="3435"/>
                  </a:cubicBezTo>
                  <a:cubicBezTo>
                    <a:pt x="213" y="5015"/>
                    <a:pt x="821" y="7356"/>
                    <a:pt x="3009" y="8633"/>
                  </a:cubicBezTo>
                  <a:cubicBezTo>
                    <a:pt x="3617" y="8997"/>
                    <a:pt x="4529" y="9301"/>
                    <a:pt x="5593" y="9605"/>
                  </a:cubicBezTo>
                  <a:cubicBezTo>
                    <a:pt x="4529" y="9848"/>
                    <a:pt x="3587" y="10122"/>
                    <a:pt x="2948" y="10456"/>
                  </a:cubicBezTo>
                  <a:cubicBezTo>
                    <a:pt x="760" y="11581"/>
                    <a:pt x="0" y="13921"/>
                    <a:pt x="395" y="15532"/>
                  </a:cubicBezTo>
                  <a:cubicBezTo>
                    <a:pt x="1040" y="15981"/>
                    <a:pt x="1898" y="16249"/>
                    <a:pt x="2821" y="16249"/>
                  </a:cubicBezTo>
                  <a:cubicBezTo>
                    <a:pt x="3899" y="16249"/>
                    <a:pt x="5064" y="15884"/>
                    <a:pt x="6079" y="15016"/>
                  </a:cubicBezTo>
                  <a:cubicBezTo>
                    <a:pt x="6596" y="14529"/>
                    <a:pt x="7204" y="13769"/>
                    <a:pt x="7812" y="12858"/>
                  </a:cubicBezTo>
                  <a:lnTo>
                    <a:pt x="7812" y="12858"/>
                  </a:lnTo>
                  <a:cubicBezTo>
                    <a:pt x="7721" y="13952"/>
                    <a:pt x="7721" y="14894"/>
                    <a:pt x="7812" y="15624"/>
                  </a:cubicBezTo>
                  <a:cubicBezTo>
                    <a:pt x="8237" y="18086"/>
                    <a:pt x="10213" y="19484"/>
                    <a:pt x="11885" y="19605"/>
                  </a:cubicBezTo>
                  <a:cubicBezTo>
                    <a:pt x="13222" y="18633"/>
                    <a:pt x="14134" y="16353"/>
                    <a:pt x="13131" y="14073"/>
                  </a:cubicBezTo>
                  <a:cubicBezTo>
                    <a:pt x="12827" y="13374"/>
                    <a:pt x="12310" y="12584"/>
                    <a:pt x="11611" y="11733"/>
                  </a:cubicBezTo>
                  <a:lnTo>
                    <a:pt x="11611" y="11733"/>
                  </a:lnTo>
                  <a:cubicBezTo>
                    <a:pt x="12614" y="12189"/>
                    <a:pt x="13526" y="12493"/>
                    <a:pt x="14225" y="12614"/>
                  </a:cubicBezTo>
                  <a:cubicBezTo>
                    <a:pt x="14506" y="12659"/>
                    <a:pt x="14780" y="12680"/>
                    <a:pt x="15046" y="12680"/>
                  </a:cubicBezTo>
                  <a:cubicBezTo>
                    <a:pt x="17145" y="12680"/>
                    <a:pt x="18762" y="11376"/>
                    <a:pt x="19301" y="10000"/>
                  </a:cubicBezTo>
                  <a:cubicBezTo>
                    <a:pt x="18793" y="8504"/>
                    <a:pt x="17132" y="7087"/>
                    <a:pt x="14901" y="7087"/>
                  </a:cubicBezTo>
                  <a:cubicBezTo>
                    <a:pt x="14730" y="7087"/>
                    <a:pt x="14555" y="7095"/>
                    <a:pt x="14377" y="7113"/>
                  </a:cubicBezTo>
                  <a:cubicBezTo>
                    <a:pt x="13587" y="7234"/>
                    <a:pt x="12645" y="7478"/>
                    <a:pt x="11672" y="7873"/>
                  </a:cubicBezTo>
                  <a:cubicBezTo>
                    <a:pt x="12371" y="7052"/>
                    <a:pt x="12979" y="6262"/>
                    <a:pt x="13283" y="5623"/>
                  </a:cubicBezTo>
                  <a:cubicBezTo>
                    <a:pt x="14438" y="3374"/>
                    <a:pt x="13617" y="1064"/>
                    <a:pt x="123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2" name="Google Shape;6912;p78"/>
            <p:cNvSpPr/>
            <p:nvPr/>
          </p:nvSpPr>
          <p:spPr>
            <a:xfrm>
              <a:off x="5926675" y="3475275"/>
              <a:ext cx="240150" cy="250775"/>
            </a:xfrm>
            <a:custGeom>
              <a:avLst/>
              <a:gdLst/>
              <a:ahLst/>
              <a:cxnLst/>
              <a:rect l="l" t="t" r="r" b="b"/>
              <a:pathLst>
                <a:path w="9606" h="10031" extrusionOk="0">
                  <a:moveTo>
                    <a:pt x="6079" y="0"/>
                  </a:moveTo>
                  <a:cubicBezTo>
                    <a:pt x="5046" y="334"/>
                    <a:pt x="4073" y="1125"/>
                    <a:pt x="3587" y="2371"/>
                  </a:cubicBezTo>
                  <a:cubicBezTo>
                    <a:pt x="2836" y="1829"/>
                    <a:pt x="1985" y="1587"/>
                    <a:pt x="1190" y="1587"/>
                  </a:cubicBezTo>
                  <a:cubicBezTo>
                    <a:pt x="827" y="1587"/>
                    <a:pt x="476" y="1637"/>
                    <a:pt x="152" y="1733"/>
                  </a:cubicBezTo>
                  <a:cubicBezTo>
                    <a:pt x="152" y="2797"/>
                    <a:pt x="608" y="4012"/>
                    <a:pt x="1672" y="4894"/>
                  </a:cubicBezTo>
                  <a:cubicBezTo>
                    <a:pt x="578" y="5684"/>
                    <a:pt x="61" y="6870"/>
                    <a:pt x="0" y="7933"/>
                  </a:cubicBezTo>
                  <a:cubicBezTo>
                    <a:pt x="387" y="8059"/>
                    <a:pt x="813" y="8128"/>
                    <a:pt x="1253" y="8128"/>
                  </a:cubicBezTo>
                  <a:cubicBezTo>
                    <a:pt x="1987" y="8128"/>
                    <a:pt x="2762" y="7934"/>
                    <a:pt x="3465" y="7477"/>
                  </a:cubicBezTo>
                  <a:cubicBezTo>
                    <a:pt x="3891" y="8784"/>
                    <a:pt x="4833" y="9636"/>
                    <a:pt x="5867" y="10031"/>
                  </a:cubicBezTo>
                  <a:cubicBezTo>
                    <a:pt x="6475" y="9149"/>
                    <a:pt x="6809" y="7903"/>
                    <a:pt x="6475" y="6596"/>
                  </a:cubicBezTo>
                  <a:cubicBezTo>
                    <a:pt x="7842" y="6596"/>
                    <a:pt x="8937" y="5958"/>
                    <a:pt x="9605" y="5137"/>
                  </a:cubicBezTo>
                  <a:cubicBezTo>
                    <a:pt x="8937" y="4255"/>
                    <a:pt x="7873" y="3526"/>
                    <a:pt x="6505" y="3435"/>
                  </a:cubicBezTo>
                  <a:cubicBezTo>
                    <a:pt x="6930" y="2158"/>
                    <a:pt x="6657" y="912"/>
                    <a:pt x="60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3" name="Google Shape;6913;p78"/>
            <p:cNvSpPr/>
            <p:nvPr/>
          </p:nvSpPr>
          <p:spPr>
            <a:xfrm>
              <a:off x="5981375" y="3551825"/>
              <a:ext cx="105650" cy="94800"/>
            </a:xfrm>
            <a:custGeom>
              <a:avLst/>
              <a:gdLst/>
              <a:ahLst/>
              <a:cxnLst/>
              <a:rect l="l" t="t" r="r" b="b"/>
              <a:pathLst>
                <a:path w="4226" h="3792" extrusionOk="0">
                  <a:moveTo>
                    <a:pt x="2090" y="0"/>
                  </a:moveTo>
                  <a:cubicBezTo>
                    <a:pt x="1313" y="0"/>
                    <a:pt x="595" y="499"/>
                    <a:pt x="335" y="1254"/>
                  </a:cubicBezTo>
                  <a:cubicBezTo>
                    <a:pt x="1" y="2257"/>
                    <a:pt x="487" y="3352"/>
                    <a:pt x="1460" y="3686"/>
                  </a:cubicBezTo>
                  <a:cubicBezTo>
                    <a:pt x="1673" y="3757"/>
                    <a:pt x="1891" y="3791"/>
                    <a:pt x="2105" y="3791"/>
                  </a:cubicBezTo>
                  <a:cubicBezTo>
                    <a:pt x="2894" y="3791"/>
                    <a:pt x="3628" y="3327"/>
                    <a:pt x="3891" y="2561"/>
                  </a:cubicBezTo>
                  <a:cubicBezTo>
                    <a:pt x="4226" y="1558"/>
                    <a:pt x="3739" y="464"/>
                    <a:pt x="2767" y="130"/>
                  </a:cubicBezTo>
                  <a:cubicBezTo>
                    <a:pt x="2543" y="41"/>
                    <a:pt x="2314" y="0"/>
                    <a:pt x="20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" name="Google Shape;784;p40"/>
          <p:cNvSpPr txBox="1">
            <a:spLocks/>
          </p:cNvSpPr>
          <p:nvPr/>
        </p:nvSpPr>
        <p:spPr>
          <a:xfrm>
            <a:off x="240735" y="1974738"/>
            <a:ext cx="8543298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ca-ES" sz="5400" dirty="0" smtClean="0">
                <a:latin typeface="Khmer OS" pitchFamily="2" charset="0"/>
                <a:cs typeface="Khmer OS" pitchFamily="2" charset="0"/>
              </a:rPr>
              <a:t>គេគោរពសពយាយទេព។</a:t>
            </a:r>
            <a:endParaRPr lang="en-US" sz="5400" b="1" dirty="0">
              <a:solidFill>
                <a:srgbClr val="FF0000"/>
              </a:solidFill>
              <a:latin typeface="Khmer OS" pitchFamily="2" charset="0"/>
              <a:cs typeface="Khmer OS" pitchFamily="2" charset="0"/>
            </a:endParaRPr>
          </a:p>
        </p:txBody>
      </p:sp>
      <p:sp>
        <p:nvSpPr>
          <p:cNvPr id="36" name="Google Shape;784;p40"/>
          <p:cNvSpPr txBox="1">
            <a:spLocks/>
          </p:cNvSpPr>
          <p:nvPr/>
        </p:nvSpPr>
        <p:spPr>
          <a:xfrm>
            <a:off x="-78602" y="3404538"/>
            <a:ext cx="2202330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ca-ES" sz="5400" dirty="0" smtClean="0">
                <a:solidFill>
                  <a:srgbClr val="00B050"/>
                </a:solidFill>
                <a:latin typeface="Khmer OS" pitchFamily="2" charset="0"/>
                <a:cs typeface="Khmer OS" pitchFamily="2" charset="0"/>
              </a:rPr>
              <a:t>គេ</a:t>
            </a:r>
            <a:endParaRPr lang="en-US" sz="5400" b="1" dirty="0">
              <a:solidFill>
                <a:srgbClr val="00B050"/>
              </a:solidFill>
              <a:latin typeface="Khmer OS" pitchFamily="2" charset="0"/>
              <a:cs typeface="Khmer OS" pitchFamily="2" charset="0"/>
            </a:endParaRPr>
          </a:p>
        </p:txBody>
      </p:sp>
      <p:sp>
        <p:nvSpPr>
          <p:cNvPr id="37" name="Google Shape;784;p40"/>
          <p:cNvSpPr txBox="1">
            <a:spLocks/>
          </p:cNvSpPr>
          <p:nvPr/>
        </p:nvSpPr>
        <p:spPr>
          <a:xfrm>
            <a:off x="2915816" y="3404538"/>
            <a:ext cx="2221493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ca-ES" sz="5400" dirty="0" smtClean="0">
                <a:solidFill>
                  <a:schemeClr val="accent5">
                    <a:lumMod val="75000"/>
                  </a:schemeClr>
                </a:solidFill>
                <a:latin typeface="Khmer OS" pitchFamily="2" charset="0"/>
                <a:cs typeface="Khmer OS" pitchFamily="2" charset="0"/>
              </a:rPr>
              <a:t>សព</a:t>
            </a:r>
            <a:endParaRPr lang="en-US" sz="5400" b="1" dirty="0">
              <a:solidFill>
                <a:schemeClr val="accent5">
                  <a:lumMod val="75000"/>
                </a:schemeClr>
              </a:solidFill>
              <a:latin typeface="Khmer OS" pitchFamily="2" charset="0"/>
              <a:cs typeface="Khmer OS" pitchFamily="2" charset="0"/>
            </a:endParaRPr>
          </a:p>
        </p:txBody>
      </p:sp>
      <p:sp>
        <p:nvSpPr>
          <p:cNvPr id="38" name="Google Shape;784;p40"/>
          <p:cNvSpPr txBox="1">
            <a:spLocks/>
          </p:cNvSpPr>
          <p:nvPr/>
        </p:nvSpPr>
        <p:spPr>
          <a:xfrm>
            <a:off x="1043608" y="3404538"/>
            <a:ext cx="2634378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ca-ES" sz="5400" dirty="0" smtClean="0">
                <a:solidFill>
                  <a:srgbClr val="00B0F0"/>
                </a:solidFill>
                <a:latin typeface="Khmer OS" pitchFamily="2" charset="0"/>
                <a:cs typeface="Khmer OS" pitchFamily="2" charset="0"/>
              </a:rPr>
              <a:t>គោរព</a:t>
            </a:r>
            <a:endParaRPr lang="en-US" sz="5400" dirty="0">
              <a:solidFill>
                <a:srgbClr val="00B0F0"/>
              </a:solidFill>
              <a:latin typeface="Khmer OS" pitchFamily="2" charset="0"/>
              <a:cs typeface="Khmer OS" pitchFamily="2" charset="0"/>
            </a:endParaRPr>
          </a:p>
        </p:txBody>
      </p:sp>
      <p:sp>
        <p:nvSpPr>
          <p:cNvPr id="39" name="Google Shape;784;p40"/>
          <p:cNvSpPr txBox="1">
            <a:spLocks/>
          </p:cNvSpPr>
          <p:nvPr/>
        </p:nvSpPr>
        <p:spPr>
          <a:xfrm>
            <a:off x="1115616" y="3389084"/>
            <a:ext cx="682781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en-US" sz="5400" dirty="0" smtClean="0">
                <a:solidFill>
                  <a:srgbClr val="FF0000"/>
                </a:solidFill>
                <a:latin typeface="Khmer OS" pitchFamily="2" charset="0"/>
                <a:cs typeface="Khmer OS" pitchFamily="2" charset="0"/>
              </a:rPr>
              <a:t>/</a:t>
            </a:r>
            <a:endParaRPr lang="en-US" sz="5400" b="1" dirty="0">
              <a:solidFill>
                <a:srgbClr val="FF0000"/>
              </a:solidFill>
              <a:latin typeface="Khmer OS" pitchFamily="2" charset="0"/>
              <a:cs typeface="Khmer OS" pitchFamily="2" charset="0"/>
            </a:endParaRPr>
          </a:p>
        </p:txBody>
      </p:sp>
      <p:sp>
        <p:nvSpPr>
          <p:cNvPr id="40" name="Google Shape;784;p40"/>
          <p:cNvSpPr txBox="1">
            <a:spLocks/>
          </p:cNvSpPr>
          <p:nvPr/>
        </p:nvSpPr>
        <p:spPr>
          <a:xfrm>
            <a:off x="2987824" y="3404538"/>
            <a:ext cx="682781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en-US" sz="5400" dirty="0" smtClean="0">
                <a:solidFill>
                  <a:srgbClr val="FF0000"/>
                </a:solidFill>
                <a:latin typeface="Khmer OS" pitchFamily="2" charset="0"/>
                <a:cs typeface="Khmer OS" pitchFamily="2" charset="0"/>
              </a:rPr>
              <a:t>/</a:t>
            </a:r>
            <a:endParaRPr lang="en-US" sz="5400" b="1" dirty="0">
              <a:solidFill>
                <a:srgbClr val="FF0000"/>
              </a:solidFill>
              <a:latin typeface="Khmer OS" pitchFamily="2" charset="0"/>
              <a:cs typeface="Khmer OS" pitchFamily="2" charset="0"/>
            </a:endParaRPr>
          </a:p>
        </p:txBody>
      </p:sp>
      <p:sp>
        <p:nvSpPr>
          <p:cNvPr id="41" name="Google Shape;784;p40"/>
          <p:cNvSpPr txBox="1">
            <a:spLocks/>
          </p:cNvSpPr>
          <p:nvPr/>
        </p:nvSpPr>
        <p:spPr>
          <a:xfrm>
            <a:off x="1229596" y="559679"/>
            <a:ext cx="2850402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ca-ES" sz="5400" dirty="0" smtClean="0">
                <a:solidFill>
                  <a:srgbClr val="00B050"/>
                </a:solidFill>
                <a:latin typeface="Khmer OS" pitchFamily="2" charset="0"/>
                <a:cs typeface="Khmer OS" pitchFamily="2" charset="0"/>
              </a:rPr>
              <a:t>សេពគប់</a:t>
            </a:r>
            <a:endParaRPr lang="en-US" sz="5400" b="1" dirty="0">
              <a:solidFill>
                <a:srgbClr val="00B050"/>
              </a:solidFill>
              <a:latin typeface="Khmer OS" pitchFamily="2" charset="0"/>
              <a:cs typeface="Khmer OS" pitchFamily="2" charset="0"/>
            </a:endParaRPr>
          </a:p>
        </p:txBody>
      </p:sp>
      <p:sp>
        <p:nvSpPr>
          <p:cNvPr id="42" name="Google Shape;784;p40"/>
          <p:cNvSpPr txBox="1">
            <a:spLocks/>
          </p:cNvSpPr>
          <p:nvPr/>
        </p:nvSpPr>
        <p:spPr>
          <a:xfrm>
            <a:off x="4337816" y="561191"/>
            <a:ext cx="2850402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ca-ES" sz="5400" dirty="0" smtClean="0">
                <a:solidFill>
                  <a:srgbClr val="00B050"/>
                </a:solidFill>
                <a:latin typeface="Khmer OS" pitchFamily="2" charset="0"/>
                <a:cs typeface="Khmer OS" pitchFamily="2" charset="0"/>
              </a:rPr>
              <a:t>បុរាណ</a:t>
            </a:r>
            <a:endParaRPr lang="en-US" sz="5400" b="1" dirty="0">
              <a:solidFill>
                <a:srgbClr val="00B050"/>
              </a:solidFill>
              <a:latin typeface="Khmer OS" pitchFamily="2" charset="0"/>
              <a:cs typeface="Khmer OS" pitchFamily="2" charset="0"/>
            </a:endParaRPr>
          </a:p>
        </p:txBody>
      </p:sp>
      <p:sp>
        <p:nvSpPr>
          <p:cNvPr id="43" name="Google Shape;784;p40"/>
          <p:cNvSpPr txBox="1">
            <a:spLocks/>
          </p:cNvSpPr>
          <p:nvPr/>
        </p:nvSpPr>
        <p:spPr>
          <a:xfrm>
            <a:off x="4355976" y="3404538"/>
            <a:ext cx="682781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en-US" sz="5400" dirty="0" smtClean="0">
                <a:solidFill>
                  <a:srgbClr val="FF0000"/>
                </a:solidFill>
                <a:latin typeface="Khmer OS" pitchFamily="2" charset="0"/>
                <a:cs typeface="Khmer OS" pitchFamily="2" charset="0"/>
              </a:rPr>
              <a:t>/</a:t>
            </a:r>
            <a:endParaRPr lang="en-US" sz="5400" b="1" dirty="0">
              <a:solidFill>
                <a:srgbClr val="FF0000"/>
              </a:solidFill>
              <a:latin typeface="Khmer OS" pitchFamily="2" charset="0"/>
              <a:cs typeface="Khmer OS" pitchFamily="2" charset="0"/>
            </a:endParaRPr>
          </a:p>
        </p:txBody>
      </p:sp>
      <p:sp>
        <p:nvSpPr>
          <p:cNvPr id="44" name="Google Shape;784;p40"/>
          <p:cNvSpPr txBox="1">
            <a:spLocks/>
          </p:cNvSpPr>
          <p:nvPr/>
        </p:nvSpPr>
        <p:spPr>
          <a:xfrm>
            <a:off x="4642507" y="3404538"/>
            <a:ext cx="3961941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ca-ES" sz="5400" dirty="0" smtClean="0">
                <a:solidFill>
                  <a:schemeClr val="tx2">
                    <a:lumMod val="50000"/>
                  </a:schemeClr>
                </a:solidFill>
                <a:latin typeface="Khmer OS" pitchFamily="2" charset="0"/>
                <a:cs typeface="Khmer OS" pitchFamily="2" charset="0"/>
              </a:rPr>
              <a:t>យាយទេព។</a:t>
            </a:r>
            <a:endParaRPr lang="en-US" sz="5400" b="1" dirty="0">
              <a:solidFill>
                <a:schemeClr val="tx2">
                  <a:lumMod val="50000"/>
                </a:schemeClr>
              </a:solidFill>
              <a:latin typeface="Khmer OS" pitchFamily="2" charset="0"/>
              <a:cs typeface="Khmer OS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38" name="Google Shape;7038;p81"/>
          <p:cNvGrpSpPr/>
          <p:nvPr/>
        </p:nvGrpSpPr>
        <p:grpSpPr>
          <a:xfrm>
            <a:off x="8569288" y="4423863"/>
            <a:ext cx="194021" cy="191487"/>
            <a:chOff x="6232000" y="1435050"/>
            <a:chExt cx="488225" cy="481850"/>
          </a:xfrm>
        </p:grpSpPr>
        <p:sp>
          <p:nvSpPr>
            <p:cNvPr id="7039" name="Google Shape;7039;p81"/>
            <p:cNvSpPr/>
            <p:nvPr/>
          </p:nvSpPr>
          <p:spPr>
            <a:xfrm>
              <a:off x="6578000" y="1463375"/>
              <a:ext cx="83150" cy="78250"/>
            </a:xfrm>
            <a:custGeom>
              <a:avLst/>
              <a:gdLst/>
              <a:ahLst/>
              <a:cxnLst/>
              <a:rect l="l" t="t" r="r" b="b"/>
              <a:pathLst>
                <a:path w="3326" h="3130" extrusionOk="0">
                  <a:moveTo>
                    <a:pt x="482" y="1"/>
                  </a:moveTo>
                  <a:cubicBezTo>
                    <a:pt x="280" y="1"/>
                    <a:pt x="95" y="114"/>
                    <a:pt x="1" y="293"/>
                  </a:cubicBezTo>
                  <a:lnTo>
                    <a:pt x="3322" y="3130"/>
                  </a:lnTo>
                  <a:lnTo>
                    <a:pt x="3322" y="564"/>
                  </a:lnTo>
                  <a:cubicBezTo>
                    <a:pt x="3325" y="253"/>
                    <a:pt x="3072" y="1"/>
                    <a:pt x="2761" y="1"/>
                  </a:cubicBezTo>
                  <a:cubicBezTo>
                    <a:pt x="2760" y="1"/>
                    <a:pt x="2758" y="1"/>
                    <a:pt x="2756" y="1"/>
                  </a:cubicBezTo>
                  <a:lnTo>
                    <a:pt x="497" y="1"/>
                  </a:lnTo>
                  <a:cubicBezTo>
                    <a:pt x="492" y="1"/>
                    <a:pt x="487" y="1"/>
                    <a:pt x="4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040" name="Google Shape;7040;p81"/>
            <p:cNvSpPr/>
            <p:nvPr/>
          </p:nvSpPr>
          <p:spPr>
            <a:xfrm>
              <a:off x="6421725" y="1773850"/>
              <a:ext cx="112950" cy="143050"/>
            </a:xfrm>
            <a:custGeom>
              <a:avLst/>
              <a:gdLst/>
              <a:ahLst/>
              <a:cxnLst/>
              <a:rect l="l" t="t" r="r" b="b"/>
              <a:pathLst>
                <a:path w="4518" h="5722" extrusionOk="0">
                  <a:moveTo>
                    <a:pt x="2822" y="1130"/>
                  </a:moveTo>
                  <a:cubicBezTo>
                    <a:pt x="3325" y="1130"/>
                    <a:pt x="3578" y="1738"/>
                    <a:pt x="3222" y="2093"/>
                  </a:cubicBezTo>
                  <a:cubicBezTo>
                    <a:pt x="3106" y="2209"/>
                    <a:pt x="2964" y="2260"/>
                    <a:pt x="2825" y="2260"/>
                  </a:cubicBezTo>
                  <a:cubicBezTo>
                    <a:pt x="2535" y="2260"/>
                    <a:pt x="2259" y="2036"/>
                    <a:pt x="2259" y="1696"/>
                  </a:cubicBezTo>
                  <a:cubicBezTo>
                    <a:pt x="2259" y="1383"/>
                    <a:pt x="2509" y="1130"/>
                    <a:pt x="2822" y="1130"/>
                  </a:cubicBezTo>
                  <a:close/>
                  <a:moveTo>
                    <a:pt x="0" y="1"/>
                  </a:moveTo>
                  <a:lnTo>
                    <a:pt x="0" y="5722"/>
                  </a:lnTo>
                  <a:lnTo>
                    <a:pt x="4517" y="5722"/>
                  </a:lnTo>
                  <a:lnTo>
                    <a:pt x="451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041" name="Google Shape;7041;p81"/>
            <p:cNvSpPr/>
            <p:nvPr/>
          </p:nvSpPr>
          <p:spPr>
            <a:xfrm>
              <a:off x="6448975" y="1632700"/>
              <a:ext cx="56475" cy="56475"/>
            </a:xfrm>
            <a:custGeom>
              <a:avLst/>
              <a:gdLst/>
              <a:ahLst/>
              <a:cxnLst/>
              <a:rect l="l" t="t" r="r" b="b"/>
              <a:pathLst>
                <a:path w="2259" h="2259" extrusionOk="0">
                  <a:moveTo>
                    <a:pt x="0" y="0"/>
                  </a:moveTo>
                  <a:lnTo>
                    <a:pt x="0" y="2259"/>
                  </a:lnTo>
                  <a:lnTo>
                    <a:pt x="2259" y="2259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042" name="Google Shape;7042;p81"/>
            <p:cNvSpPr/>
            <p:nvPr/>
          </p:nvSpPr>
          <p:spPr>
            <a:xfrm>
              <a:off x="6232000" y="1435050"/>
              <a:ext cx="488225" cy="237825"/>
            </a:xfrm>
            <a:custGeom>
              <a:avLst/>
              <a:gdLst/>
              <a:ahLst/>
              <a:cxnLst/>
              <a:rect l="l" t="t" r="r" b="b"/>
              <a:pathLst>
                <a:path w="19529" h="9513" extrusionOk="0">
                  <a:moveTo>
                    <a:pt x="9821" y="0"/>
                  </a:moveTo>
                  <a:cubicBezTo>
                    <a:pt x="9559" y="0"/>
                    <a:pt x="9297" y="92"/>
                    <a:pt x="9086" y="276"/>
                  </a:cubicBezTo>
                  <a:lnTo>
                    <a:pt x="531" y="7521"/>
                  </a:lnTo>
                  <a:cubicBezTo>
                    <a:pt x="61" y="7921"/>
                    <a:pt x="1" y="8626"/>
                    <a:pt x="395" y="9099"/>
                  </a:cubicBezTo>
                  <a:cubicBezTo>
                    <a:pt x="620" y="9369"/>
                    <a:pt x="942" y="9508"/>
                    <a:pt x="1266" y="9508"/>
                  </a:cubicBezTo>
                  <a:cubicBezTo>
                    <a:pt x="1525" y="9508"/>
                    <a:pt x="1785" y="9419"/>
                    <a:pt x="1997" y="9237"/>
                  </a:cubicBezTo>
                  <a:lnTo>
                    <a:pt x="9821" y="2622"/>
                  </a:lnTo>
                  <a:lnTo>
                    <a:pt x="17544" y="9240"/>
                  </a:lnTo>
                  <a:cubicBezTo>
                    <a:pt x="17759" y="9425"/>
                    <a:pt x="18019" y="9513"/>
                    <a:pt x="18278" y="9513"/>
                  </a:cubicBezTo>
                  <a:cubicBezTo>
                    <a:pt x="18661" y="9513"/>
                    <a:pt x="19039" y="9318"/>
                    <a:pt x="19252" y="8954"/>
                  </a:cubicBezTo>
                  <a:cubicBezTo>
                    <a:pt x="19529" y="8482"/>
                    <a:pt x="19430" y="7879"/>
                    <a:pt x="19014" y="7524"/>
                  </a:cubicBezTo>
                  <a:lnTo>
                    <a:pt x="10555" y="276"/>
                  </a:lnTo>
                  <a:cubicBezTo>
                    <a:pt x="10345" y="92"/>
                    <a:pt x="10083" y="0"/>
                    <a:pt x="98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043" name="Google Shape;7043;p81"/>
            <p:cNvSpPr/>
            <p:nvPr/>
          </p:nvSpPr>
          <p:spPr>
            <a:xfrm>
              <a:off x="6291025" y="1537700"/>
              <a:ext cx="369800" cy="379200"/>
            </a:xfrm>
            <a:custGeom>
              <a:avLst/>
              <a:gdLst/>
              <a:ahLst/>
              <a:cxnLst/>
              <a:rect l="l" t="t" r="r" b="b"/>
              <a:pathLst>
                <a:path w="14792" h="15168" extrusionOk="0">
                  <a:moveTo>
                    <a:pt x="9143" y="2671"/>
                  </a:moveTo>
                  <a:cubicBezTo>
                    <a:pt x="9453" y="2671"/>
                    <a:pt x="9706" y="2924"/>
                    <a:pt x="9706" y="3237"/>
                  </a:cubicBezTo>
                  <a:lnTo>
                    <a:pt x="9706" y="6625"/>
                  </a:lnTo>
                  <a:cubicBezTo>
                    <a:pt x="9706" y="6935"/>
                    <a:pt x="9453" y="7188"/>
                    <a:pt x="9143" y="7188"/>
                  </a:cubicBezTo>
                  <a:lnTo>
                    <a:pt x="5755" y="7188"/>
                  </a:lnTo>
                  <a:cubicBezTo>
                    <a:pt x="5442" y="7188"/>
                    <a:pt x="5189" y="6935"/>
                    <a:pt x="5189" y="6625"/>
                  </a:cubicBezTo>
                  <a:lnTo>
                    <a:pt x="5189" y="3237"/>
                  </a:lnTo>
                  <a:cubicBezTo>
                    <a:pt x="5189" y="2924"/>
                    <a:pt x="5442" y="2671"/>
                    <a:pt x="5755" y="2671"/>
                  </a:cubicBezTo>
                  <a:close/>
                  <a:moveTo>
                    <a:pt x="7448" y="0"/>
                  </a:moveTo>
                  <a:lnTo>
                    <a:pt x="4" y="6291"/>
                  </a:lnTo>
                  <a:lnTo>
                    <a:pt x="4" y="14605"/>
                  </a:lnTo>
                  <a:cubicBezTo>
                    <a:pt x="1" y="14913"/>
                    <a:pt x="254" y="15168"/>
                    <a:pt x="564" y="15168"/>
                  </a:cubicBezTo>
                  <a:cubicBezTo>
                    <a:pt x="566" y="15168"/>
                    <a:pt x="568" y="15168"/>
                    <a:pt x="570" y="15168"/>
                  </a:cubicBezTo>
                  <a:lnTo>
                    <a:pt x="4060" y="15168"/>
                  </a:lnTo>
                  <a:lnTo>
                    <a:pt x="4060" y="8883"/>
                  </a:lnTo>
                  <a:cubicBezTo>
                    <a:pt x="4060" y="8570"/>
                    <a:pt x="4313" y="8317"/>
                    <a:pt x="4626" y="8317"/>
                  </a:cubicBezTo>
                  <a:lnTo>
                    <a:pt x="10272" y="8317"/>
                  </a:lnTo>
                  <a:cubicBezTo>
                    <a:pt x="10582" y="8317"/>
                    <a:pt x="10835" y="8570"/>
                    <a:pt x="10835" y="8883"/>
                  </a:cubicBezTo>
                  <a:lnTo>
                    <a:pt x="10835" y="15168"/>
                  </a:lnTo>
                  <a:lnTo>
                    <a:pt x="14223" y="15168"/>
                  </a:lnTo>
                  <a:cubicBezTo>
                    <a:pt x="14225" y="15168"/>
                    <a:pt x="14227" y="15168"/>
                    <a:pt x="14228" y="15168"/>
                  </a:cubicBezTo>
                  <a:cubicBezTo>
                    <a:pt x="14539" y="15168"/>
                    <a:pt x="14792" y="14913"/>
                    <a:pt x="14789" y="14605"/>
                  </a:cubicBezTo>
                  <a:lnTo>
                    <a:pt x="14789" y="6291"/>
                  </a:lnTo>
                  <a:lnTo>
                    <a:pt x="744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7044" name="Google Shape;7044;p81">
            <a:hlinkClick r:id="rId3" action="ppaction://hlinksldjump"/>
          </p:cNvPr>
          <p:cNvSpPr txBox="1"/>
          <p:nvPr/>
        </p:nvSpPr>
        <p:spPr>
          <a:xfrm>
            <a:off x="8416250" y="607452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01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7045" name="Google Shape;7045;p81">
            <a:hlinkClick r:id="rId4" action="ppaction://hlinksldjump"/>
          </p:cNvPr>
          <p:cNvSpPr txBox="1"/>
          <p:nvPr/>
        </p:nvSpPr>
        <p:spPr>
          <a:xfrm>
            <a:off x="8416250" y="117177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02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7046" name="Google Shape;7046;p81">
            <a:hlinkClick r:id="" action="ppaction://noaction"/>
          </p:cNvPr>
          <p:cNvSpPr txBox="1"/>
          <p:nvPr/>
        </p:nvSpPr>
        <p:spPr>
          <a:xfrm>
            <a:off x="8416250" y="1709824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03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7047" name="Google Shape;7047;p81">
            <a:hlinkClick r:id="" action="ppaction://noaction"/>
          </p:cNvPr>
          <p:cNvSpPr txBox="1"/>
          <p:nvPr/>
        </p:nvSpPr>
        <p:spPr>
          <a:xfrm>
            <a:off x="8416250" y="2276905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04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7048" name="Google Shape;7048;p81">
            <a:hlinkClick r:id="" action="ppaction://noaction"/>
          </p:cNvPr>
          <p:cNvSpPr txBox="1"/>
          <p:nvPr/>
        </p:nvSpPr>
        <p:spPr>
          <a:xfrm>
            <a:off x="8416250" y="283429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05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7049" name="Google Shape;7049;p81">
            <a:hlinkClick r:id="" action="ppaction://noaction"/>
          </p:cNvPr>
          <p:cNvSpPr txBox="1"/>
          <p:nvPr/>
        </p:nvSpPr>
        <p:spPr>
          <a:xfrm>
            <a:off x="8416250" y="3396535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06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7050" name="Google Shape;7050;p81">
            <a:hlinkClick r:id="rId5" action="ppaction://hlinksldjump"/>
          </p:cNvPr>
          <p:cNvSpPr/>
          <p:nvPr/>
        </p:nvSpPr>
        <p:spPr>
          <a:xfrm>
            <a:off x="8473075" y="4372025"/>
            <a:ext cx="443400" cy="295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7104" name="Google Shape;7104;p81"/>
          <p:cNvSpPr/>
          <p:nvPr/>
        </p:nvSpPr>
        <p:spPr>
          <a:xfrm>
            <a:off x="7692329" y="2116407"/>
            <a:ext cx="26272" cy="28235"/>
          </a:xfrm>
          <a:custGeom>
            <a:avLst/>
            <a:gdLst/>
            <a:ahLst/>
            <a:cxnLst/>
            <a:rect l="l" t="t" r="r" b="b"/>
            <a:pathLst>
              <a:path w="763" h="820" extrusionOk="0">
                <a:moveTo>
                  <a:pt x="152" y="1"/>
                </a:moveTo>
                <a:cubicBezTo>
                  <a:pt x="133" y="1"/>
                  <a:pt x="113" y="3"/>
                  <a:pt x="95" y="9"/>
                </a:cubicBezTo>
                <a:cubicBezTo>
                  <a:pt x="24" y="57"/>
                  <a:pt x="0" y="129"/>
                  <a:pt x="24" y="224"/>
                </a:cubicBezTo>
                <a:cubicBezTo>
                  <a:pt x="24" y="224"/>
                  <a:pt x="238" y="581"/>
                  <a:pt x="524" y="795"/>
                </a:cubicBezTo>
                <a:cubicBezTo>
                  <a:pt x="572" y="819"/>
                  <a:pt x="595" y="819"/>
                  <a:pt x="619" y="819"/>
                </a:cubicBezTo>
                <a:cubicBezTo>
                  <a:pt x="643" y="819"/>
                  <a:pt x="715" y="795"/>
                  <a:pt x="738" y="771"/>
                </a:cubicBezTo>
                <a:cubicBezTo>
                  <a:pt x="762" y="724"/>
                  <a:pt x="762" y="652"/>
                  <a:pt x="715" y="581"/>
                </a:cubicBezTo>
                <a:cubicBezTo>
                  <a:pt x="476" y="390"/>
                  <a:pt x="286" y="81"/>
                  <a:pt x="286" y="81"/>
                </a:cubicBezTo>
                <a:cubicBezTo>
                  <a:pt x="268" y="27"/>
                  <a:pt x="210" y="1"/>
                  <a:pt x="15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05" name="Google Shape;7105;p81"/>
          <p:cNvSpPr/>
          <p:nvPr/>
        </p:nvSpPr>
        <p:spPr>
          <a:xfrm>
            <a:off x="8003080" y="2079358"/>
            <a:ext cx="28751" cy="28372"/>
          </a:xfrm>
          <a:custGeom>
            <a:avLst/>
            <a:gdLst/>
            <a:ahLst/>
            <a:cxnLst/>
            <a:rect l="l" t="t" r="r" b="b"/>
            <a:pathLst>
              <a:path w="835" h="824" extrusionOk="0">
                <a:moveTo>
                  <a:pt x="668" y="1"/>
                </a:moveTo>
                <a:cubicBezTo>
                  <a:pt x="620" y="1"/>
                  <a:pt x="572" y="22"/>
                  <a:pt x="525" y="85"/>
                </a:cubicBezTo>
                <a:cubicBezTo>
                  <a:pt x="382" y="347"/>
                  <a:pt x="72" y="562"/>
                  <a:pt x="72" y="562"/>
                </a:cubicBezTo>
                <a:cubicBezTo>
                  <a:pt x="25" y="609"/>
                  <a:pt x="1" y="704"/>
                  <a:pt x="48" y="776"/>
                </a:cubicBezTo>
                <a:cubicBezTo>
                  <a:pt x="72" y="800"/>
                  <a:pt x="120" y="823"/>
                  <a:pt x="168" y="823"/>
                </a:cubicBezTo>
                <a:cubicBezTo>
                  <a:pt x="191" y="823"/>
                  <a:pt x="215" y="823"/>
                  <a:pt x="263" y="800"/>
                </a:cubicBezTo>
                <a:cubicBezTo>
                  <a:pt x="263" y="800"/>
                  <a:pt x="572" y="562"/>
                  <a:pt x="763" y="228"/>
                </a:cubicBezTo>
                <a:cubicBezTo>
                  <a:pt x="834" y="133"/>
                  <a:pt x="787" y="61"/>
                  <a:pt x="739" y="14"/>
                </a:cubicBezTo>
                <a:cubicBezTo>
                  <a:pt x="715" y="6"/>
                  <a:pt x="691" y="1"/>
                  <a:pt x="66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264" name="Google Shape;7264;p81"/>
          <p:cNvGrpSpPr/>
          <p:nvPr/>
        </p:nvGrpSpPr>
        <p:grpSpPr>
          <a:xfrm>
            <a:off x="631206" y="4471119"/>
            <a:ext cx="278834" cy="343636"/>
            <a:chOff x="5625817" y="1919901"/>
            <a:chExt cx="278834" cy="343636"/>
          </a:xfrm>
        </p:grpSpPr>
        <p:sp>
          <p:nvSpPr>
            <p:cNvPr id="7265" name="Google Shape;7265;p81"/>
            <p:cNvSpPr/>
            <p:nvPr/>
          </p:nvSpPr>
          <p:spPr>
            <a:xfrm>
              <a:off x="5625817" y="2055737"/>
              <a:ext cx="98408" cy="130706"/>
            </a:xfrm>
            <a:custGeom>
              <a:avLst/>
              <a:gdLst/>
              <a:ahLst/>
              <a:cxnLst/>
              <a:rect l="l" t="t" r="r" b="b"/>
              <a:pathLst>
                <a:path w="2858" h="3796" extrusionOk="0">
                  <a:moveTo>
                    <a:pt x="855" y="1"/>
                  </a:moveTo>
                  <a:cubicBezTo>
                    <a:pt x="402" y="1"/>
                    <a:pt x="0" y="359"/>
                    <a:pt x="0" y="819"/>
                  </a:cubicBezTo>
                  <a:lnTo>
                    <a:pt x="0" y="2581"/>
                  </a:lnTo>
                  <a:cubicBezTo>
                    <a:pt x="0" y="3272"/>
                    <a:pt x="572" y="3796"/>
                    <a:pt x="1215" y="3796"/>
                  </a:cubicBezTo>
                  <a:lnTo>
                    <a:pt x="2858" y="3796"/>
                  </a:lnTo>
                  <a:lnTo>
                    <a:pt x="2858" y="2129"/>
                  </a:lnTo>
                  <a:lnTo>
                    <a:pt x="1858" y="2129"/>
                  </a:lnTo>
                  <a:lnTo>
                    <a:pt x="1858" y="2152"/>
                  </a:lnTo>
                  <a:cubicBezTo>
                    <a:pt x="1762" y="2152"/>
                    <a:pt x="1667" y="2081"/>
                    <a:pt x="1667" y="1986"/>
                  </a:cubicBezTo>
                  <a:lnTo>
                    <a:pt x="1667" y="843"/>
                  </a:lnTo>
                  <a:cubicBezTo>
                    <a:pt x="1667" y="438"/>
                    <a:pt x="1381" y="81"/>
                    <a:pt x="976" y="9"/>
                  </a:cubicBezTo>
                  <a:cubicBezTo>
                    <a:pt x="936" y="3"/>
                    <a:pt x="895" y="1"/>
                    <a:pt x="85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6" name="Google Shape;7266;p81"/>
            <p:cNvSpPr/>
            <p:nvPr/>
          </p:nvSpPr>
          <p:spPr>
            <a:xfrm>
              <a:off x="5732385" y="1984737"/>
              <a:ext cx="171439" cy="159905"/>
            </a:xfrm>
            <a:custGeom>
              <a:avLst/>
              <a:gdLst/>
              <a:ahLst/>
              <a:cxnLst/>
              <a:rect l="l" t="t" r="r" b="b"/>
              <a:pathLst>
                <a:path w="4979" h="4644" extrusionOk="0">
                  <a:moveTo>
                    <a:pt x="4131" y="0"/>
                  </a:moveTo>
                  <a:cubicBezTo>
                    <a:pt x="3675" y="0"/>
                    <a:pt x="3311" y="358"/>
                    <a:pt x="3311" y="809"/>
                  </a:cubicBezTo>
                  <a:lnTo>
                    <a:pt x="3311" y="2786"/>
                  </a:lnTo>
                  <a:cubicBezTo>
                    <a:pt x="3311" y="2881"/>
                    <a:pt x="3216" y="2976"/>
                    <a:pt x="3121" y="2976"/>
                  </a:cubicBezTo>
                  <a:lnTo>
                    <a:pt x="1" y="2976"/>
                  </a:lnTo>
                  <a:lnTo>
                    <a:pt x="1" y="4643"/>
                  </a:lnTo>
                  <a:lnTo>
                    <a:pt x="4145" y="4643"/>
                  </a:lnTo>
                  <a:cubicBezTo>
                    <a:pt x="4621" y="4643"/>
                    <a:pt x="4978" y="4262"/>
                    <a:pt x="4978" y="3810"/>
                  </a:cubicBezTo>
                  <a:lnTo>
                    <a:pt x="4978" y="690"/>
                  </a:lnTo>
                  <a:cubicBezTo>
                    <a:pt x="4978" y="499"/>
                    <a:pt x="4883" y="333"/>
                    <a:pt x="4740" y="214"/>
                  </a:cubicBezTo>
                  <a:cubicBezTo>
                    <a:pt x="4534" y="65"/>
                    <a:pt x="4324" y="0"/>
                    <a:pt x="4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7" name="Google Shape;7267;p81"/>
            <p:cNvSpPr/>
            <p:nvPr/>
          </p:nvSpPr>
          <p:spPr>
            <a:xfrm>
              <a:off x="5827522" y="1983876"/>
              <a:ext cx="77129" cy="159113"/>
            </a:xfrm>
            <a:custGeom>
              <a:avLst/>
              <a:gdLst/>
              <a:ahLst/>
              <a:cxnLst/>
              <a:rect l="l" t="t" r="r" b="b"/>
              <a:pathLst>
                <a:path w="2240" h="4621" extrusionOk="0">
                  <a:moveTo>
                    <a:pt x="1406" y="1"/>
                  </a:moveTo>
                  <a:cubicBezTo>
                    <a:pt x="1215" y="1"/>
                    <a:pt x="1048" y="48"/>
                    <a:pt x="905" y="143"/>
                  </a:cubicBezTo>
                  <a:cubicBezTo>
                    <a:pt x="1096" y="286"/>
                    <a:pt x="1215" y="524"/>
                    <a:pt x="1215" y="810"/>
                  </a:cubicBezTo>
                  <a:lnTo>
                    <a:pt x="1215" y="3382"/>
                  </a:lnTo>
                  <a:cubicBezTo>
                    <a:pt x="1215" y="4073"/>
                    <a:pt x="667" y="4620"/>
                    <a:pt x="0" y="4620"/>
                  </a:cubicBezTo>
                  <a:lnTo>
                    <a:pt x="977" y="4620"/>
                  </a:lnTo>
                  <a:cubicBezTo>
                    <a:pt x="1667" y="4620"/>
                    <a:pt x="2215" y="4049"/>
                    <a:pt x="2215" y="3382"/>
                  </a:cubicBezTo>
                  <a:lnTo>
                    <a:pt x="2215" y="810"/>
                  </a:lnTo>
                  <a:cubicBezTo>
                    <a:pt x="2239" y="382"/>
                    <a:pt x="1858" y="1"/>
                    <a:pt x="1406" y="1"/>
                  </a:cubicBezTo>
                  <a:close/>
                </a:path>
              </a:pathLst>
            </a:custGeom>
            <a:solidFill>
              <a:srgbClr val="434343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8" name="Google Shape;7268;p81"/>
            <p:cNvSpPr/>
            <p:nvPr/>
          </p:nvSpPr>
          <p:spPr>
            <a:xfrm>
              <a:off x="5705356" y="1919901"/>
              <a:ext cx="118930" cy="337886"/>
            </a:xfrm>
            <a:custGeom>
              <a:avLst/>
              <a:gdLst/>
              <a:ahLst/>
              <a:cxnLst/>
              <a:rect l="l" t="t" r="r" b="b"/>
              <a:pathLst>
                <a:path w="3454" h="9813" extrusionOk="0">
                  <a:moveTo>
                    <a:pt x="1715" y="1"/>
                  </a:moveTo>
                  <a:cubicBezTo>
                    <a:pt x="786" y="49"/>
                    <a:pt x="0" y="787"/>
                    <a:pt x="0" y="1739"/>
                  </a:cubicBezTo>
                  <a:lnTo>
                    <a:pt x="0" y="9813"/>
                  </a:lnTo>
                  <a:lnTo>
                    <a:pt x="3453" y="9813"/>
                  </a:lnTo>
                  <a:lnTo>
                    <a:pt x="3453" y="1763"/>
                  </a:lnTo>
                  <a:cubicBezTo>
                    <a:pt x="3453" y="787"/>
                    <a:pt x="2691" y="1"/>
                    <a:pt x="171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9" name="Google Shape;7269;p81"/>
            <p:cNvSpPr/>
            <p:nvPr/>
          </p:nvSpPr>
          <p:spPr>
            <a:xfrm>
              <a:off x="5747983" y="1919901"/>
              <a:ext cx="76302" cy="337886"/>
            </a:xfrm>
            <a:custGeom>
              <a:avLst/>
              <a:gdLst/>
              <a:ahLst/>
              <a:cxnLst/>
              <a:rect l="l" t="t" r="r" b="b"/>
              <a:pathLst>
                <a:path w="2216" h="9813" extrusionOk="0">
                  <a:moveTo>
                    <a:pt x="501" y="1"/>
                  </a:moveTo>
                  <a:cubicBezTo>
                    <a:pt x="334" y="1"/>
                    <a:pt x="167" y="49"/>
                    <a:pt x="0" y="72"/>
                  </a:cubicBezTo>
                  <a:cubicBezTo>
                    <a:pt x="715" y="263"/>
                    <a:pt x="1215" y="930"/>
                    <a:pt x="1215" y="1739"/>
                  </a:cubicBezTo>
                  <a:lnTo>
                    <a:pt x="1215" y="9813"/>
                  </a:lnTo>
                  <a:lnTo>
                    <a:pt x="2191" y="9813"/>
                  </a:lnTo>
                  <a:lnTo>
                    <a:pt x="2191" y="1739"/>
                  </a:lnTo>
                  <a:cubicBezTo>
                    <a:pt x="2215" y="787"/>
                    <a:pt x="1453" y="1"/>
                    <a:pt x="501" y="1"/>
                  </a:cubicBezTo>
                  <a:close/>
                </a:path>
              </a:pathLst>
            </a:custGeom>
            <a:solidFill>
              <a:srgbClr val="434343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0" name="Google Shape;7270;p81"/>
            <p:cNvSpPr/>
            <p:nvPr/>
          </p:nvSpPr>
          <p:spPr>
            <a:xfrm>
              <a:off x="5782416" y="2175769"/>
              <a:ext cx="10709" cy="87080"/>
            </a:xfrm>
            <a:custGeom>
              <a:avLst/>
              <a:gdLst/>
              <a:ahLst/>
              <a:cxnLst/>
              <a:rect l="l" t="t" r="r" b="b"/>
              <a:pathLst>
                <a:path w="311" h="2529" extrusionOk="0">
                  <a:moveTo>
                    <a:pt x="167" y="0"/>
                  </a:moveTo>
                  <a:cubicBezTo>
                    <a:pt x="72" y="0"/>
                    <a:pt x="1" y="48"/>
                    <a:pt x="1" y="143"/>
                  </a:cubicBezTo>
                  <a:lnTo>
                    <a:pt x="1" y="2382"/>
                  </a:lnTo>
                  <a:cubicBezTo>
                    <a:pt x="1" y="2429"/>
                    <a:pt x="72" y="2501"/>
                    <a:pt x="120" y="2524"/>
                  </a:cubicBezTo>
                  <a:cubicBezTo>
                    <a:pt x="130" y="2527"/>
                    <a:pt x="140" y="2528"/>
                    <a:pt x="150" y="2528"/>
                  </a:cubicBezTo>
                  <a:cubicBezTo>
                    <a:pt x="234" y="2528"/>
                    <a:pt x="310" y="2445"/>
                    <a:pt x="310" y="2382"/>
                  </a:cubicBezTo>
                  <a:lnTo>
                    <a:pt x="310" y="143"/>
                  </a:lnTo>
                  <a:cubicBezTo>
                    <a:pt x="310" y="48"/>
                    <a:pt x="239" y="0"/>
                    <a:pt x="167" y="0"/>
                  </a:cubicBezTo>
                  <a:close/>
                </a:path>
              </a:pathLst>
            </a:custGeom>
            <a:solidFill>
              <a:srgbClr val="434343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1" name="Google Shape;7271;p81"/>
            <p:cNvSpPr/>
            <p:nvPr/>
          </p:nvSpPr>
          <p:spPr>
            <a:xfrm>
              <a:off x="5782416" y="1973202"/>
              <a:ext cx="10709" cy="175675"/>
            </a:xfrm>
            <a:custGeom>
              <a:avLst/>
              <a:gdLst/>
              <a:ahLst/>
              <a:cxnLst/>
              <a:rect l="l" t="t" r="r" b="b"/>
              <a:pathLst>
                <a:path w="311" h="5102" extrusionOk="0">
                  <a:moveTo>
                    <a:pt x="167" y="1"/>
                  </a:moveTo>
                  <a:cubicBezTo>
                    <a:pt x="72" y="1"/>
                    <a:pt x="1" y="72"/>
                    <a:pt x="1" y="168"/>
                  </a:cubicBezTo>
                  <a:lnTo>
                    <a:pt x="1" y="4954"/>
                  </a:lnTo>
                  <a:cubicBezTo>
                    <a:pt x="1" y="5002"/>
                    <a:pt x="72" y="5073"/>
                    <a:pt x="120" y="5097"/>
                  </a:cubicBezTo>
                  <a:cubicBezTo>
                    <a:pt x="132" y="5100"/>
                    <a:pt x="145" y="5102"/>
                    <a:pt x="157" y="5102"/>
                  </a:cubicBezTo>
                  <a:cubicBezTo>
                    <a:pt x="238" y="5102"/>
                    <a:pt x="310" y="5037"/>
                    <a:pt x="310" y="4954"/>
                  </a:cubicBezTo>
                  <a:lnTo>
                    <a:pt x="310" y="168"/>
                  </a:lnTo>
                  <a:cubicBezTo>
                    <a:pt x="310" y="72"/>
                    <a:pt x="239" y="1"/>
                    <a:pt x="167" y="1"/>
                  </a:cubicBezTo>
                  <a:close/>
                </a:path>
              </a:pathLst>
            </a:custGeom>
            <a:solidFill>
              <a:srgbClr val="434343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2" name="Google Shape;7272;p81"/>
            <p:cNvSpPr/>
            <p:nvPr/>
          </p:nvSpPr>
          <p:spPr>
            <a:xfrm>
              <a:off x="5739788" y="1921554"/>
              <a:ext cx="29543" cy="111561"/>
            </a:xfrm>
            <a:custGeom>
              <a:avLst/>
              <a:gdLst/>
              <a:ahLst/>
              <a:cxnLst/>
              <a:rect l="l" t="t" r="r" b="b"/>
              <a:pathLst>
                <a:path w="858" h="3240" extrusionOk="0">
                  <a:moveTo>
                    <a:pt x="477" y="1"/>
                  </a:moveTo>
                  <a:cubicBezTo>
                    <a:pt x="286" y="191"/>
                    <a:pt x="0" y="667"/>
                    <a:pt x="0" y="1668"/>
                  </a:cubicBezTo>
                  <a:lnTo>
                    <a:pt x="0" y="3096"/>
                  </a:lnTo>
                  <a:cubicBezTo>
                    <a:pt x="0" y="3144"/>
                    <a:pt x="48" y="3239"/>
                    <a:pt x="119" y="3239"/>
                  </a:cubicBezTo>
                  <a:cubicBezTo>
                    <a:pt x="191" y="3239"/>
                    <a:pt x="262" y="3168"/>
                    <a:pt x="262" y="3096"/>
                  </a:cubicBezTo>
                  <a:lnTo>
                    <a:pt x="262" y="1668"/>
                  </a:lnTo>
                  <a:cubicBezTo>
                    <a:pt x="262" y="429"/>
                    <a:pt x="858" y="1"/>
                    <a:pt x="858" y="1"/>
                  </a:cubicBezTo>
                  <a:close/>
                </a:path>
              </a:pathLst>
            </a:custGeom>
            <a:solidFill>
              <a:srgbClr val="434343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3" name="Google Shape;7273;p81"/>
            <p:cNvSpPr/>
            <p:nvPr/>
          </p:nvSpPr>
          <p:spPr>
            <a:xfrm>
              <a:off x="5739788" y="2057665"/>
              <a:ext cx="9056" cy="205872"/>
            </a:xfrm>
            <a:custGeom>
              <a:avLst/>
              <a:gdLst/>
              <a:ahLst/>
              <a:cxnLst/>
              <a:rect l="l" t="t" r="r" b="b"/>
              <a:pathLst>
                <a:path w="263" h="5979" extrusionOk="0">
                  <a:moveTo>
                    <a:pt x="143" y="1"/>
                  </a:moveTo>
                  <a:cubicBezTo>
                    <a:pt x="48" y="1"/>
                    <a:pt x="0" y="48"/>
                    <a:pt x="0" y="144"/>
                  </a:cubicBezTo>
                  <a:lnTo>
                    <a:pt x="0" y="5835"/>
                  </a:lnTo>
                  <a:cubicBezTo>
                    <a:pt x="0" y="5883"/>
                    <a:pt x="48" y="5978"/>
                    <a:pt x="119" y="5978"/>
                  </a:cubicBezTo>
                  <a:cubicBezTo>
                    <a:pt x="191" y="5978"/>
                    <a:pt x="262" y="5931"/>
                    <a:pt x="262" y="5835"/>
                  </a:cubicBezTo>
                  <a:lnTo>
                    <a:pt x="262" y="144"/>
                  </a:lnTo>
                  <a:cubicBezTo>
                    <a:pt x="262" y="48"/>
                    <a:pt x="215" y="1"/>
                    <a:pt x="143" y="1"/>
                  </a:cubicBezTo>
                  <a:close/>
                </a:path>
              </a:pathLst>
            </a:custGeom>
            <a:solidFill>
              <a:srgbClr val="434343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4" name="Google Shape;7274;p81"/>
            <p:cNvSpPr/>
            <p:nvPr/>
          </p:nvSpPr>
          <p:spPr>
            <a:xfrm>
              <a:off x="5655325" y="2252829"/>
              <a:ext cx="220609" cy="9882"/>
            </a:xfrm>
            <a:custGeom>
              <a:avLst/>
              <a:gdLst/>
              <a:ahLst/>
              <a:cxnLst/>
              <a:rect l="l" t="t" r="r" b="b"/>
              <a:pathLst>
                <a:path w="6407" h="287" extrusionOk="0">
                  <a:moveTo>
                    <a:pt x="143" y="1"/>
                  </a:moveTo>
                  <a:cubicBezTo>
                    <a:pt x="96" y="1"/>
                    <a:pt x="0" y="72"/>
                    <a:pt x="0" y="120"/>
                  </a:cubicBezTo>
                  <a:cubicBezTo>
                    <a:pt x="0" y="215"/>
                    <a:pt x="72" y="286"/>
                    <a:pt x="143" y="286"/>
                  </a:cubicBezTo>
                  <a:lnTo>
                    <a:pt x="6264" y="286"/>
                  </a:lnTo>
                  <a:cubicBezTo>
                    <a:pt x="6311" y="286"/>
                    <a:pt x="6383" y="215"/>
                    <a:pt x="6407" y="167"/>
                  </a:cubicBezTo>
                  <a:cubicBezTo>
                    <a:pt x="6407" y="72"/>
                    <a:pt x="6359" y="1"/>
                    <a:pt x="62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897" name="Google Shape;7897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66B3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98" name="Google Shape;7898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FF525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99" name="Google Shape;7899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F73B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00" name="Google Shape;7900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E82C3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01" name="Google Shape;7901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FFF4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02" name="Google Shape;7902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FCEEB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03" name="Google Shape;7903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FF525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04" name="Google Shape;7904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8566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05" name="Google Shape;7905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7D5C7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06" name="Google Shape;7906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FF525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07" name="Google Shape;7907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8566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08" name="Google Shape;7908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7D5C7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09" name="Google Shape;7909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8566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10" name="Google Shape;7910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8566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11" name="Google Shape;7911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FFDA3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12" name="Google Shape;7912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FFDA3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13" name="Google Shape;7913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FFDA3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14" name="Google Shape;7914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FF525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15" name="Google Shape;7915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FF525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16" name="Google Shape;7916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ADE0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17" name="Google Shape;7917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FF525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18" name="Google Shape;7918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4096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19" name="Google Shape;7919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4096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20" name="Google Shape;7920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4096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21" name="Google Shape;7921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4096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22" name="Google Shape;7922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66B3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23" name="Google Shape;7923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66B3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24" name="Google Shape;7924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4096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25" name="Google Shape;7925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66B3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26" name="Google Shape;7926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66B3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27" name="Google Shape;7927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4BAB8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28" name="Google Shape;7928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FFDA3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29" name="Google Shape;7929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FFC72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30" name="Google Shape;7930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FFB31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31" name="Google Shape;7931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FAAA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32" name="Google Shape;7932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FFF4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33" name="Google Shape;7933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FFF4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34" name="Google Shape;7934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66B3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35" name="Google Shape;7935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4BAB8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36" name="Google Shape;7936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FF525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37" name="Google Shape;7937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F73B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38" name="Google Shape;7938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39" name="Google Shape;7939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40" name="Google Shape;7940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ADE0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41" name="Google Shape;7941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FFDA3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42" name="Google Shape;7942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FFB31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43" name="Google Shape;7943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FFDA3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44" name="Google Shape;7944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FFB31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45" name="Google Shape;7945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FFDA3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46" name="Google Shape;7946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FFF4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47" name="Google Shape;7947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FFB31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48" name="Google Shape;7948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FF525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49" name="Google Shape;7949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F73B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50" name="Google Shape;7950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E82C3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51" name="Google Shape;7951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8566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52" name="Google Shape;7952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8566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53" name="Google Shape;7953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FFF4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54" name="Google Shape;7954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8566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55" name="Google Shape;7955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FFF4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56" name="Google Shape;7956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8566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57" name="Google Shape;7957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7D5C7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58" name="Google Shape;7958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6E51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59" name="Google Shape;7959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FFF4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60" name="Google Shape;7960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FFF4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96" name="Google Shape;7139;p81"/>
          <p:cNvGrpSpPr/>
          <p:nvPr/>
        </p:nvGrpSpPr>
        <p:grpSpPr>
          <a:xfrm>
            <a:off x="800170" y="264676"/>
            <a:ext cx="341949" cy="342776"/>
            <a:chOff x="6403991" y="2501294"/>
            <a:chExt cx="341949" cy="342776"/>
          </a:xfrm>
        </p:grpSpPr>
        <p:sp>
          <p:nvSpPr>
            <p:cNvPr id="997" name="Google Shape;7140;p81"/>
            <p:cNvSpPr/>
            <p:nvPr/>
          </p:nvSpPr>
          <p:spPr>
            <a:xfrm>
              <a:off x="6461390" y="2558693"/>
              <a:ext cx="227151" cy="227978"/>
            </a:xfrm>
            <a:custGeom>
              <a:avLst/>
              <a:gdLst/>
              <a:ahLst/>
              <a:cxnLst/>
              <a:rect l="l" t="t" r="r" b="b"/>
              <a:pathLst>
                <a:path w="6597" h="6621" extrusionOk="0">
                  <a:moveTo>
                    <a:pt x="3310" y="0"/>
                  </a:moveTo>
                  <a:cubicBezTo>
                    <a:pt x="1477" y="0"/>
                    <a:pt x="0" y="1501"/>
                    <a:pt x="0" y="3311"/>
                  </a:cubicBezTo>
                  <a:cubicBezTo>
                    <a:pt x="0" y="5120"/>
                    <a:pt x="1477" y="6621"/>
                    <a:pt x="3310" y="6621"/>
                  </a:cubicBezTo>
                  <a:cubicBezTo>
                    <a:pt x="5120" y="6621"/>
                    <a:pt x="6597" y="5120"/>
                    <a:pt x="6597" y="3311"/>
                  </a:cubicBezTo>
                  <a:cubicBezTo>
                    <a:pt x="6597" y="1501"/>
                    <a:pt x="5120" y="0"/>
                    <a:pt x="33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7141;p81"/>
            <p:cNvSpPr/>
            <p:nvPr/>
          </p:nvSpPr>
          <p:spPr>
            <a:xfrm>
              <a:off x="6495823" y="2592299"/>
              <a:ext cx="159939" cy="159939"/>
            </a:xfrm>
            <a:custGeom>
              <a:avLst/>
              <a:gdLst/>
              <a:ahLst/>
              <a:cxnLst/>
              <a:rect l="l" t="t" r="r" b="b"/>
              <a:pathLst>
                <a:path w="4645" h="4645" extrusionOk="0">
                  <a:moveTo>
                    <a:pt x="2334" y="1"/>
                  </a:moveTo>
                  <a:cubicBezTo>
                    <a:pt x="1048" y="1"/>
                    <a:pt x="0" y="1049"/>
                    <a:pt x="0" y="2335"/>
                  </a:cubicBezTo>
                  <a:cubicBezTo>
                    <a:pt x="0" y="3621"/>
                    <a:pt x="1048" y="4645"/>
                    <a:pt x="2334" y="4645"/>
                  </a:cubicBezTo>
                  <a:cubicBezTo>
                    <a:pt x="3620" y="4645"/>
                    <a:pt x="4644" y="3621"/>
                    <a:pt x="4644" y="2335"/>
                  </a:cubicBezTo>
                  <a:cubicBezTo>
                    <a:pt x="4644" y="1715"/>
                    <a:pt x="4406" y="1120"/>
                    <a:pt x="3977" y="691"/>
                  </a:cubicBezTo>
                  <a:cubicBezTo>
                    <a:pt x="3549" y="239"/>
                    <a:pt x="2953" y="1"/>
                    <a:pt x="2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7142;p81"/>
            <p:cNvSpPr/>
            <p:nvPr/>
          </p:nvSpPr>
          <p:spPr>
            <a:xfrm>
              <a:off x="6558937" y="2592299"/>
              <a:ext cx="96824" cy="162384"/>
            </a:xfrm>
            <a:custGeom>
              <a:avLst/>
              <a:gdLst/>
              <a:ahLst/>
              <a:cxnLst/>
              <a:rect l="l" t="t" r="r" b="b"/>
              <a:pathLst>
                <a:path w="2812" h="4716" extrusionOk="0">
                  <a:moveTo>
                    <a:pt x="477" y="1"/>
                  </a:moveTo>
                  <a:cubicBezTo>
                    <a:pt x="287" y="1"/>
                    <a:pt x="144" y="48"/>
                    <a:pt x="1" y="72"/>
                  </a:cubicBezTo>
                  <a:cubicBezTo>
                    <a:pt x="1025" y="310"/>
                    <a:pt x="1835" y="1239"/>
                    <a:pt x="1835" y="2358"/>
                  </a:cubicBezTo>
                  <a:cubicBezTo>
                    <a:pt x="1835" y="3501"/>
                    <a:pt x="1025" y="4406"/>
                    <a:pt x="1" y="4645"/>
                  </a:cubicBezTo>
                  <a:cubicBezTo>
                    <a:pt x="144" y="4692"/>
                    <a:pt x="311" y="4716"/>
                    <a:pt x="477" y="4716"/>
                  </a:cubicBezTo>
                  <a:cubicBezTo>
                    <a:pt x="1739" y="4716"/>
                    <a:pt x="2787" y="3668"/>
                    <a:pt x="2787" y="2382"/>
                  </a:cubicBezTo>
                  <a:cubicBezTo>
                    <a:pt x="2811" y="1049"/>
                    <a:pt x="1787" y="1"/>
                    <a:pt x="477" y="1"/>
                  </a:cubicBezTo>
                  <a:close/>
                </a:path>
              </a:pathLst>
            </a:custGeom>
            <a:solidFill>
              <a:srgbClr val="434343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7143;p81"/>
            <p:cNvSpPr/>
            <p:nvPr/>
          </p:nvSpPr>
          <p:spPr>
            <a:xfrm>
              <a:off x="6569612" y="2501294"/>
              <a:ext cx="10709" cy="36120"/>
            </a:xfrm>
            <a:custGeom>
              <a:avLst/>
              <a:gdLst/>
              <a:ahLst/>
              <a:cxnLst/>
              <a:rect l="l" t="t" r="r" b="b"/>
              <a:pathLst>
                <a:path w="311" h="1049" extrusionOk="0">
                  <a:moveTo>
                    <a:pt x="167" y="0"/>
                  </a:moveTo>
                  <a:cubicBezTo>
                    <a:pt x="72" y="0"/>
                    <a:pt x="1" y="72"/>
                    <a:pt x="1" y="143"/>
                  </a:cubicBezTo>
                  <a:lnTo>
                    <a:pt x="1" y="905"/>
                  </a:lnTo>
                  <a:cubicBezTo>
                    <a:pt x="1" y="977"/>
                    <a:pt x="72" y="1048"/>
                    <a:pt x="120" y="1048"/>
                  </a:cubicBezTo>
                  <a:cubicBezTo>
                    <a:pt x="215" y="1048"/>
                    <a:pt x="286" y="977"/>
                    <a:pt x="286" y="905"/>
                  </a:cubicBezTo>
                  <a:lnTo>
                    <a:pt x="286" y="143"/>
                  </a:lnTo>
                  <a:cubicBezTo>
                    <a:pt x="310" y="72"/>
                    <a:pt x="239" y="0"/>
                    <a:pt x="1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7144;p81"/>
            <p:cNvSpPr/>
            <p:nvPr/>
          </p:nvSpPr>
          <p:spPr>
            <a:xfrm>
              <a:off x="6486801" y="2523571"/>
              <a:ext cx="23793" cy="31884"/>
            </a:xfrm>
            <a:custGeom>
              <a:avLst/>
              <a:gdLst/>
              <a:ahLst/>
              <a:cxnLst/>
              <a:rect l="l" t="t" r="r" b="b"/>
              <a:pathLst>
                <a:path w="691" h="926" extrusionOk="0">
                  <a:moveTo>
                    <a:pt x="173" y="0"/>
                  </a:moveTo>
                  <a:cubicBezTo>
                    <a:pt x="149" y="0"/>
                    <a:pt x="123" y="6"/>
                    <a:pt x="96" y="20"/>
                  </a:cubicBezTo>
                  <a:cubicBezTo>
                    <a:pt x="24" y="44"/>
                    <a:pt x="0" y="139"/>
                    <a:pt x="24" y="211"/>
                  </a:cubicBezTo>
                  <a:lnTo>
                    <a:pt x="405" y="877"/>
                  </a:lnTo>
                  <a:cubicBezTo>
                    <a:pt x="453" y="925"/>
                    <a:pt x="500" y="925"/>
                    <a:pt x="524" y="925"/>
                  </a:cubicBezTo>
                  <a:cubicBezTo>
                    <a:pt x="572" y="925"/>
                    <a:pt x="596" y="925"/>
                    <a:pt x="596" y="901"/>
                  </a:cubicBezTo>
                  <a:cubicBezTo>
                    <a:pt x="643" y="877"/>
                    <a:pt x="691" y="782"/>
                    <a:pt x="643" y="687"/>
                  </a:cubicBezTo>
                  <a:lnTo>
                    <a:pt x="310" y="68"/>
                  </a:lnTo>
                  <a:cubicBezTo>
                    <a:pt x="276" y="34"/>
                    <a:pt x="231" y="0"/>
                    <a:pt x="1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7145;p81"/>
            <p:cNvSpPr/>
            <p:nvPr/>
          </p:nvSpPr>
          <p:spPr>
            <a:xfrm>
              <a:off x="6426131" y="2583656"/>
              <a:ext cx="34467" cy="24275"/>
            </a:xfrm>
            <a:custGeom>
              <a:avLst/>
              <a:gdLst/>
              <a:ahLst/>
              <a:cxnLst/>
              <a:rect l="l" t="t" r="r" b="b"/>
              <a:pathLst>
                <a:path w="1001" h="705" extrusionOk="0">
                  <a:moveTo>
                    <a:pt x="177" y="0"/>
                  </a:moveTo>
                  <a:cubicBezTo>
                    <a:pt x="130" y="0"/>
                    <a:pt x="71" y="22"/>
                    <a:pt x="24" y="85"/>
                  </a:cubicBezTo>
                  <a:cubicBezTo>
                    <a:pt x="0" y="133"/>
                    <a:pt x="0" y="228"/>
                    <a:pt x="95" y="299"/>
                  </a:cubicBezTo>
                  <a:lnTo>
                    <a:pt x="762" y="680"/>
                  </a:lnTo>
                  <a:cubicBezTo>
                    <a:pt x="786" y="680"/>
                    <a:pt x="810" y="704"/>
                    <a:pt x="810" y="704"/>
                  </a:cubicBezTo>
                  <a:cubicBezTo>
                    <a:pt x="881" y="704"/>
                    <a:pt x="905" y="680"/>
                    <a:pt x="929" y="657"/>
                  </a:cubicBezTo>
                  <a:cubicBezTo>
                    <a:pt x="1000" y="561"/>
                    <a:pt x="953" y="466"/>
                    <a:pt x="905" y="418"/>
                  </a:cubicBezTo>
                  <a:lnTo>
                    <a:pt x="238" y="14"/>
                  </a:lnTo>
                  <a:cubicBezTo>
                    <a:pt x="222" y="6"/>
                    <a:pt x="201" y="0"/>
                    <a:pt x="1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7146;p81"/>
            <p:cNvSpPr/>
            <p:nvPr/>
          </p:nvSpPr>
          <p:spPr>
            <a:xfrm>
              <a:off x="6403991" y="2667740"/>
              <a:ext cx="36085" cy="9262"/>
            </a:xfrm>
            <a:custGeom>
              <a:avLst/>
              <a:gdLst/>
              <a:ahLst/>
              <a:cxnLst/>
              <a:rect l="l" t="t" r="r" b="b"/>
              <a:pathLst>
                <a:path w="1048" h="269" extrusionOk="0">
                  <a:moveTo>
                    <a:pt x="143" y="1"/>
                  </a:moveTo>
                  <a:cubicBezTo>
                    <a:pt x="48" y="1"/>
                    <a:pt x="0" y="48"/>
                    <a:pt x="0" y="120"/>
                  </a:cubicBezTo>
                  <a:cubicBezTo>
                    <a:pt x="0" y="191"/>
                    <a:pt x="48" y="263"/>
                    <a:pt x="143" y="263"/>
                  </a:cubicBezTo>
                  <a:lnTo>
                    <a:pt x="881" y="263"/>
                  </a:lnTo>
                  <a:cubicBezTo>
                    <a:pt x="898" y="267"/>
                    <a:pt x="913" y="269"/>
                    <a:pt x="928" y="269"/>
                  </a:cubicBezTo>
                  <a:cubicBezTo>
                    <a:pt x="999" y="269"/>
                    <a:pt x="1048" y="222"/>
                    <a:pt x="1048" y="144"/>
                  </a:cubicBezTo>
                  <a:cubicBezTo>
                    <a:pt x="1048" y="48"/>
                    <a:pt x="976" y="1"/>
                    <a:pt x="8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7147;p81"/>
            <p:cNvSpPr/>
            <p:nvPr/>
          </p:nvSpPr>
          <p:spPr>
            <a:xfrm>
              <a:off x="6426131" y="2737742"/>
              <a:ext cx="32814" cy="22691"/>
            </a:xfrm>
            <a:custGeom>
              <a:avLst/>
              <a:gdLst/>
              <a:ahLst/>
              <a:cxnLst/>
              <a:rect l="l" t="t" r="r" b="b"/>
              <a:pathLst>
                <a:path w="953" h="659" extrusionOk="0">
                  <a:moveTo>
                    <a:pt x="837" y="0"/>
                  </a:moveTo>
                  <a:cubicBezTo>
                    <a:pt x="810" y="0"/>
                    <a:pt x="782" y="6"/>
                    <a:pt x="762" y="16"/>
                  </a:cubicBezTo>
                  <a:lnTo>
                    <a:pt x="95" y="397"/>
                  </a:lnTo>
                  <a:cubicBezTo>
                    <a:pt x="24" y="421"/>
                    <a:pt x="0" y="516"/>
                    <a:pt x="24" y="611"/>
                  </a:cubicBezTo>
                  <a:cubicBezTo>
                    <a:pt x="71" y="659"/>
                    <a:pt x="119" y="659"/>
                    <a:pt x="143" y="659"/>
                  </a:cubicBezTo>
                  <a:cubicBezTo>
                    <a:pt x="191" y="659"/>
                    <a:pt x="214" y="659"/>
                    <a:pt x="214" y="635"/>
                  </a:cubicBezTo>
                  <a:lnTo>
                    <a:pt x="881" y="254"/>
                  </a:lnTo>
                  <a:cubicBezTo>
                    <a:pt x="929" y="206"/>
                    <a:pt x="953" y="135"/>
                    <a:pt x="929" y="40"/>
                  </a:cubicBezTo>
                  <a:cubicBezTo>
                    <a:pt x="915" y="12"/>
                    <a:pt x="876" y="0"/>
                    <a:pt x="8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7148;p81"/>
            <p:cNvSpPr/>
            <p:nvPr/>
          </p:nvSpPr>
          <p:spPr>
            <a:xfrm>
              <a:off x="6486801" y="2788633"/>
              <a:ext cx="24619" cy="33296"/>
            </a:xfrm>
            <a:custGeom>
              <a:avLst/>
              <a:gdLst/>
              <a:ahLst/>
              <a:cxnLst/>
              <a:rect l="l" t="t" r="r" b="b"/>
              <a:pathLst>
                <a:path w="715" h="967" extrusionOk="0">
                  <a:moveTo>
                    <a:pt x="560" y="1"/>
                  </a:moveTo>
                  <a:cubicBezTo>
                    <a:pt x="514" y="1"/>
                    <a:pt x="461" y="22"/>
                    <a:pt x="429" y="86"/>
                  </a:cubicBezTo>
                  <a:lnTo>
                    <a:pt x="24" y="729"/>
                  </a:lnTo>
                  <a:cubicBezTo>
                    <a:pt x="0" y="800"/>
                    <a:pt x="0" y="895"/>
                    <a:pt x="96" y="943"/>
                  </a:cubicBezTo>
                  <a:cubicBezTo>
                    <a:pt x="119" y="943"/>
                    <a:pt x="143" y="967"/>
                    <a:pt x="143" y="967"/>
                  </a:cubicBezTo>
                  <a:cubicBezTo>
                    <a:pt x="215" y="967"/>
                    <a:pt x="238" y="943"/>
                    <a:pt x="262" y="919"/>
                  </a:cubicBezTo>
                  <a:lnTo>
                    <a:pt x="667" y="252"/>
                  </a:lnTo>
                  <a:cubicBezTo>
                    <a:pt x="715" y="133"/>
                    <a:pt x="691" y="62"/>
                    <a:pt x="619" y="14"/>
                  </a:cubicBezTo>
                  <a:cubicBezTo>
                    <a:pt x="604" y="6"/>
                    <a:pt x="582" y="1"/>
                    <a:pt x="5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7149;p81"/>
            <p:cNvSpPr/>
            <p:nvPr/>
          </p:nvSpPr>
          <p:spPr>
            <a:xfrm>
              <a:off x="6569612" y="2807949"/>
              <a:ext cx="10709" cy="36120"/>
            </a:xfrm>
            <a:custGeom>
              <a:avLst/>
              <a:gdLst/>
              <a:ahLst/>
              <a:cxnLst/>
              <a:rect l="l" t="t" r="r" b="b"/>
              <a:pathLst>
                <a:path w="311" h="1049" extrusionOk="0">
                  <a:moveTo>
                    <a:pt x="167" y="1"/>
                  </a:moveTo>
                  <a:cubicBezTo>
                    <a:pt x="72" y="1"/>
                    <a:pt x="1" y="49"/>
                    <a:pt x="1" y="144"/>
                  </a:cubicBezTo>
                  <a:lnTo>
                    <a:pt x="1" y="882"/>
                  </a:lnTo>
                  <a:cubicBezTo>
                    <a:pt x="1" y="977"/>
                    <a:pt x="72" y="1049"/>
                    <a:pt x="120" y="1049"/>
                  </a:cubicBezTo>
                  <a:cubicBezTo>
                    <a:pt x="215" y="1049"/>
                    <a:pt x="286" y="977"/>
                    <a:pt x="286" y="882"/>
                  </a:cubicBezTo>
                  <a:lnTo>
                    <a:pt x="286" y="144"/>
                  </a:lnTo>
                  <a:cubicBezTo>
                    <a:pt x="310" y="49"/>
                    <a:pt x="239" y="1"/>
                    <a:pt x="1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7150;p81"/>
            <p:cNvSpPr/>
            <p:nvPr/>
          </p:nvSpPr>
          <p:spPr>
            <a:xfrm>
              <a:off x="6639303" y="2788805"/>
              <a:ext cx="23827" cy="32298"/>
            </a:xfrm>
            <a:custGeom>
              <a:avLst/>
              <a:gdLst/>
              <a:ahLst/>
              <a:cxnLst/>
              <a:rect l="l" t="t" r="r" b="b"/>
              <a:pathLst>
                <a:path w="692" h="938" extrusionOk="0">
                  <a:moveTo>
                    <a:pt x="166" y="0"/>
                  </a:moveTo>
                  <a:cubicBezTo>
                    <a:pt x="144" y="0"/>
                    <a:pt x="120" y="3"/>
                    <a:pt x="96" y="9"/>
                  </a:cubicBezTo>
                  <a:cubicBezTo>
                    <a:pt x="25" y="57"/>
                    <a:pt x="1" y="128"/>
                    <a:pt x="25" y="224"/>
                  </a:cubicBezTo>
                  <a:lnTo>
                    <a:pt x="429" y="890"/>
                  </a:lnTo>
                  <a:cubicBezTo>
                    <a:pt x="453" y="938"/>
                    <a:pt x="501" y="938"/>
                    <a:pt x="549" y="938"/>
                  </a:cubicBezTo>
                  <a:cubicBezTo>
                    <a:pt x="572" y="938"/>
                    <a:pt x="596" y="938"/>
                    <a:pt x="596" y="914"/>
                  </a:cubicBezTo>
                  <a:cubicBezTo>
                    <a:pt x="668" y="867"/>
                    <a:pt x="691" y="795"/>
                    <a:pt x="668" y="700"/>
                  </a:cubicBezTo>
                  <a:lnTo>
                    <a:pt x="310" y="81"/>
                  </a:lnTo>
                  <a:cubicBezTo>
                    <a:pt x="293" y="27"/>
                    <a:pt x="234" y="0"/>
                    <a:pt x="1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7151;p81"/>
            <p:cNvSpPr/>
            <p:nvPr/>
          </p:nvSpPr>
          <p:spPr>
            <a:xfrm>
              <a:off x="6690986" y="2737776"/>
              <a:ext cx="33641" cy="24309"/>
            </a:xfrm>
            <a:custGeom>
              <a:avLst/>
              <a:gdLst/>
              <a:ahLst/>
              <a:cxnLst/>
              <a:rect l="l" t="t" r="r" b="b"/>
              <a:pathLst>
                <a:path w="977" h="706" extrusionOk="0">
                  <a:moveTo>
                    <a:pt x="154" y="0"/>
                  </a:moveTo>
                  <a:cubicBezTo>
                    <a:pt x="103" y="0"/>
                    <a:pt x="54" y="17"/>
                    <a:pt x="24" y="62"/>
                  </a:cubicBezTo>
                  <a:cubicBezTo>
                    <a:pt x="0" y="134"/>
                    <a:pt x="0" y="229"/>
                    <a:pt x="72" y="277"/>
                  </a:cubicBezTo>
                  <a:lnTo>
                    <a:pt x="738" y="658"/>
                  </a:lnTo>
                  <a:cubicBezTo>
                    <a:pt x="762" y="658"/>
                    <a:pt x="810" y="705"/>
                    <a:pt x="810" y="705"/>
                  </a:cubicBezTo>
                  <a:cubicBezTo>
                    <a:pt x="857" y="705"/>
                    <a:pt x="881" y="658"/>
                    <a:pt x="929" y="634"/>
                  </a:cubicBezTo>
                  <a:cubicBezTo>
                    <a:pt x="977" y="515"/>
                    <a:pt x="977" y="420"/>
                    <a:pt x="881" y="396"/>
                  </a:cubicBezTo>
                  <a:lnTo>
                    <a:pt x="238" y="15"/>
                  </a:lnTo>
                  <a:cubicBezTo>
                    <a:pt x="212" y="6"/>
                    <a:pt x="183" y="0"/>
                    <a:pt x="1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7152;p81"/>
            <p:cNvSpPr/>
            <p:nvPr/>
          </p:nvSpPr>
          <p:spPr>
            <a:xfrm>
              <a:off x="6710647" y="2668567"/>
              <a:ext cx="35293" cy="9056"/>
            </a:xfrm>
            <a:custGeom>
              <a:avLst/>
              <a:gdLst/>
              <a:ahLst/>
              <a:cxnLst/>
              <a:rect l="l" t="t" r="r" b="b"/>
              <a:pathLst>
                <a:path w="1025" h="263" extrusionOk="0">
                  <a:moveTo>
                    <a:pt x="144" y="1"/>
                  </a:moveTo>
                  <a:cubicBezTo>
                    <a:pt x="48" y="1"/>
                    <a:pt x="1" y="48"/>
                    <a:pt x="1" y="120"/>
                  </a:cubicBezTo>
                  <a:cubicBezTo>
                    <a:pt x="1" y="215"/>
                    <a:pt x="48" y="262"/>
                    <a:pt x="144" y="262"/>
                  </a:cubicBezTo>
                  <a:lnTo>
                    <a:pt x="882" y="262"/>
                  </a:lnTo>
                  <a:cubicBezTo>
                    <a:pt x="977" y="262"/>
                    <a:pt x="1025" y="215"/>
                    <a:pt x="1025" y="143"/>
                  </a:cubicBezTo>
                  <a:cubicBezTo>
                    <a:pt x="1025" y="48"/>
                    <a:pt x="977" y="1"/>
                    <a:pt x="8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7153;p81"/>
            <p:cNvSpPr/>
            <p:nvPr/>
          </p:nvSpPr>
          <p:spPr>
            <a:xfrm>
              <a:off x="6690986" y="2583794"/>
              <a:ext cx="33641" cy="24137"/>
            </a:xfrm>
            <a:custGeom>
              <a:avLst/>
              <a:gdLst/>
              <a:ahLst/>
              <a:cxnLst/>
              <a:rect l="l" t="t" r="r" b="b"/>
              <a:pathLst>
                <a:path w="977" h="701" extrusionOk="0">
                  <a:moveTo>
                    <a:pt x="809" y="1"/>
                  </a:moveTo>
                  <a:cubicBezTo>
                    <a:pt x="786" y="1"/>
                    <a:pt x="762" y="4"/>
                    <a:pt x="738" y="10"/>
                  </a:cubicBezTo>
                  <a:lnTo>
                    <a:pt x="95" y="414"/>
                  </a:lnTo>
                  <a:cubicBezTo>
                    <a:pt x="24" y="438"/>
                    <a:pt x="0" y="534"/>
                    <a:pt x="24" y="605"/>
                  </a:cubicBezTo>
                  <a:cubicBezTo>
                    <a:pt x="48" y="676"/>
                    <a:pt x="119" y="700"/>
                    <a:pt x="167" y="700"/>
                  </a:cubicBezTo>
                  <a:cubicBezTo>
                    <a:pt x="214" y="700"/>
                    <a:pt x="238" y="700"/>
                    <a:pt x="238" y="676"/>
                  </a:cubicBezTo>
                  <a:lnTo>
                    <a:pt x="881" y="295"/>
                  </a:lnTo>
                  <a:cubicBezTo>
                    <a:pt x="953" y="248"/>
                    <a:pt x="977" y="176"/>
                    <a:pt x="953" y="81"/>
                  </a:cubicBezTo>
                  <a:cubicBezTo>
                    <a:pt x="935" y="27"/>
                    <a:pt x="877" y="1"/>
                    <a:pt x="8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7154;p81"/>
            <p:cNvSpPr/>
            <p:nvPr/>
          </p:nvSpPr>
          <p:spPr>
            <a:xfrm>
              <a:off x="6639303" y="2523158"/>
              <a:ext cx="24654" cy="33916"/>
            </a:xfrm>
            <a:custGeom>
              <a:avLst/>
              <a:gdLst/>
              <a:ahLst/>
              <a:cxnLst/>
              <a:rect l="l" t="t" r="r" b="b"/>
              <a:pathLst>
                <a:path w="716" h="985" extrusionOk="0">
                  <a:moveTo>
                    <a:pt x="548" y="1"/>
                  </a:moveTo>
                  <a:cubicBezTo>
                    <a:pt x="502" y="1"/>
                    <a:pt x="457" y="24"/>
                    <a:pt x="429" y="80"/>
                  </a:cubicBezTo>
                  <a:lnTo>
                    <a:pt x="48" y="747"/>
                  </a:lnTo>
                  <a:cubicBezTo>
                    <a:pt x="1" y="794"/>
                    <a:pt x="1" y="889"/>
                    <a:pt x="96" y="937"/>
                  </a:cubicBezTo>
                  <a:cubicBezTo>
                    <a:pt x="120" y="937"/>
                    <a:pt x="167" y="985"/>
                    <a:pt x="167" y="985"/>
                  </a:cubicBezTo>
                  <a:cubicBezTo>
                    <a:pt x="215" y="985"/>
                    <a:pt x="239" y="937"/>
                    <a:pt x="287" y="913"/>
                  </a:cubicBezTo>
                  <a:lnTo>
                    <a:pt x="668" y="270"/>
                  </a:lnTo>
                  <a:cubicBezTo>
                    <a:pt x="715" y="175"/>
                    <a:pt x="691" y="80"/>
                    <a:pt x="644" y="32"/>
                  </a:cubicBezTo>
                  <a:cubicBezTo>
                    <a:pt x="614" y="12"/>
                    <a:pt x="581" y="1"/>
                    <a:pt x="5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70" r="1055"/>
          <a:stretch/>
        </p:blipFill>
        <p:spPr bwMode="auto">
          <a:xfrm>
            <a:off x="727750" y="792796"/>
            <a:ext cx="7732682" cy="2931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 Mexico Activities Binder by Slidesgo">
  <a:themeElements>
    <a:clrScheme name="Simple Light">
      <a:dk1>
        <a:srgbClr val="434343"/>
      </a:dk1>
      <a:lt1>
        <a:srgbClr val="FFFFFF"/>
      </a:lt1>
      <a:dk2>
        <a:srgbClr val="D9D9D9"/>
      </a:dk2>
      <a:lt2>
        <a:srgbClr val="F9C22D"/>
      </a:lt2>
      <a:accent1>
        <a:srgbClr val="EC9223"/>
      </a:accent1>
      <a:accent2>
        <a:srgbClr val="E74783"/>
      </a:accent2>
      <a:accent3>
        <a:srgbClr val="AB2584"/>
      </a:accent3>
      <a:accent4>
        <a:srgbClr val="DC262D"/>
      </a:accent4>
      <a:accent5>
        <a:srgbClr val="119CDD"/>
      </a:accent5>
      <a:accent6>
        <a:srgbClr val="038D4F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146</Words>
  <Application>Microsoft Office PowerPoint</Application>
  <PresentationFormat>On-screen Show (16:9)</PresentationFormat>
  <Paragraphs>105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6" baseType="lpstr">
      <vt:lpstr>Arial</vt:lpstr>
      <vt:lpstr>Khmer OS Freehand</vt:lpstr>
      <vt:lpstr>Hammersmith One</vt:lpstr>
      <vt:lpstr>Montserrat</vt:lpstr>
      <vt:lpstr>Khmer OS</vt:lpstr>
      <vt:lpstr>Archivo Black</vt:lpstr>
      <vt:lpstr>Khmer OS Content</vt:lpstr>
      <vt:lpstr>Actor</vt:lpstr>
      <vt:lpstr>Balsamiq Sans</vt:lpstr>
      <vt:lpstr>Khmer OS Siemreap</vt:lpstr>
      <vt:lpstr>Jua</vt:lpstr>
      <vt:lpstr>Titan One</vt:lpstr>
      <vt:lpstr> Mexico Activities Binder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Actividades educativas sobre México</dc:title>
  <cp:lastModifiedBy>user</cp:lastModifiedBy>
  <cp:revision>10</cp:revision>
  <dcterms:modified xsi:type="dcterms:W3CDTF">2023-09-25T15:59:31Z</dcterms:modified>
</cp:coreProperties>
</file>