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Khmer OS Content" panose="02000500000000020004" pitchFamily="2" charset="0"/>
      <p:regular r:id="rId14"/>
    </p:embeddedFont>
    <p:embeddedFont>
      <p:font typeface="Squada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6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microsoft.com/office/2007/relationships/hdphoto" Target="../media/hdphoto2.wdp"/><Relationship Id="rId3" Type="http://schemas.openxmlformats.org/officeDocument/2006/relationships/image" Target="../media/image3.png"/><Relationship Id="rId42" Type="http://schemas.openxmlformats.org/officeDocument/2006/relationships/image" Target="../media/image20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openxmlformats.org/officeDocument/2006/relationships/image" Target="../media/image19.png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Relationship Id="rId43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មេរៀនរំឭកទី៣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ថ ផ ស ប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ដំបៅ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សំណេរ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ថៅកែ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បំបៅ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កាផា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6516568" y="10752824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ថែដំបៅសេះ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ចំណុះ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ចរចា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តាខេ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កកូរ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ឆាឆៅ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307841" y="9009520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ថ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01989" y="8979066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14998" y="8979066"/>
            <a:ext cx="30012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7315" y="8979066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3305" b="90000" l="8047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28453" y="1660986"/>
            <a:ext cx="8518491" cy="785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43400" y1="61574" x2="60100" y2="65278"/>
                      </a14:backgroundRemoval>
                    </a14:imgEffect>
                  </a14:imgLayer>
                </a14:imgProps>
              </a:ext>
            </a:extLst>
          </a:blip>
          <a:srcRect l="23119" t="13499" r="20653" b="20239"/>
          <a:stretch/>
        </p:blipFill>
        <p:spPr>
          <a:xfrm>
            <a:off x="5430939" y="1660986"/>
            <a:ext cx="5293314" cy="673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463" b="88889" l="700" r="96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6652" y="2294754"/>
            <a:ext cx="6189177" cy="6684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556" b="86852" l="7900" r="95000">
                        <a14:foregroundMark x1="32500" y1="27593" x2="22300" y2="40000"/>
                        <a14:foregroundMark x1="46600" y1="12870" x2="74400" y2="30556"/>
                        <a14:foregroundMark x1="28700" y1="51481" x2="67200" y2="68056"/>
                        <a14:foregroundMark x1="78400" y1="24630" x2="65700" y2="66389"/>
                        <a14:foregroundMark x1="13600" y1="50556" x2="25300" y2="74259"/>
                        <a14:foregroundMark x1="25500" y1="48981" x2="43100" y2="73796"/>
                        <a14:foregroundMark x1="48800" y1="80926" x2="84800" y2="650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83645" y="2037357"/>
            <a:ext cx="6839069" cy="73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2" y="854657"/>
            <a:ext cx="21957827" cy="11105837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9" y="1976014"/>
            <a:ext cx="22549383" cy="9376649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ចៅបូសះដំបៅ។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ចៅបូ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សះ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ដំបៅ។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87" y="2713008"/>
            <a:ext cx="22492193" cy="8262438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84" y="587561"/>
            <a:ext cx="17544891" cy="13117929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65994" y="44802"/>
            <a:ext cx="13696897" cy="136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61</Words>
  <Application>Microsoft Office PowerPoint</Application>
  <PresentationFormat>Custom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Khmer OS Content</vt:lpstr>
      <vt:lpstr>Squada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28</cp:revision>
  <dcterms:created xsi:type="dcterms:W3CDTF">2006-08-16T00:00:00Z</dcterms:created>
  <dcterms:modified xsi:type="dcterms:W3CDTF">2023-09-15T10:18:53Z</dcterms:modified>
  <dc:identifier>DAFtkKpeR4I</dc:identifier>
</cp:coreProperties>
</file>