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8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C3667-1E48-4BC4-B0FA-7A890BDB152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DBF12-8103-4584-BC4E-B5815AC4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 anchor="ctr">
            <a:normAutofit/>
          </a:bodyPr>
          <a:lstStyle/>
          <a:p>
            <a:r>
              <a:rPr lang="km-KH" sz="40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មេរៀនរំឭកទី៣០ ស្រៈពេញតួ អ អា ឥ ឦ ឧ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000" dirty="0" smtClean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12" y="1592420"/>
            <a:ext cx="7191058" cy="45267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6941" y="754429"/>
            <a:ext cx="10515600" cy="837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99" y="671352"/>
            <a:ext cx="8839201" cy="5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1" y="2120833"/>
            <a:ext cx="575149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ឦសាន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អាសាឍ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ឧសភា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751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ឥឡូវ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ឧកញ៉ា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ដើមខែឧសភា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1267410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ការសរសេរពាក្យ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45" y="853239"/>
            <a:ext cx="2941163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311" y="1851188"/>
            <a:ext cx="4545920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សុភាព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ពិភព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បុរាណ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90908" y="2528346"/>
            <a:ext cx="4841291" cy="2967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គុណ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សេពគប់</a:t>
            </a:r>
            <a:endParaRPr lang="km-KH" sz="5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09" y="649061"/>
            <a:ext cx="4341328" cy="260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513" b="23334"/>
          <a:stretch/>
        </p:blipFill>
        <p:spPr>
          <a:xfrm>
            <a:off x="6237419" y="649817"/>
            <a:ext cx="4205301" cy="260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47" y="3254089"/>
            <a:ext cx="4093328" cy="3061472"/>
          </a:xfrm>
          <a:prstGeom prst="rect">
            <a:avLst/>
          </a:prstGeom>
        </p:spPr>
      </p:pic>
      <p:pic>
        <p:nvPicPr>
          <p:cNvPr id="11" name="Picture 2" descr="Clean Up Kids Images - Free Download on Fre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75" y="3277491"/>
            <a:ext cx="3678466" cy="30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813" y="3277491"/>
            <a:ext cx="3291243" cy="30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132" y="2406228"/>
            <a:ext cx="8619067" cy="39925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km-KH" sz="8000" b="1" dirty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 </a:t>
            </a:r>
            <a:r>
              <a:rPr lang="km-KH" sz="8000" b="1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អា  ឥ  ឦ  </a:t>
            </a:r>
            <a:r>
              <a:rPr lang="km-KH" sz="8000" b="1" dirty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ឧ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96277" y="1244338"/>
            <a:ext cx="6652516" cy="5527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ស្រៈពេញតួ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5619" y="1285182"/>
            <a:ext cx="6652516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មេរៀនរំឭកទី៣០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44132" y="2406228"/>
            <a:ext cx="2131953" cy="18097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km-KH" sz="8000" b="1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</a:t>
            </a:r>
            <a:endParaRPr lang="km-KH" sz="8000" b="1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619" y="1285182"/>
            <a:ext cx="11394016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ការអានស្រៈពេញតួ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20674" y="2406228"/>
            <a:ext cx="2131953" cy="1809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8000" b="1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អា</a:t>
            </a:r>
            <a:endParaRPr lang="km-KH" sz="8000" b="1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7216" y="2406228"/>
            <a:ext cx="2131953" cy="1809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8000" b="1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ឥ</a:t>
            </a:r>
            <a:endParaRPr lang="km-KH" sz="8000" b="1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273758" y="2406228"/>
            <a:ext cx="2131953" cy="1809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8000" b="1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ឦ</a:t>
            </a:r>
            <a:endParaRPr lang="km-KH" sz="8000" b="1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58704" y="4240226"/>
            <a:ext cx="2131953" cy="1809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8000" b="1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ឧ</a:t>
            </a:r>
            <a:endParaRPr lang="km-KH" sz="8000" b="1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8174"/>
            <a:ext cx="10051129" cy="42490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98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ការអានស្រៈពេញតួ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9000" y="962766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rgbClr val="FF0000"/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ការអានពាក្យ</a:t>
            </a:r>
            <a:endParaRPr lang="en-US" dirty="0">
              <a:solidFill>
                <a:srgbClr val="FF0000"/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7" y="2216150"/>
            <a:ext cx="10348913" cy="33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ឦសាន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3359" y="3151604"/>
            <a:ext cx="105156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ឧកញ៉ាឥណសង់អគារធំមួយ។</a:t>
            </a:r>
            <a:endParaRPr lang="en-US" sz="6000" dirty="0">
              <a:latin typeface="Khmer OS" panose="02000500000000020004" pitchFamily="2" charset="0"/>
              <a:ea typeface="+mj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55531" y="1583900"/>
            <a:ext cx="4106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អនាថា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792326"/>
            <a:ext cx="105156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ឧកញ៉ាឥណ</a:t>
            </a: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5400" dirty="0" smtClean="0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សង់</a:t>
            </a: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5400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អគារ</a:t>
            </a: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ធំ</a:t>
            </a: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5400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មួ</a:t>
            </a:r>
            <a:r>
              <a:rPr lang="km-KH" sz="5400" dirty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យ។</a:t>
            </a:r>
            <a:endParaRPr lang="en-US" sz="5400" dirty="0">
              <a:solidFill>
                <a:srgbClr val="FFC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62" y="2249487"/>
            <a:ext cx="9771573" cy="30337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86941" y="754430"/>
            <a:ext cx="10515600" cy="118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Khmer OS Muol Light</vt:lpstr>
      <vt:lpstr>Office Theme</vt:lpstr>
      <vt:lpstr>មេរៀនរំឭកទី៣០ ស្រៈពេញតួ អ អា ឥ ឦ ឧ</vt:lpstr>
      <vt:lpstr>រំឭក</vt:lpstr>
      <vt:lpstr>PowerPoint Presentation</vt:lpstr>
      <vt:lpstr>ស្រៈពេញតួ</vt:lpstr>
      <vt:lpstr>PowerPoint Presentation</vt:lpstr>
      <vt:lpstr>PowerPoint Presentation</vt:lpstr>
      <vt:lpstr>ការអានពាក្យ</vt:lpstr>
      <vt:lpstr>PowerPoint Presentation</vt:lpstr>
      <vt:lpstr>PowerPoint Presentation</vt:lpstr>
      <vt:lpstr>PowerPoint Presentation</vt:lpstr>
      <vt:lpstr>PowerPoint Presentation</vt:lpstr>
      <vt:lpstr>ការសរសេរពាក្យ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មេរៀនរំឭកទី១៥ ព្យញ្ជនៈ ហ៊ អ៊</dc:title>
  <dc:creator>XY-PC</dc:creator>
  <cp:lastModifiedBy>XY-PC</cp:lastModifiedBy>
  <cp:revision>32</cp:revision>
  <dcterms:created xsi:type="dcterms:W3CDTF">2023-09-14T16:20:08Z</dcterms:created>
  <dcterms:modified xsi:type="dcterms:W3CDTF">2023-09-25T07:14:40Z</dcterms:modified>
</cp:coreProperties>
</file>