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8A78-430A-4291-B587-63C802F6AEE8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D1D3D-4B62-4760-AF7B-2D96F566F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20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8A78-430A-4291-B587-63C802F6AEE8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D1D3D-4B62-4760-AF7B-2D96F566F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5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8A78-430A-4291-B587-63C802F6AEE8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D1D3D-4B62-4760-AF7B-2D96F566F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0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8A78-430A-4291-B587-63C802F6AEE8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D1D3D-4B62-4760-AF7B-2D96F566F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63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8A78-430A-4291-B587-63C802F6AEE8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D1D3D-4B62-4760-AF7B-2D96F566F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71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8A78-430A-4291-B587-63C802F6AEE8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D1D3D-4B62-4760-AF7B-2D96F566F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70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8A78-430A-4291-B587-63C802F6AEE8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D1D3D-4B62-4760-AF7B-2D96F566F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81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8A78-430A-4291-B587-63C802F6AEE8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D1D3D-4B62-4760-AF7B-2D96F566F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20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8A78-430A-4291-B587-63C802F6AEE8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D1D3D-4B62-4760-AF7B-2D96F566F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64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8A78-430A-4291-B587-63C802F6AEE8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D1D3D-4B62-4760-AF7B-2D96F566F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2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8A78-430A-4291-B587-63C802F6AEE8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D1D3D-4B62-4760-AF7B-2D96F566F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68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t="-3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28A78-430A-4291-B587-63C802F6AEE8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D1D3D-4B62-4760-AF7B-2D96F566F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4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24300"/>
            <a:ext cx="9144000" cy="1333500"/>
          </a:xfrm>
        </p:spPr>
        <p:txBody>
          <a:bodyPr>
            <a:normAutofit/>
          </a:bodyPr>
          <a:lstStyle/>
          <a:p>
            <a:r>
              <a:rPr lang="km-KH" sz="4000" dirty="0" smtClean="0">
                <a:solidFill>
                  <a:schemeClr val="accent4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ភាសាខ្មែរ ថ្នាក់ទី២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14438"/>
            <a:ext cx="10668000" cy="2387600"/>
          </a:xfrm>
        </p:spPr>
        <p:txBody>
          <a:bodyPr anchor="ctr">
            <a:normAutofit/>
          </a:bodyPr>
          <a:lstStyle/>
          <a:p>
            <a:r>
              <a:rPr lang="km-KH" sz="4000" dirty="0" smtClean="0">
                <a:solidFill>
                  <a:schemeClr val="accent1">
                    <a:lumMod val="75000"/>
                  </a:schemeClr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មេរៀនរំឭកទី៣</a:t>
            </a:r>
            <a:r>
              <a:rPr lang="km-KH" sz="4000" dirty="0">
                <a:solidFill>
                  <a:schemeClr val="accent1">
                    <a:lumMod val="75000"/>
                  </a:schemeClr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១</a:t>
            </a:r>
            <a:r>
              <a:rPr lang="km-KH" sz="4000" dirty="0" smtClean="0">
                <a:solidFill>
                  <a:schemeClr val="accent1">
                    <a:lumMod val="75000"/>
                  </a:schemeClr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 ស្រៈពេញតួ ឩ ឪ ឫ ឬ ឭ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35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624" y="294640"/>
            <a:ext cx="8481828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6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061" y="2120833"/>
            <a:ext cx="5751495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ឩដ្ឋ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ឫ</a:t>
            </a: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កពា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ឬទេ</a:t>
            </a:r>
            <a:endParaRPr lang="en-US" sz="4800" b="1" dirty="0">
              <a:solidFill>
                <a:schemeClr val="accent4">
                  <a:lumMod val="50000"/>
                </a:schemeClr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67237" y="2120833"/>
            <a:ext cx="575149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ឪម៉ាល់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រំឭក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ឫកពាសុភាព</a:t>
            </a:r>
            <a:endParaRPr lang="en-US" sz="4800" b="1" dirty="0">
              <a:solidFill>
                <a:schemeClr val="accent4">
                  <a:lumMod val="50000"/>
                </a:schemeClr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86941" y="754430"/>
            <a:ext cx="10515600" cy="55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ការសរសេរពាក្យ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00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3119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km-KH" sz="8000" dirty="0" smtClean="0">
              <a:solidFill>
                <a:schemeClr val="accent4">
                  <a:lumMod val="50000"/>
                </a:schemeClr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m-KH" sz="8000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សូម</a:t>
            </a:r>
            <a:r>
              <a:rPr lang="km-KH" sz="8000" dirty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អរ</a:t>
            </a:r>
            <a:r>
              <a:rPr lang="km-KH" sz="8000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គុណ !! </a:t>
            </a:r>
            <a:endParaRPr lang="en-US" sz="8000" dirty="0">
              <a:solidFill>
                <a:schemeClr val="accent4">
                  <a:lumMod val="50000"/>
                </a:schemeClr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32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745" y="853239"/>
            <a:ext cx="2941163" cy="113974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54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រំឭក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9311" y="1851188"/>
            <a:ext cx="4545920" cy="3645023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ឧសភា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អាហារ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ឥសី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90908" y="2528346"/>
            <a:ext cx="4841291" cy="2967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អនាគត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ឦសាន</a:t>
            </a:r>
            <a:endParaRPr lang="km-KH" sz="5400" dirty="0"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15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304" y="259280"/>
            <a:ext cx="4220517" cy="3429170"/>
          </a:xfrm>
          <a:prstGeom prst="rect">
            <a:avLst/>
          </a:prstGeom>
        </p:spPr>
      </p:pic>
      <p:pic>
        <p:nvPicPr>
          <p:cNvPr id="2050" name="Picture 2" descr="Watermelon Cartoon Images – Browse 65,073 Stock Photos, Vectors, and Video  | Adobe 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904" y="259449"/>
            <a:ext cx="428625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7880" y="3576686"/>
            <a:ext cx="3100008" cy="3100008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068646" y="3923514"/>
            <a:ext cx="3154750" cy="24063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7200" dirty="0" smtClean="0">
                <a:solidFill>
                  <a:srgbClr val="0070C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?</a:t>
            </a:r>
            <a:endParaRPr lang="en-US" sz="72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304" y="3576686"/>
            <a:ext cx="3882859" cy="30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9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744132" y="2406228"/>
            <a:ext cx="8619067" cy="399256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30000"/>
              </a:lnSpc>
              <a:buNone/>
            </a:pPr>
            <a:r>
              <a:rPr lang="km-KH" sz="8000" b="1" dirty="0" smtClean="0">
                <a:solidFill>
                  <a:schemeClr val="accent2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ឩ ឪ ឫ ឬ ឭ</a:t>
            </a:r>
            <a:endParaRPr lang="km-KH" sz="8000" b="1" dirty="0">
              <a:solidFill>
                <a:schemeClr val="accent2">
                  <a:lumMod val="50000"/>
                </a:schemeClr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96277" y="1244338"/>
            <a:ext cx="6652516" cy="55276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6000" dirty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ស្រៈពេញតួ</a:t>
            </a:r>
            <a:endParaRPr lang="en-US" sz="60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55619" y="1285182"/>
            <a:ext cx="6652516" cy="55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6000" dirty="0" smtClean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មេរៀនរំឭកទី៣១</a:t>
            </a:r>
            <a:endParaRPr lang="en-US" sz="60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33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86941" y="754430"/>
            <a:ext cx="10515600" cy="5527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</a:pPr>
            <a:r>
              <a:rPr lang="km-KH" dirty="0" smtClean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ការអានស្រៈពេញតួ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134" y="2018030"/>
            <a:ext cx="9358465" cy="400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2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6941" y="754430"/>
            <a:ext cx="10515600" cy="55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rgbClr val="FF000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ការអានពាក្យ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055" y="2334577"/>
            <a:ext cx="10381371" cy="328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8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58333" y="1583900"/>
            <a:ext cx="47424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6000" dirty="0" smtClean="0">
                <a:solidFill>
                  <a:srgbClr val="0070C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ឫកពា</a:t>
            </a:r>
            <a:endParaRPr lang="en-US" sz="6000" dirty="0">
              <a:solidFill>
                <a:srgbClr val="0070C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95400" y="3100804"/>
            <a:ext cx="10515600" cy="4131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ឩដ្ឋស៊ីឪឡឹករបស់ឪពុកឧសភា។</a:t>
            </a:r>
            <a:endParaRPr lang="en-US" sz="5400" dirty="0">
              <a:latin typeface="Khmer OS" panose="02000500000000020004" pitchFamily="2" charset="0"/>
              <a:ea typeface="+mj-ea"/>
              <a:cs typeface="Khmer OS" panose="02000500000000020004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75680" y="1583900"/>
            <a:ext cx="4114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6000" dirty="0" smtClean="0">
                <a:solidFill>
                  <a:schemeClr val="accent2">
                    <a:lumMod val="75000"/>
                  </a:schemeClr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រំឭក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95400" y="4668845"/>
            <a:ext cx="10515600" cy="2856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m-KH" sz="5400" dirty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ឩដ្ឋ/</a:t>
            </a:r>
            <a:r>
              <a:rPr lang="km-KH" sz="5400" dirty="0">
                <a:solidFill>
                  <a:schemeClr val="accent6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ស៊ី/</a:t>
            </a:r>
            <a:r>
              <a:rPr lang="km-KH" sz="5400" dirty="0">
                <a:solidFill>
                  <a:srgbClr val="7030A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ឪឡឹក/</a:t>
            </a:r>
            <a:r>
              <a:rPr lang="km-KH" sz="5400" dirty="0">
                <a:solidFill>
                  <a:srgbClr val="0070C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របស់/</a:t>
            </a:r>
            <a:r>
              <a:rPr lang="km-KH" sz="5400" dirty="0">
                <a:solidFill>
                  <a:srgbClr val="FFC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ឪពុក/</a:t>
            </a:r>
            <a:r>
              <a:rPr lang="km-KH" sz="5400" dirty="0" smtClean="0">
                <a:solidFill>
                  <a:srgbClr val="FF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ឧសភា។</a:t>
            </a:r>
            <a:endParaRPr lang="en-US" sz="5400" dirty="0">
              <a:solidFill>
                <a:srgbClr val="FF0000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77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6941" y="754430"/>
            <a:ext cx="10515600" cy="55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rgbClr val="00206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ការអានល្បះ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49" y="2302192"/>
            <a:ext cx="9701261" cy="312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88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86941" y="754430"/>
            <a:ext cx="10515600" cy="55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dirty="0">
                <a:solidFill>
                  <a:schemeClr val="accent4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ការអានអត្ថបទខ្លី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510" y="1532572"/>
            <a:ext cx="7339454" cy="506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97</Words>
  <Application>Microsoft Office PowerPoint</Application>
  <PresentationFormat>Widescreen</PresentationFormat>
  <Paragraphs>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Khmer OS</vt:lpstr>
      <vt:lpstr>Khmer OS Bokor</vt:lpstr>
      <vt:lpstr>Khmer OS Muol Light</vt:lpstr>
      <vt:lpstr>Office Theme</vt:lpstr>
      <vt:lpstr>មេរៀនរំឭកទី៣១ ស្រៈពេញតួ ឩ ឪ ឫ ឬ ឭ</vt:lpstr>
      <vt:lpstr>រំឭក</vt:lpstr>
      <vt:lpstr>PowerPoint Presentation</vt:lpstr>
      <vt:lpstr>ស្រៈពេញតួ</vt:lpstr>
      <vt:lpstr>ការអានស្រៈពេញតួ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TEMAOS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មេរៀនរំឭកទី៣០ ស្រៈពេញតួ អ អា ឥ ឦ ឧ</dc:title>
  <dc:creator>XY-PC</dc:creator>
  <cp:lastModifiedBy>XY-PC</cp:lastModifiedBy>
  <cp:revision>30</cp:revision>
  <dcterms:created xsi:type="dcterms:W3CDTF">2023-09-14T16:56:57Z</dcterms:created>
  <dcterms:modified xsi:type="dcterms:W3CDTF">2023-09-24T09:19:47Z</dcterms:modified>
</cp:coreProperties>
</file>