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62E-3E6D-4B70-B44F-8B8D9F7E036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668-F2A1-4DDC-BE5B-221C5D19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6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62E-3E6D-4B70-B44F-8B8D9F7E036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668-F2A1-4DDC-BE5B-221C5D19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2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62E-3E6D-4B70-B44F-8B8D9F7E036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668-F2A1-4DDC-BE5B-221C5D19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62E-3E6D-4B70-B44F-8B8D9F7E036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668-F2A1-4DDC-BE5B-221C5D19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62E-3E6D-4B70-B44F-8B8D9F7E036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668-F2A1-4DDC-BE5B-221C5D19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1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62E-3E6D-4B70-B44F-8B8D9F7E036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668-F2A1-4DDC-BE5B-221C5D19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7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62E-3E6D-4B70-B44F-8B8D9F7E036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668-F2A1-4DDC-BE5B-221C5D19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62E-3E6D-4B70-B44F-8B8D9F7E036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668-F2A1-4DDC-BE5B-221C5D19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62E-3E6D-4B70-B44F-8B8D9F7E036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668-F2A1-4DDC-BE5B-221C5D19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7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62E-3E6D-4B70-B44F-8B8D9F7E036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668-F2A1-4DDC-BE5B-221C5D19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E62E-3E6D-4B70-B44F-8B8D9F7E036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D668-F2A1-4DDC-BE5B-221C5D19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E62E-3E6D-4B70-B44F-8B8D9F7E036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D668-F2A1-4DDC-BE5B-221C5D19A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8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400" dirty="0" smtClean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4438"/>
            <a:ext cx="10668000" cy="2387600"/>
          </a:xfrm>
        </p:spPr>
        <p:txBody>
          <a:bodyPr anchor="ctr">
            <a:normAutofit/>
          </a:bodyPr>
          <a:lstStyle/>
          <a:p>
            <a:r>
              <a:rPr lang="km-KH" sz="4000" dirty="0" smtClean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មេរៀនរំឭកទី៣២ ស្រៈពេញតួ ឮ ឯ ឰ ឱ ឳ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80" y="61912"/>
            <a:ext cx="788416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61" y="2120833"/>
            <a:ext cx="575149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ឰដ៏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ឩដ្ឋ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ក្រឳ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7514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ឯណា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ឮទេ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ឱសថបុរាណ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ការសរសេរពាក្យ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1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km-KH" sz="8000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សូម</a:t>
            </a:r>
            <a:r>
              <a:rPr lang="km-KH" sz="8000" dirty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អរ</a:t>
            </a: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គុណ !!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45" y="853239"/>
            <a:ext cx="2941163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030" y="1200739"/>
            <a:ext cx="4545920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ឩដ្ឋ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ឫកពា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ឪពុក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9762" y="1877897"/>
            <a:ext cx="4841291" cy="2967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រំឭក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ឬទេ</a:t>
            </a:r>
            <a:endParaRPr lang="km-KH" sz="60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jamas doodle vector. | Can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3"/>
          <a:stretch/>
        </p:blipFill>
        <p:spPr bwMode="auto">
          <a:xfrm>
            <a:off x="827434" y="69790"/>
            <a:ext cx="4006602" cy="386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um Vector | Businessmen are choosing future a path, vector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56" y="69790"/>
            <a:ext cx="4035633" cy="38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emium Vector | Pills and liquids medicine for children kawaii doodle flat vector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09" y="3616582"/>
            <a:ext cx="3665061" cy="327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irando al cielo para entender el cambio climático – www.Entrevisttas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8" y="3616582"/>
            <a:ext cx="4327525" cy="32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685" y="3616582"/>
            <a:ext cx="3481407" cy="32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8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744132" y="2406228"/>
            <a:ext cx="8619067" cy="39925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km-KH" sz="8000" b="1" dirty="0" smtClean="0">
                <a:solidFill>
                  <a:schemeClr val="accent2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ឮ ឯ ឰ ឱ ឳ</a:t>
            </a:r>
            <a:endParaRPr lang="km-KH" sz="8000" b="1" dirty="0">
              <a:solidFill>
                <a:schemeClr val="accent2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96277" y="1244338"/>
            <a:ext cx="6652516" cy="5527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ស្រៈពេញតួ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5619" y="1285182"/>
            <a:ext cx="6652516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មេរៀនរំឭកទី៣</a:t>
            </a:r>
            <a:r>
              <a:rPr lang="km-KH" sz="60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២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7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ការអានស្រៈពេញតួ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04" y="1855470"/>
            <a:ext cx="9893073" cy="4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49" y="2024697"/>
            <a:ext cx="10788651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ឰដ៏អាកាស</a:t>
            </a:r>
            <a:endParaRPr lang="en-US" sz="60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>
                <a:latin typeface="Khmer OS" panose="02000500000000020004" pitchFamily="2" charset="0"/>
                <a:cs typeface="Khmer OS" panose="02000500000000020004" pitchFamily="2" charset="0"/>
              </a:rPr>
              <a:t>ពពករសាត់ឰដ៏</a:t>
            </a: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អាកាស</a:t>
            </a:r>
            <a:r>
              <a:rPr lang="km-KH" sz="5400" dirty="0">
                <a:latin typeface="Khmer OS" panose="02000500000000020004" pitchFamily="2" charset="0"/>
                <a:cs typeface="Khmer OS" panose="02000500000000020004" pitchFamily="2" charset="0"/>
              </a:rPr>
              <a:t>។</a:t>
            </a:r>
            <a:endParaRPr lang="en-US" sz="5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ឱសថ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4668845"/>
            <a:ext cx="105156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ពពក/</a:t>
            </a:r>
            <a:r>
              <a:rPr lang="km-KH" sz="5400" dirty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រសាត់/</a:t>
            </a:r>
            <a:r>
              <a:rPr lang="km-KH" sz="5400" dirty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ឰដ៏អាកា</a:t>
            </a:r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ស។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67" y="2095817"/>
            <a:ext cx="10628874" cy="31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166" y="1307198"/>
            <a:ext cx="76771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9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94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Khmer OS</vt:lpstr>
      <vt:lpstr>Khmer OS Bokor</vt:lpstr>
      <vt:lpstr>Khmer OS Muol Light</vt:lpstr>
      <vt:lpstr>Office Theme</vt:lpstr>
      <vt:lpstr>មេរៀនរំឭកទី៣២ ស្រៈពេញតួ ឮ ឯ ឰ ឱ ឳ</vt:lpstr>
      <vt:lpstr>រំឭក</vt:lpstr>
      <vt:lpstr>PowerPoint Presentation</vt:lpstr>
      <vt:lpstr>ស្រៈពេញតួ</vt:lpstr>
      <vt:lpstr>ការអានស្រៈពេញតួ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មេរៀនរំឭកទី៣២ ស្រៈពេញតួ ឩ ឪ ឫ ឬ ឭ</dc:title>
  <dc:creator>XY-PC</dc:creator>
  <cp:lastModifiedBy>XY-PC</cp:lastModifiedBy>
  <cp:revision>33</cp:revision>
  <dcterms:created xsi:type="dcterms:W3CDTF">2023-09-14T17:27:07Z</dcterms:created>
  <dcterms:modified xsi:type="dcterms:W3CDTF">2023-09-24T09:19:44Z</dcterms:modified>
</cp:coreProperties>
</file>