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59" r:id="rId5"/>
    <p:sldId id="260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8F62-74A0-4309-B416-E81EE6F75A1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C7E7-D28B-4C94-B959-FFDA0C0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5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8F62-74A0-4309-B416-E81EE6F75A1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C7E7-D28B-4C94-B959-FFDA0C0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3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8F62-74A0-4309-B416-E81EE6F75A1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C7E7-D28B-4C94-B959-FFDA0C0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8F62-74A0-4309-B416-E81EE6F75A1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C7E7-D28B-4C94-B959-FFDA0C0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8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8F62-74A0-4309-B416-E81EE6F75A1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C7E7-D28B-4C94-B959-FFDA0C0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5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8F62-74A0-4309-B416-E81EE6F75A1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C7E7-D28B-4C94-B959-FFDA0C0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3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8F62-74A0-4309-B416-E81EE6F75A1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C7E7-D28B-4C94-B959-FFDA0C0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8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8F62-74A0-4309-B416-E81EE6F75A1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C7E7-D28B-4C94-B959-FFDA0C0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7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8F62-74A0-4309-B416-E81EE6F75A1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C7E7-D28B-4C94-B959-FFDA0C0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8F62-74A0-4309-B416-E81EE6F75A1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C7E7-D28B-4C94-B959-FFDA0C0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2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8F62-74A0-4309-B416-E81EE6F75A1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C7E7-D28B-4C94-B959-FFDA0C0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2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 l="-4000" t="-2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F8F62-74A0-4309-B416-E81EE6F75A1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DC7E7-D28B-4C94-B959-FFDA0C0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2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400" dirty="0" smtClean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4438"/>
            <a:ext cx="10668000" cy="2387600"/>
          </a:xfrm>
        </p:spPr>
        <p:txBody>
          <a:bodyPr anchor="ctr">
            <a:normAutofit/>
          </a:bodyPr>
          <a:lstStyle/>
          <a:p>
            <a:r>
              <a:rPr lang="km-KH" sz="4800" b="1" dirty="0" smtClean="0">
                <a:solidFill>
                  <a:schemeClr val="accent1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មេរៀនរំឭកទី៣៣ ផ្ញើជើង ក្ដ ក្ប ក្ស ក្អ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67" y="2095817"/>
            <a:ext cx="10638737" cy="30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8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16" y="1307198"/>
            <a:ext cx="8180650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323850"/>
            <a:ext cx="923925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ក្អាត់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ក្បោះក្បាយ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ក្បូរក្បាច់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59867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ក្អេងក្អាង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ក្សេមក្សាន្ត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រៀបរាប់ក្បោះក្បាយ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ការសរសេរពាក្យ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31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km-KH" sz="8000" dirty="0" smtClean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សូម</a:t>
            </a:r>
            <a:r>
              <a:rPr lang="km-KH" sz="8000" dirty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អរ</a:t>
            </a: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គុណ !! </a:t>
            </a:r>
            <a:endParaRPr lang="en-US" sz="8000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2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311" y="1851188"/>
            <a:ext cx="4545920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6600" dirty="0" smtClean="0">
                <a:latin typeface="Khmer OS" panose="02000500000000020004" pitchFamily="2" charset="0"/>
                <a:cs typeface="Khmer OS" panose="02000500000000020004" pitchFamily="2" charset="0"/>
              </a:rPr>
              <a:t>ឫកពា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6600" dirty="0" smtClean="0">
                <a:latin typeface="Khmer OS" panose="02000500000000020004" pitchFamily="2" charset="0"/>
                <a:cs typeface="Khmer OS" panose="02000500000000020004" pitchFamily="2" charset="0"/>
              </a:rPr>
              <a:t>ឰដ៏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6600" dirty="0" smtClean="0">
                <a:latin typeface="Khmer OS" panose="02000500000000020004" pitchFamily="2" charset="0"/>
                <a:cs typeface="Khmer OS" panose="02000500000000020004" pitchFamily="2" charset="0"/>
              </a:rPr>
              <a:t>ឪឡឹក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6600" dirty="0" smtClean="0">
                <a:latin typeface="Khmer OS" panose="02000500000000020004" pitchFamily="2" charset="0"/>
                <a:cs typeface="Khmer OS" panose="02000500000000020004" pitchFamily="2" charset="0"/>
              </a:rPr>
              <a:t>ឱសថ</a:t>
            </a:r>
            <a:endParaRPr lang="km-KH" sz="66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7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្ដ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្ប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្ស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្អ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152188" y="4250465"/>
            <a:ext cx="1775994" cy="1439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ក្ដ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843932" y="4111682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ក្ប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76" y="808489"/>
            <a:ext cx="4767819" cy="3818055"/>
          </a:xfrm>
          <a:prstGeom prst="rect">
            <a:avLst/>
          </a:prstGeom>
        </p:spPr>
      </p:pic>
      <p:pic>
        <p:nvPicPr>
          <p:cNvPr id="2052" name="Picture 4" descr="Slideshow: Body parts (language - parts of the body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9" r="9769" b="20184"/>
          <a:stretch/>
        </p:blipFill>
        <p:spPr bwMode="auto">
          <a:xfrm>
            <a:off x="6695819" y="808489"/>
            <a:ext cx="4635500" cy="381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2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7255910" y="4221448"/>
            <a:ext cx="3154750" cy="66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ក្អ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14376" y="4118144"/>
            <a:ext cx="3154750" cy="666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ក្ស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1026" name="Picture 2" descr="Cartoon king holding a golden scepter 5161816 Vector Art at Vectee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88" y="276490"/>
            <a:ext cx="2244725" cy="38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ភូមិ​ឆ្នាំងដី អត្ដសញ្ញាណ​ខេត្តកំពង់ឆ្នាំង​ជួយ​លើកកម្ពស់​ទេសចរណ៍វប្បធម៌ |  ភ្នំពេញ ប៉ុស្ដិ៍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8" t="17166"/>
          <a:stretch/>
        </p:blipFill>
        <p:spPr bwMode="auto">
          <a:xfrm>
            <a:off x="6926006" y="638345"/>
            <a:ext cx="3814559" cy="337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7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ក្ដ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ក្ប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ក្ស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ក្អ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41" y="1666770"/>
            <a:ext cx="10368936" cy="46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1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81" y="2079148"/>
            <a:ext cx="10272120" cy="34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ក្អាកក្អាយ</a:t>
            </a:r>
            <a:endParaRPr lang="en-US" sz="60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យាយចាន់ចងក្បិនជិះទូកក្ដោង។</a:t>
            </a:r>
            <a:endParaRPr lang="en-US" sz="54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ក្សិណនោះ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5400" y="4668845"/>
            <a:ext cx="105156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យាយចាន់/</a:t>
            </a:r>
            <a:r>
              <a:rPr lang="km-KH" sz="5400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ចង/</a:t>
            </a:r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ក្បិន/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ជិះ/</a:t>
            </a:r>
            <a:r>
              <a:rPr lang="km-KH" sz="5400" dirty="0" smtClean="0">
                <a:solidFill>
                  <a:schemeClr val="accent4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ទូកក្ដោង។</a:t>
            </a:r>
            <a:endParaRPr lang="en-US" sz="5400" dirty="0">
              <a:solidFill>
                <a:schemeClr val="accent4">
                  <a:lumMod val="75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97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មេរៀនរំឭកទី៣៣ ផ្ញើជើង ក្ដ ក្ប ក្ស ក្អ</vt:lpstr>
      <vt:lpstr>រំឭក</vt:lpstr>
      <vt:lpstr>ជើងព្យញ្ជនៈ</vt:lpstr>
      <vt:lpstr>PowerPoint Presentation</vt:lpstr>
      <vt:lpstr>PowerPoint Presentation</vt:lpstr>
      <vt:lpstr>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មេរៀនរំឭកទី៣២ ស្រៈពេញតួ ឮ ឯ ឰ ឱ ឳ</dc:title>
  <dc:creator>XY-PC</dc:creator>
  <cp:lastModifiedBy>XY-PC</cp:lastModifiedBy>
  <cp:revision>28</cp:revision>
  <dcterms:created xsi:type="dcterms:W3CDTF">2023-09-15T21:33:13Z</dcterms:created>
  <dcterms:modified xsi:type="dcterms:W3CDTF">2023-10-05T11:20:18Z</dcterms:modified>
</cp:coreProperties>
</file>