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AF1-BA2B-4378-A2C3-1FEE00147B3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7412-AF1E-44E8-A031-89554EE48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9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AF1-BA2B-4378-A2C3-1FEE00147B3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7412-AF1E-44E8-A031-89554EE48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1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AF1-BA2B-4378-A2C3-1FEE00147B3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7412-AF1E-44E8-A031-89554EE48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0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AF1-BA2B-4378-A2C3-1FEE00147B3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7412-AF1E-44E8-A031-89554EE48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AF1-BA2B-4378-A2C3-1FEE00147B3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7412-AF1E-44E8-A031-89554EE48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75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AF1-BA2B-4378-A2C3-1FEE00147B3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7412-AF1E-44E8-A031-89554EE48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5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AF1-BA2B-4378-A2C3-1FEE00147B3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7412-AF1E-44E8-A031-89554EE48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0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AF1-BA2B-4378-A2C3-1FEE00147B3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7412-AF1E-44E8-A031-89554EE48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AF1-BA2B-4378-A2C3-1FEE00147B3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7412-AF1E-44E8-A031-89554EE48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6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AF1-BA2B-4378-A2C3-1FEE00147B3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7412-AF1E-44E8-A031-89554EE48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8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E8AF1-BA2B-4378-A2C3-1FEE00147B3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A7412-AF1E-44E8-A031-89554EE48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20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 l="-34000" t="-22000" r="-23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E8AF1-BA2B-4378-A2C3-1FEE00147B3D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A7412-AF1E-44E8-A031-89554EE48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4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4438"/>
            <a:ext cx="10668000" cy="2387600"/>
          </a:xfrm>
        </p:spPr>
        <p:txBody>
          <a:bodyPr anchor="ctr">
            <a:normAutofit/>
          </a:bodyPr>
          <a:lstStyle/>
          <a:p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មេរៀនរំឭកទី៣</a:t>
            </a:r>
            <a:r>
              <a:rPr lang="km-KH" sz="4800" b="1" dirty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៤</a:t>
            </a:r>
            <a:r>
              <a:rPr lang="km-KH" sz="48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ផ្ញើជើង ក្ង ក្ន ក្ម ក្រ ក្ល</a:t>
            </a:r>
            <a:endParaRPr lang="en-US" sz="48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9967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13" y="2341562"/>
            <a:ext cx="10566028" cy="35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975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297" y="1307198"/>
            <a:ext cx="7608888" cy="548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6768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347662"/>
            <a:ext cx="932497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78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ក្រហេងក្រហូង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ក្លែបក្លិន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ក្មេងក្មាង</a:t>
            </a:r>
            <a:endParaRPr lang="en-US" sz="4800" b="1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598670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ក្រៀមក្រោះ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ក្ងិចក្ងក់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ទំនិញក្លែងក្លាយ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ការសរសេរពាក្យ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5399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31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km-KH" sz="8000" dirty="0" smtClean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សូម</a:t>
            </a:r>
            <a:r>
              <a:rPr lang="km-KH" sz="8000" dirty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អរ</a:t>
            </a:r>
            <a:r>
              <a:rPr lang="km-KH" sz="8000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គុណ !! </a:t>
            </a:r>
            <a:endParaRPr lang="en-US" sz="8000" dirty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3157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ក្បូរក្បាច់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ក្អេងក្អាង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ទូកក្ដោង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ក្សេមក្សាន្ត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6000" dirty="0" smtClean="0">
                <a:latin typeface="Khmer OS" panose="02000500000000020004" pitchFamily="2" charset="0"/>
                <a:cs typeface="Khmer OS" panose="02000500000000020004" pitchFamily="2" charset="0"/>
              </a:rPr>
              <a:t>ចងក្បិន</a:t>
            </a:r>
            <a:endParaRPr lang="km-KH" sz="6000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8118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6068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</a:t>
            </a:r>
            <a:r>
              <a:rPr lang="km-KH" sz="6600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ង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84975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03882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្ម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2278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្រ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338294" y="1690688"/>
            <a:ext cx="1429998" cy="2343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46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274552" y="4250465"/>
            <a:ext cx="1775994" cy="1439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80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ក្ង</a:t>
            </a:r>
            <a:endParaRPr lang="en-US" sz="80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023042" y="4111682"/>
            <a:ext cx="1604868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80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ក្ន</a:t>
            </a:r>
            <a:endParaRPr lang="en-US" sz="80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1026" name="Picture 2" descr="ស្នេហារបស់សត្វក្ងាន – KHMER 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8" y="1182937"/>
            <a:ext cx="5112547" cy="306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mium Vector | Cute cat in box cartoon de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194" y="708563"/>
            <a:ext cx="3940246" cy="394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05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8786749" y="4009090"/>
            <a:ext cx="2108953" cy="66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8000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ក្ល</a:t>
            </a:r>
            <a:endParaRPr lang="en-US" sz="8000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472302" y="4118143"/>
            <a:ext cx="1912534" cy="666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80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ក្ម</a:t>
            </a:r>
            <a:endParaRPr lang="en-US" sz="80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780838" y="4138831"/>
            <a:ext cx="2609909" cy="6663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80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ក្រ</a:t>
            </a:r>
            <a:endParaRPr lang="en-US" sz="80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1026" name="Picture 2" descr="Little Kids Cartoon Children Playing Together PNG Images | PSD Free  Download - Pikbe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767672"/>
            <a:ext cx="3587139" cy="32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Follow Your Nose - TV Trop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312" y="767672"/>
            <a:ext cx="3784359" cy="32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116" y="767672"/>
            <a:ext cx="3305355" cy="324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073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ផ្ញើ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66068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ក្ង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84975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</a:t>
            </a: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03882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ក្ម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322789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ក្រ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338294" y="1690688"/>
            <a:ext cx="1429998" cy="2343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ក្ល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68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41" y="1476374"/>
            <a:ext cx="10385292" cy="463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6507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92" y="1974850"/>
            <a:ext cx="11187897" cy="38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9252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ក្លាហាន</a:t>
            </a:r>
            <a:endParaRPr lang="en-US" sz="60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03300" y="3100804"/>
            <a:ext cx="10807700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ប៉ូលិសក្រុងចាប់ទំនិញក្លែងក្លាយ។</a:t>
            </a:r>
            <a:endParaRPr lang="en-US" sz="5400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60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កោតក្រែង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03300" y="4668845"/>
            <a:ext cx="10807700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5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ប៉ូលិសក្រុង/</a:t>
            </a:r>
            <a:r>
              <a:rPr lang="km-KH" sz="54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ចាប់/</a:t>
            </a:r>
            <a:r>
              <a:rPr lang="km-KH" sz="54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ទំនិញ/</a:t>
            </a:r>
            <a:r>
              <a:rPr lang="km-KH" sz="54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ក្លែងក្លាយ។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848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101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មេរៀនរំឭកទី៣៤ ផ្ញើជើង ក្ង ក្ន ក្ម ក្រ ក្ល</vt:lpstr>
      <vt:lpstr>រំឭក</vt:lpstr>
      <vt:lpstr>ជើងព្យញ្ជនៈ</vt:lpstr>
      <vt:lpstr>PowerPoint Presentation</vt:lpstr>
      <vt:lpstr>PowerPoint Presentation</vt:lpstr>
      <vt:lpstr>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មេរៀនរំឭកទី៣៤ ផ្ញើជើង ក្ង ក្ន ក្ម ក្រ ក្ល</dc:title>
  <dc:creator>XY-PC</dc:creator>
  <cp:lastModifiedBy>XY-PC</cp:lastModifiedBy>
  <cp:revision>17</cp:revision>
  <dcterms:created xsi:type="dcterms:W3CDTF">2023-09-15T21:59:14Z</dcterms:created>
  <dcterms:modified xsi:type="dcterms:W3CDTF">2023-10-05T11:20:14Z</dcterms:modified>
</cp:coreProperties>
</file>