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721F-F300-40C1-870B-60275AB16821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E198-5078-4A3D-95C3-AABC73E0A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5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721F-F300-40C1-870B-60275AB16821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E198-5078-4A3D-95C3-AABC73E0A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721F-F300-40C1-870B-60275AB16821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E198-5078-4A3D-95C3-AABC73E0A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80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721F-F300-40C1-870B-60275AB16821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E198-5078-4A3D-95C3-AABC73E0A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3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721F-F300-40C1-870B-60275AB16821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E198-5078-4A3D-95C3-AABC73E0A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4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721F-F300-40C1-870B-60275AB16821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E198-5078-4A3D-95C3-AABC73E0A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9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721F-F300-40C1-870B-60275AB16821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E198-5078-4A3D-95C3-AABC73E0A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0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721F-F300-40C1-870B-60275AB16821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E198-5078-4A3D-95C3-AABC73E0A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0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721F-F300-40C1-870B-60275AB16821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E198-5078-4A3D-95C3-AABC73E0A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39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721F-F300-40C1-870B-60275AB16821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E198-5078-4A3D-95C3-AABC73E0A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9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721F-F300-40C1-870B-60275AB16821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E198-5078-4A3D-95C3-AABC73E0A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2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4000"/>
            <a:lum/>
          </a:blip>
          <a:srcRect/>
          <a:stretch>
            <a:fillRect l="-7000" t="-13000" r="-7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E721F-F300-40C1-870B-60275AB16821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2E198-5078-4A3D-95C3-AABC73E0A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4300"/>
            <a:ext cx="9144000" cy="1333500"/>
          </a:xfrm>
        </p:spPr>
        <p:txBody>
          <a:bodyPr>
            <a:normAutofit/>
          </a:bodyPr>
          <a:lstStyle/>
          <a:p>
            <a:r>
              <a:rPr lang="km-KH" sz="4400" dirty="0" smtClean="0">
                <a:solidFill>
                  <a:schemeClr val="accent2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ភាសាខ្មែរ ថ្នាក់ទី២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4438"/>
            <a:ext cx="10668000" cy="2387600"/>
          </a:xfrm>
        </p:spPr>
        <p:txBody>
          <a:bodyPr anchor="ctr">
            <a:normAutofit/>
          </a:bodyPr>
          <a:lstStyle/>
          <a:p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មេរៀនរំឭកទី៣</a:t>
            </a:r>
            <a:r>
              <a:rPr lang="km-KH" sz="4800" b="1" dirty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៥</a:t>
            </a:r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 ផ្ញើជើង ខ្ច ខ្ញ ខ្ត ខ្ន</a:t>
            </a:r>
            <a:endParaRPr lang="en-US" sz="4800" b="1" dirty="0">
              <a:solidFill>
                <a:srgbClr val="C0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9561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00206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ការអានល្បះ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139" y="2045652"/>
            <a:ext cx="10407203" cy="356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9918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6941" y="499621"/>
            <a:ext cx="10515600" cy="807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dirty="0">
                <a:solidFill>
                  <a:schemeClr val="accent4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ការអានអត្ថបទខ្លី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095" y="1307198"/>
            <a:ext cx="7637291" cy="498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2159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1" y="428537"/>
            <a:ext cx="8920480" cy="589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5046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07" y="2120833"/>
            <a:ext cx="618835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ខ្ញៀវខ្ញារ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ខ្តត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ខ្នើយ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7237" y="2120833"/>
            <a:ext cx="59867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ខ្នះខ្នែង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ខ្ចាត់ខ្ចាយ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រត់ខ្ចាត់ខ្ចាយ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6941" y="754430"/>
            <a:ext cx="10515600" cy="1036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ការសរ</a:t>
            </a:r>
            <a:r>
              <a:rPr lang="km-KH" sz="4800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សេរ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63890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311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km-KH" sz="8000" dirty="0" smtClean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m-KH" sz="8000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សូម</a:t>
            </a:r>
            <a:r>
              <a:rPr lang="km-KH" sz="8000" dirty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អរ</a:t>
            </a:r>
            <a:r>
              <a:rPr lang="km-KH" sz="8000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គុណ !! </a:t>
            </a:r>
            <a:endParaRPr lang="en-US" sz="8000" dirty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46692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92" y="551582"/>
            <a:ext cx="11424894" cy="113974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60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រំឭក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058" y="1851188"/>
            <a:ext cx="5479173" cy="36450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6000" dirty="0" smtClean="0">
                <a:latin typeface="Khmer OS" panose="02000500000000020004" pitchFamily="2" charset="0"/>
                <a:cs typeface="Khmer OS" panose="02000500000000020004" pitchFamily="2" charset="0"/>
              </a:rPr>
              <a:t>ក្អេងក្អាង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6000" dirty="0" smtClean="0">
                <a:latin typeface="Khmer OS" panose="02000500000000020004" pitchFamily="2" charset="0"/>
                <a:cs typeface="Khmer OS" panose="02000500000000020004" pitchFamily="2" charset="0"/>
              </a:rPr>
              <a:t>ក្សេមក្សាន្ត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6000" dirty="0" smtClean="0">
                <a:latin typeface="Khmer OS" panose="02000500000000020004" pitchFamily="2" charset="0"/>
                <a:cs typeface="Khmer OS" panose="02000500000000020004" pitchFamily="2" charset="0"/>
              </a:rPr>
              <a:t>ក្ងិចក្ងក់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86021" y="1851188"/>
            <a:ext cx="4446178" cy="364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km-KH" sz="6000" dirty="0" smtClean="0">
                <a:latin typeface="Khmer OS" panose="02000500000000020004" pitchFamily="2" charset="0"/>
                <a:cs typeface="Khmer OS" panose="02000500000000020004" pitchFamily="2" charset="0"/>
              </a:rPr>
              <a:t>ក្និកក្នក់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6000" dirty="0" smtClean="0">
                <a:latin typeface="Khmer OS" panose="02000500000000020004" pitchFamily="2" charset="0"/>
                <a:cs typeface="Khmer OS" panose="02000500000000020004" pitchFamily="2" charset="0"/>
              </a:rPr>
              <a:t>ក្មេងក្មាង</a:t>
            </a:r>
            <a:endParaRPr lang="km-KH" sz="6000" dirty="0"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87065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ជើងព្យញ្ជនៈ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88237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្ច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52241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្ញ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16245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្ដ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80249" y="1690688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្ន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15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577488" y="4250465"/>
            <a:ext cx="1775994" cy="1439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ខ្ច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684628" y="4111682"/>
            <a:ext cx="2102651" cy="1716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72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ខ្ញ</a:t>
            </a:r>
            <a:endParaRPr lang="en-US" sz="72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1026" name="Picture 2" descr="ស្វាយខ្ចី» មិនត្រឹមតែឆ្ងាញ់ទេ ហើយមានប្រយោជន៍ទាំង៥ នេះទៀតផង! - Khmer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58" y="561731"/>
            <a:ext cx="5183875" cy="388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អត្ថប្រយោជន៍ ៧ យ៉ាងរបស់ខ្ញី - Khmer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862" y="705603"/>
            <a:ext cx="5247113" cy="394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31281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8068410" y="4475593"/>
            <a:ext cx="1689325" cy="666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ខ្ន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649818" y="4552812"/>
            <a:ext cx="1245483" cy="666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ខ្ត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2050" name="Picture 2" descr="ជំពូកទី១.មេរៀនទី២ Flashcards | Quiz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48" y="1456138"/>
            <a:ext cx="47625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អត្ថប្រយោជន៍ដ៏អស្ចារ្យរបស់ផ្លែខ្នុរ ដែលលោកអ្នកមិនគួរមើលរំល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808" y="1370819"/>
            <a:ext cx="4408531" cy="293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22021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ផ្ញើជើង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88237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ខ្ច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52241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ខ្ញ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16245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ខ្ដ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80249" y="1690688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ខ្ន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44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6941" y="754430"/>
            <a:ext cx="10515600" cy="5527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km-KH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ការអានព្យាង្គ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41" y="1556701"/>
            <a:ext cx="10445784" cy="465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4843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FF000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ការអានពាក្យ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02" y="1853564"/>
            <a:ext cx="10692839" cy="368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8225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58333" y="1583900"/>
            <a:ext cx="4742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6000" dirty="0" smtClean="0">
                <a:solidFill>
                  <a:srgbClr val="0070C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ខ្នះខ្នែង</a:t>
            </a:r>
            <a:endParaRPr lang="en-US" sz="6000" dirty="0">
              <a:solidFill>
                <a:srgbClr val="0070C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03300" y="3100804"/>
            <a:ext cx="10807700" cy="413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ចាបយំខ្ញៀវខ្ញារលើមែកឈើ។</a:t>
            </a:r>
            <a:endParaRPr lang="en-US" sz="5400" dirty="0"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75680" y="1583900"/>
            <a:ext cx="4960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6000" dirty="0" smtClean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ខ្ញៀវខ្ញារ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03300" y="4668845"/>
            <a:ext cx="10807700" cy="285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54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ចាប/</a:t>
            </a:r>
            <a:r>
              <a:rPr lang="km-KH" sz="5400" b="1" dirty="0" smtClean="0">
                <a:solidFill>
                  <a:srgbClr val="7030A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យំ/</a:t>
            </a:r>
            <a:r>
              <a:rPr lang="km-KH" sz="5400" b="1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ខ្ញៀវខ្ញារ/</a:t>
            </a:r>
            <a:r>
              <a:rPr lang="km-KH" sz="5400" b="1" dirty="0" smtClean="0">
                <a:solidFill>
                  <a:schemeClr val="accent6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លើ/</a:t>
            </a:r>
            <a:r>
              <a:rPr lang="km-KH" sz="5400" b="1" dirty="0" smtClean="0">
                <a:solidFill>
                  <a:schemeClr val="accent4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មែកឈើ។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17840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91</Words>
  <Application>Microsoft Office PowerPoint</Application>
  <PresentationFormat>Widescreen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Khmer OS</vt:lpstr>
      <vt:lpstr>Khmer OS Bokor</vt:lpstr>
      <vt:lpstr>Office Theme</vt:lpstr>
      <vt:lpstr>មេរៀនរំឭកទី៣៥ ផ្ញើជើង ខ្ច ខ្ញ ខ្ត ខ្ន</vt:lpstr>
      <vt:lpstr>រំឭក</vt:lpstr>
      <vt:lpstr>ជើងព្យញ្ជនៈ</vt:lpstr>
      <vt:lpstr>PowerPoint Presentation</vt:lpstr>
      <vt:lpstr>PowerPoint Presentation</vt:lpstr>
      <vt:lpstr>ផ្ញើជើង</vt:lpstr>
      <vt:lpstr>ការអានព្យាង្គ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មេរៀនរំឭកទី៣៤ ផ្ញើជើង ក្ង ក្ន ក្ម ក្រ ក្ល</dc:title>
  <dc:creator>XY-PC</dc:creator>
  <cp:lastModifiedBy>XY-PC</cp:lastModifiedBy>
  <cp:revision>19</cp:revision>
  <dcterms:created xsi:type="dcterms:W3CDTF">2023-09-15T22:41:21Z</dcterms:created>
  <dcterms:modified xsi:type="dcterms:W3CDTF">2023-10-22T05:11:38Z</dcterms:modified>
</cp:coreProperties>
</file>