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605C-8016-4F6F-B989-3041E1887F7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61E-F9D8-4937-A484-A2D6D590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605C-8016-4F6F-B989-3041E1887F7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61E-F9D8-4937-A484-A2D6D590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0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605C-8016-4F6F-B989-3041E1887F7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61E-F9D8-4937-A484-A2D6D590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605C-8016-4F6F-B989-3041E1887F7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61E-F9D8-4937-A484-A2D6D590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6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605C-8016-4F6F-B989-3041E1887F7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61E-F9D8-4937-A484-A2D6D590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9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605C-8016-4F6F-B989-3041E1887F7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61E-F9D8-4937-A484-A2D6D590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5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605C-8016-4F6F-B989-3041E1887F7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61E-F9D8-4937-A484-A2D6D590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9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605C-8016-4F6F-B989-3041E1887F7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61E-F9D8-4937-A484-A2D6D590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4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605C-8016-4F6F-B989-3041E1887F7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61E-F9D8-4937-A484-A2D6D590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605C-8016-4F6F-B989-3041E1887F7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61E-F9D8-4937-A484-A2D6D590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605C-8016-4F6F-B989-3041E1887F7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61E-F9D8-4937-A484-A2D6D590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5605C-8016-4F6F-B989-3041E1887F7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1661E-F9D8-4937-A484-A2D6D590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4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4438"/>
            <a:ext cx="10668000" cy="2387600"/>
          </a:xfrm>
        </p:spPr>
        <p:txBody>
          <a:bodyPr anchor="ctr">
            <a:normAutofit/>
          </a:bodyPr>
          <a:lstStyle/>
          <a:p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មេរៀនរំឭកទី៣៦ ផ្ញើជើង ខ្ម ខ្យ ខ្ល ខ្វ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6106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59" y="1819175"/>
            <a:ext cx="10215563" cy="372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7712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458" y="1415097"/>
            <a:ext cx="8054566" cy="51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395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28" y="264160"/>
            <a:ext cx="10164278" cy="63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3456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ខ្វល់ខ្វាយ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ខ្មោះខ្មួរ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ខ្យល់បក់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800" b="1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59867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ខ្វាត់ខ្វែង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ខ្លបខ្លាច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ខ្យាដំរី</a:t>
            </a:r>
            <a:endParaRPr lang="km-KH" sz="4800" b="1" dirty="0" smtClean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ការសរសេរពាក្យ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1539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31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km-KH" sz="8000" dirty="0" smtClean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សូម</a:t>
            </a:r>
            <a:r>
              <a:rPr lang="km-KH" sz="8000" dirty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អរ</a:t>
            </a: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គុណ !! </a:t>
            </a:r>
            <a:endParaRPr lang="en-US" sz="8000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726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b="1" i="1" dirty="0" smtClean="0">
                <a:solidFill>
                  <a:srgbClr val="00206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ខ្ញៀវខ្ញារ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b="1" i="1" dirty="0" smtClean="0">
                <a:solidFill>
                  <a:srgbClr val="00206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ខ្នះខ្នែង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b="1" i="1" dirty="0" smtClean="0">
                <a:solidFill>
                  <a:srgbClr val="00206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ក្រៀមក្រំ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b="1" i="1" dirty="0">
                <a:solidFill>
                  <a:srgbClr val="00206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ក្លែងក្លាយ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b="1" i="1" dirty="0">
                <a:solidFill>
                  <a:srgbClr val="00206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ក្បោះក្បាយ</a:t>
            </a:r>
            <a:endParaRPr lang="km-KH" sz="5400" b="1" i="1" dirty="0">
              <a:solidFill>
                <a:srgbClr val="00206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2770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្ម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្យ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្វ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905803" y="4339478"/>
            <a:ext cx="2136808" cy="17167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km-KH" sz="72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ខ្ម</a:t>
            </a:r>
            <a:endParaRPr lang="en-US" sz="72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57305" y="4339478"/>
            <a:ext cx="2102651" cy="17167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72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ខ្យ</a:t>
            </a:r>
            <a:endParaRPr lang="en-US" sz="72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1028" name="Picture 4" descr="Vector of cute black cat cartoon style illustration. lovely kitty for kids  isolated white background 21618573 Vector Art at Vectee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73" y="936702"/>
            <a:ext cx="3951694" cy="33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little snail cartoon charac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46" y="917167"/>
            <a:ext cx="3333298" cy="333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4917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ger cartoon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2" b="10154"/>
          <a:stretch/>
        </p:blipFill>
        <p:spPr bwMode="auto">
          <a:xfrm>
            <a:off x="1224641" y="760024"/>
            <a:ext cx="3295355" cy="34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ctor illustration of people with disabilities in a cartoon style. A blind  woman and a blind man with a walking stick and a guide dog. 5389501 Vector  Art at Vecteez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29" y="760024"/>
            <a:ext cx="4579065" cy="34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05803" y="4339478"/>
            <a:ext cx="2136808" cy="17167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km-KH" sz="72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ខ្ល</a:t>
            </a:r>
            <a:endParaRPr lang="en-US" sz="72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40856" y="4339478"/>
            <a:ext cx="2136808" cy="17167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km-KH" sz="72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ខ្វ</a:t>
            </a:r>
            <a:endParaRPr lang="en-US" sz="72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1054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ខ្ម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ខ្យ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ខ្វ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35" y="1657350"/>
            <a:ext cx="10051012" cy="45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6001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70" y="2194242"/>
            <a:ext cx="10436071" cy="359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2679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ខ្វល់ខ្វាយ</a:t>
            </a:r>
            <a:endParaRPr lang="en-US" sz="60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ខ្លែងយំខ្វាកៗលើមែកខ្វិត។</a:t>
            </a:r>
            <a:endParaRPr lang="en-US" sz="54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ខ្យាដំរី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3300" y="4668845"/>
            <a:ext cx="108077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ខ្លែង/</a:t>
            </a:r>
            <a:r>
              <a:rPr lang="km-KH" sz="54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យំ/</a:t>
            </a:r>
            <a:r>
              <a:rPr lang="km-KH" sz="54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ខ្វាកៗ/</a:t>
            </a:r>
            <a:r>
              <a:rPr lang="km-KH" sz="54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លើ/</a:t>
            </a:r>
            <a:r>
              <a:rPr lang="km-KH" sz="5400" b="1" dirty="0" smtClean="0">
                <a:solidFill>
                  <a:schemeClr val="accent4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មែកខ្វិត។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5292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96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មេរៀនរំឭកទី៣៦ ផ្ញើជើង ខ្ម ខ្យ ខ្ល ខ្វ</vt:lpstr>
      <vt:lpstr>រំឭក</vt:lpstr>
      <vt:lpstr>ជើងព្យញ្ជនៈ</vt:lpstr>
      <vt:lpstr>PowerPoint Presentation</vt:lpstr>
      <vt:lpstr>PowerPoint Presentation</vt:lpstr>
      <vt:lpstr>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មេរៀនរំឭកទី៣៤ ផ្ញើជើង ខ្ច ខ្ញ ខ្ត ខ្ន</dc:title>
  <dc:creator>XY-PC</dc:creator>
  <cp:lastModifiedBy>XY-PC</cp:lastModifiedBy>
  <cp:revision>30</cp:revision>
  <dcterms:created xsi:type="dcterms:W3CDTF">2023-09-15T22:51:15Z</dcterms:created>
  <dcterms:modified xsi:type="dcterms:W3CDTF">2023-10-22T08:54:30Z</dcterms:modified>
</cp:coreProperties>
</file>