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9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2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8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5FD72-590B-4097-A7FC-5C3B942B1FB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39E78-E0E9-497C-8AD3-93A6E8E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4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4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4438"/>
            <a:ext cx="10668000" cy="2387600"/>
          </a:xfrm>
        </p:spPr>
        <p:txBody>
          <a:bodyPr anchor="ctr">
            <a:normAutofit/>
          </a:bodyPr>
          <a:lstStyle/>
          <a:p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មេរៀនរំឭកទី៣</a:t>
            </a:r>
            <a:r>
              <a:rPr lang="km-KH" sz="4800" b="1" dirty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៧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ផ្ញើជើង ខ្ជ ខ្ទ ខ្ព ខ្ស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9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1918017"/>
            <a:ext cx="10339986" cy="38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34" y="1226491"/>
            <a:ext cx="7541414" cy="52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1" y="426029"/>
            <a:ext cx="7762240" cy="59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ខ្ទេចខ្ទី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ខ្ជាប់ខ្ជួន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ខ្សឹកខ្សួល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ខ្ពង់ខ្ពស់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ខ្ជឹល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ចំណេះដឹងខ្ពង់ខ្ពស់</a:t>
            </a:r>
            <a:endParaRPr lang="km-KH" sz="4800" b="1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48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1027555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ខ្នើយ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ក្រៀមក្រំ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ខ្វល់ខ្វាយ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ខ្លបខ្លាច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ខ្ចាត់ខ្ចាយ</a:t>
            </a:r>
            <a:endParaRPr lang="km-KH" sz="60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្ជ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្ទ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្ស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822066" y="4250465"/>
            <a:ext cx="1775994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ខ្ជ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40238" y="4250465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ខ្ទ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Lazy Boy Lying On Bed With Tablet Vector Illustration Stock Illustration - 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" y="834414"/>
            <a:ext cx="3615222" cy="36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دادو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43"/>
          <a:stretch/>
        </p:blipFill>
        <p:spPr bwMode="auto">
          <a:xfrm>
            <a:off x="6455904" y="769163"/>
            <a:ext cx="5209916" cy="37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353624" y="4470169"/>
            <a:ext cx="4522434" cy="66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ខ្ស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57515" y="4551477"/>
            <a:ext cx="2637630" cy="666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2050" name="Picture 2" descr="Premium Vector | Cute baby rejecting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68" y="789270"/>
            <a:ext cx="3551724" cy="35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কানাঘুষা ইসলামে নিষিদ্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62" y="789270"/>
            <a:ext cx="5682758" cy="35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ខ្ជ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ខ្ទ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ខ្ស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24" y="1528127"/>
            <a:ext cx="10761518" cy="47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4" y="1960776"/>
            <a:ext cx="11235815" cy="39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ខ្ជីខ្ជា</a:t>
            </a:r>
            <a:endParaRPr lang="en-US" sz="60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កុំខ្ជីខ្ជាក្នុងការងារ។</a:t>
            </a:r>
            <a:endParaRPr lang="en-US" sz="5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ខ្ទេចខ្ទី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កុំ/</a:t>
            </a:r>
            <a:r>
              <a:rPr lang="km-KH" sz="5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ខ្ជីខ្ជា/</a:t>
            </a:r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ក្នុង/</a:t>
            </a:r>
            <a:r>
              <a:rPr lang="km-KH" sz="5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ការងារ។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86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មេរៀនរំឭកទី៣៧ ផ្ញើជើង ខ្ជ ខ្ទ ខ្ព ខ្ស</vt:lpstr>
      <vt:lpstr>រំឭក</vt:lpstr>
      <vt:lpstr>ជើងព្យញ្ជនៈ</vt:lpstr>
      <vt:lpstr>PowerPoint Presentation</vt:lpstr>
      <vt:lpstr>PowerPoint Presentation</vt:lpstr>
      <vt:lpstr>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មេរៀនរំឭកទី៣៦ ផ្ញើជើង ខ្ម ខ្យ ខ្ល ខ្វ</dc:title>
  <dc:creator>XY-PC</dc:creator>
  <cp:lastModifiedBy>XY-PC</cp:lastModifiedBy>
  <cp:revision>20</cp:revision>
  <dcterms:created xsi:type="dcterms:W3CDTF">2023-09-16T03:35:02Z</dcterms:created>
  <dcterms:modified xsi:type="dcterms:W3CDTF">2023-10-22T08:54:21Z</dcterms:modified>
</cp:coreProperties>
</file>