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59" r:id="rId5"/>
    <p:sldId id="268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660"/>
  </p:normalViewPr>
  <p:slideViewPr>
    <p:cSldViewPr snapToGrid="0">
      <p:cViewPr>
        <p:scale>
          <a:sx n="75" d="100"/>
          <a:sy n="75" d="100"/>
        </p:scale>
        <p:origin x="384" y="-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6887-ED8E-47BB-BEB0-9B76C871D4E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61C4-9491-4E31-84A4-3FC1A99C3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1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6887-ED8E-47BB-BEB0-9B76C871D4E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61C4-9491-4E31-84A4-3FC1A99C3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05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6887-ED8E-47BB-BEB0-9B76C871D4E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61C4-9491-4E31-84A4-3FC1A99C3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4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6887-ED8E-47BB-BEB0-9B76C871D4E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61C4-9491-4E31-84A4-3FC1A99C3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0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6887-ED8E-47BB-BEB0-9B76C871D4E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61C4-9491-4E31-84A4-3FC1A99C3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4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6887-ED8E-47BB-BEB0-9B76C871D4E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61C4-9491-4E31-84A4-3FC1A99C3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6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6887-ED8E-47BB-BEB0-9B76C871D4E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61C4-9491-4E31-84A4-3FC1A99C3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0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6887-ED8E-47BB-BEB0-9B76C871D4E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61C4-9491-4E31-84A4-3FC1A99C3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3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6887-ED8E-47BB-BEB0-9B76C871D4E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61C4-9491-4E31-84A4-3FC1A99C3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6887-ED8E-47BB-BEB0-9B76C871D4E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61C4-9491-4E31-84A4-3FC1A99C3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0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6887-ED8E-47BB-BEB0-9B76C871D4E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61C4-9491-4E31-84A4-3FC1A99C3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0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D6887-ED8E-47BB-BEB0-9B76C871D4E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461C4-9491-4E31-84A4-3FC1A99C3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7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1214438"/>
            <a:ext cx="11188700" cy="2387600"/>
          </a:xfrm>
        </p:spPr>
        <p:txBody>
          <a:bodyPr anchor="ctr">
            <a:normAutofit/>
          </a:bodyPr>
          <a:lstStyle/>
          <a:p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មេរៀនរំឭកទី៣</a:t>
            </a:r>
            <a:r>
              <a:rPr lang="km-KH" sz="4800" b="1" dirty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៩</a:t>
            </a:r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 ផ្ញើជើង </a:t>
            </a:r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ឃ្</a:t>
            </a:r>
            <a:r>
              <a:rPr lang="km-KH" sz="4800" b="1" dirty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ញ</a:t>
            </a:r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 </a:t>
            </a:r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ឃ្ន ឃ្ម ឃ្ល ឃ្វ</a:t>
            </a:r>
            <a:endParaRPr lang="en-US" sz="4800" b="1" dirty="0">
              <a:solidFill>
                <a:srgbClr val="C0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4300"/>
            <a:ext cx="9144000" cy="1333500"/>
          </a:xfrm>
        </p:spPr>
        <p:txBody>
          <a:bodyPr>
            <a:normAutofit/>
          </a:bodyPr>
          <a:lstStyle/>
          <a:p>
            <a:r>
              <a:rPr lang="km-KH" sz="4800" dirty="0" smtClean="0">
                <a:solidFill>
                  <a:schemeClr val="accent2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ភាសាខ្មែរ ថ្នាក់ទី២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5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00206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ការអានល្បះ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19261"/>
            <a:ext cx="9143999" cy="371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9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6941" y="499621"/>
            <a:ext cx="10515600" cy="807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dirty="0">
                <a:solidFill>
                  <a:schemeClr val="accent4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ការអានអត្ថបទខ្លី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803" y="1307198"/>
            <a:ext cx="738187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8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50" y="431800"/>
            <a:ext cx="8947150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7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7" y="2120833"/>
            <a:ext cx="618835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ឃ្មាតខ្មី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ឃ្លាតឃ្លា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ក្រូចឃ្វិច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7237" y="2120833"/>
            <a:ext cx="59867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ឃ្លង់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យង់ឃ្នង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ឃ្លាំងទំនិញ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6941" y="754430"/>
            <a:ext cx="10515600" cy="1036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ការសរ</a:t>
            </a:r>
            <a:r>
              <a:rPr lang="km-KH" sz="4800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សេរ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23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-343293"/>
            <a:ext cx="7649241" cy="764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9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92" y="551582"/>
            <a:ext cx="11424894" cy="113974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60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រំឭក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058" y="1851188"/>
            <a:ext cx="5479173" cy="36450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ខ្លាំង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ខ្ទេចខ្ទី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ខ្ពង់រាប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86021" y="1851188"/>
            <a:ext cx="4446178" cy="364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គ្នីគ្នា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គ្រប់គ្រាន</a:t>
            </a:r>
            <a:r>
              <a:rPr lang="km-KH" sz="5400" dirty="0">
                <a:latin typeface="Khmer OS" panose="02000500000000020004" pitchFamily="2" charset="0"/>
                <a:cs typeface="Khmer OS" panose="02000500000000020004" pitchFamily="2" charset="0"/>
              </a:rPr>
              <a:t>់</a:t>
            </a:r>
            <a:endParaRPr lang="km-KH" sz="5400" dirty="0" smtClean="0"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8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ជើងព្យញ្ជនៈ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30398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្ញ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2075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្ន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33752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្ម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75471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្ល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717191" y="1690688"/>
            <a:ext cx="1429998" cy="2343984"/>
          </a:xfrm>
          <a:prstGeom prst="rect">
            <a:avLst/>
          </a:prstGeom>
          <a:solidFill>
            <a:srgbClr val="F6DBF7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្វ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652283" y="4123630"/>
            <a:ext cx="1775994" cy="1782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ឃ្ញ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555900" y="3916240"/>
            <a:ext cx="2102651" cy="1716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ឃ្ម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04091" y="4241800"/>
            <a:ext cx="1775994" cy="1433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ឃ្ន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542" y="1432908"/>
            <a:ext cx="3172731" cy="3172731"/>
          </a:xfrm>
          <a:prstGeom prst="rect">
            <a:avLst/>
          </a:prstGeom>
        </p:spPr>
      </p:pic>
      <p:pic>
        <p:nvPicPr>
          <p:cNvPr id="1026" name="Picture 2" descr="850+ Busy Bee Cartoon Stock Photos, Pictures &amp; Royalty-Free Images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16" y="1258914"/>
            <a:ext cx="3147985" cy="31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an on crutches with broken leg walking in park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4" t="7253" b="13981"/>
          <a:stretch/>
        </p:blipFill>
        <p:spPr bwMode="auto">
          <a:xfrm>
            <a:off x="1544376" y="1179903"/>
            <a:ext cx="2540392" cy="330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83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50490" y="4347079"/>
            <a:ext cx="1775994" cy="1731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ឃ្ល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716217" y="4277698"/>
            <a:ext cx="2102651" cy="1716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ឃ្វ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2050" name="Picture 2" descr="Warehouse Cartoon Images - Free Download on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339976"/>
            <a:ext cx="4873625" cy="326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101" y="1339976"/>
            <a:ext cx="4920951" cy="326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6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ផ្ញើជើង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30398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ឃ្ញ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2075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ឃ្ន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33752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ឃ្ម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75471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ឃ្ល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717191" y="1690688"/>
            <a:ext cx="1429998" cy="2343984"/>
          </a:xfrm>
          <a:prstGeom prst="rect">
            <a:avLst/>
          </a:prstGeom>
          <a:solidFill>
            <a:srgbClr val="F6DBF7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ឃ្វ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66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6941" y="754430"/>
            <a:ext cx="10515600" cy="5527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km-KH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ការអានព្យាង្គ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1566332"/>
            <a:ext cx="9829172" cy="42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5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FF0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ការអានពាក្យ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42" y="1810279"/>
            <a:ext cx="10741299" cy="37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4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58333" y="1583900"/>
            <a:ext cx="4742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6000" dirty="0" smtClean="0">
                <a:solidFill>
                  <a:srgbClr val="0070C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យង់ឃ្នង</a:t>
            </a:r>
            <a:endParaRPr lang="en-US" sz="6000" dirty="0">
              <a:solidFill>
                <a:srgbClr val="0070C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03300" y="3100804"/>
            <a:ext cx="10807700" cy="413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យើងនាំគ្នីគ្នាទៅឃ្លាំមើលឃ្លាំង។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75680" y="1583900"/>
            <a:ext cx="4960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6000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ក្របីឃ្លៀច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03300" y="4668845"/>
            <a:ext cx="10807700" cy="285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54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យើង/</a:t>
            </a:r>
            <a:r>
              <a:rPr lang="km-KH" sz="5400" b="1" dirty="0" smtClean="0">
                <a:solidFill>
                  <a:srgbClr val="7030A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នាំ/</a:t>
            </a:r>
            <a:r>
              <a:rPr lang="km-KH" sz="5400" b="1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គ្នីគ្នា/</a:t>
            </a:r>
            <a:r>
              <a:rPr lang="km-KH" sz="5400" b="1" dirty="0" smtClean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ទៅ/</a:t>
            </a:r>
            <a:r>
              <a:rPr lang="km-KH" sz="5400" b="1" dirty="0" smtClean="0">
                <a:solidFill>
                  <a:srgbClr val="FFC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ឃ្លាំមើល/</a:t>
            </a:r>
            <a:r>
              <a:rPr lang="km-KH" sz="5400" b="1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ឃ្លាំង។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48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98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Khmer OS</vt:lpstr>
      <vt:lpstr>Khmer OS Bokor</vt:lpstr>
      <vt:lpstr>Office Theme</vt:lpstr>
      <vt:lpstr>មេរៀនរំឭកទី៣៩ ផ្ញើជើង ឃ្ញ ឃ្ន ឃ្ម ឃ្ល ឃ្វ</vt:lpstr>
      <vt:lpstr>រំឭក</vt:lpstr>
      <vt:lpstr>ជើងព្យញ្ជនៈ</vt:lpstr>
      <vt:lpstr>PowerPoint Presentation</vt:lpstr>
      <vt:lpstr>PowerPoint Presentation</vt:lpstr>
      <vt:lpstr>ផ្ញើជើង</vt:lpstr>
      <vt:lpstr>ការអានព្យាង្គ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មេរៀនរំឭកទី៣៨ ផ្ញើជើង គ្ន គ្ម គ្រ</dc:title>
  <dc:creator>XY-PC</dc:creator>
  <cp:lastModifiedBy>XY-PC</cp:lastModifiedBy>
  <cp:revision>19</cp:revision>
  <dcterms:created xsi:type="dcterms:W3CDTF">2023-09-16T05:29:36Z</dcterms:created>
  <dcterms:modified xsi:type="dcterms:W3CDTF">2023-10-26T00:32:38Z</dcterms:modified>
</cp:coreProperties>
</file>