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0" r:id="rId4"/>
    <p:sldId id="264" r:id="rId5"/>
    <p:sldId id="261" r:id="rId6"/>
    <p:sldId id="265" r:id="rId7"/>
    <p:sldId id="262" r:id="rId8"/>
    <p:sldId id="266" r:id="rId9"/>
    <p:sldId id="267" r:id="rId10"/>
    <p:sldId id="263" r:id="rId11"/>
    <p:sldId id="257" r:id="rId12"/>
  </p:sldIdLst>
  <p:sldSz cx="24384000" cy="13716000"/>
  <p:notesSz cx="6858000" cy="9144000"/>
  <p:embeddedFontLst>
    <p:embeddedFont>
      <p:font typeface="Khmer OS Content" panose="02000500000000020004" pitchFamily="2" charset="0"/>
      <p:regular r:id="rId14"/>
    </p:embeddedFont>
    <p:embeddedFont>
      <p:font typeface="Squada On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0" d="100"/>
          <a:sy n="30" d="100"/>
        </p:scale>
        <p:origin x="106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C1850-7D0C-4ACC-B128-D952C9CB141F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FB6C6-2468-4227-B9A0-16DD3098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9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B6C6-2468-4227-B9A0-16DD30989C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B6C6-2468-4227-B9A0-16DD30989C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2.sv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26.svg"/><Relationship Id="rId30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0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0.svg"/><Relationship Id="rId15" Type="http://schemas.openxmlformats.org/officeDocument/2006/relationships/image" Target="../media/image120.svg"/><Relationship Id="rId36" Type="http://schemas.openxmlformats.org/officeDocument/2006/relationships/image" Target="../media/image26.png"/><Relationship Id="rId10" Type="http://schemas.openxmlformats.org/officeDocument/2006/relationships/image" Target="../media/image4.png"/><Relationship Id="rId9" Type="http://schemas.openxmlformats.org/officeDocument/2006/relationships/image" Target="../media/image60.svg"/><Relationship Id="rId14" Type="http://schemas.openxmlformats.org/officeDocument/2006/relationships/image" Target="../media/image6.png"/><Relationship Id="rId35" Type="http://schemas.openxmlformats.org/officeDocument/2006/relationships/image" Target="../media/image3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26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26.svg"/><Relationship Id="rId12" Type="http://schemas.openxmlformats.org/officeDocument/2006/relationships/image" Target="../media/image5.png"/><Relationship Id="rId25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9.png"/><Relationship Id="rId29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32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2.svg"/><Relationship Id="rId28" Type="http://schemas.openxmlformats.org/officeDocument/2006/relationships/image" Target="../media/image12.png"/><Relationship Id="rId10" Type="http://schemas.openxmlformats.org/officeDocument/2006/relationships/image" Target="../media/image4.png"/><Relationship Id="rId19" Type="http://schemas.openxmlformats.org/officeDocument/2006/relationships/image" Target="../media/image16.svg"/><Relationship Id="rId31" Type="http://schemas.openxmlformats.org/officeDocument/2006/relationships/image" Target="../media/image28.svg"/><Relationship Id="rId4" Type="http://schemas.openxmlformats.org/officeDocument/2006/relationships/image" Target="../media/image2.sv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image" Target="../media/image22.svg"/><Relationship Id="rId30" Type="http://schemas.openxmlformats.org/officeDocument/2006/relationships/image" Target="../media/image14.png"/><Relationship Id="rId35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NUL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4.png"/><Relationship Id="rId9" Type="http://schemas.openxmlformats.org/officeDocument/2006/relationships/image" Target="NULL"/><Relationship Id="rId14" Type="http://schemas.openxmlformats.org/officeDocument/2006/relationships/image" Target="../media/image6.png"/><Relationship Id="rId35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9" Type="http://schemas.openxmlformats.org/officeDocument/2006/relationships/image" Target="../media/image19.png"/><Relationship Id="rId3" Type="http://schemas.openxmlformats.org/officeDocument/2006/relationships/image" Target="../media/image3.png"/><Relationship Id="rId42" Type="http://schemas.microsoft.com/office/2007/relationships/hdphoto" Target="../media/hdphoto3.wdp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38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41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37" Type="http://schemas.microsoft.com/office/2007/relationships/hdphoto" Target="../media/hdphoto1.wdp"/><Relationship Id="rId40" Type="http://schemas.microsoft.com/office/2007/relationships/hdphoto" Target="../media/hdphoto2.wdp"/><Relationship Id="rId15" Type="http://schemas.openxmlformats.org/officeDocument/2006/relationships/image" Target="../media/image12.svg"/><Relationship Id="rId36" Type="http://schemas.openxmlformats.org/officeDocument/2006/relationships/image" Target="../media/image17.pn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2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1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1.svg"/><Relationship Id="rId15" Type="http://schemas.openxmlformats.org/officeDocument/2006/relationships/image" Target="../media/image121.svg"/><Relationship Id="rId10" Type="http://schemas.openxmlformats.org/officeDocument/2006/relationships/image" Target="../media/image4.png"/><Relationship Id="rId9" Type="http://schemas.openxmlformats.org/officeDocument/2006/relationships/image" Target="../media/image61.svg"/><Relationship Id="rId14" Type="http://schemas.openxmlformats.org/officeDocument/2006/relationships/image" Target="../media/image6.png"/><Relationship Id="rId35" Type="http://schemas.openxmlformats.org/officeDocument/2006/relationships/image" Target="../media/image321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4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36" Type="http://schemas.openxmlformats.org/officeDocument/2006/relationships/image" Target="../media/image25.pn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19" y="3820266"/>
            <a:ext cx="23123581" cy="6358061"/>
          </a:xfrm>
          <a:prstGeom prst="rect">
            <a:avLst/>
          </a:prstGeom>
        </p:spPr>
      </p:pic>
      <p:sp>
        <p:nvSpPr>
          <p:cNvPr id="22" name="Freeform 2"/>
          <p:cNvSpPr/>
          <p:nvPr/>
        </p:nvSpPr>
        <p:spPr>
          <a:xfrm>
            <a:off x="1981171" y="1284416"/>
            <a:ext cx="2539032" cy="2483635"/>
          </a:xfrm>
          <a:custGeom>
            <a:avLst/>
            <a:gdLst/>
            <a:ahLst/>
            <a:cxnLst/>
            <a:rect l="l" t="t" r="r" b="b"/>
            <a:pathLst>
              <a:path w="2539032" h="2483635">
                <a:moveTo>
                  <a:pt x="0" y="0"/>
                </a:moveTo>
                <a:lnTo>
                  <a:pt x="2539032" y="0"/>
                </a:lnTo>
                <a:lnTo>
                  <a:pt x="2539032" y="2483635"/>
                </a:lnTo>
                <a:lnTo>
                  <a:pt x="0" y="248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4"/>
          <p:cNvSpPr/>
          <p:nvPr/>
        </p:nvSpPr>
        <p:spPr>
          <a:xfrm rot="-1308929">
            <a:off x="20278424" y="0"/>
            <a:ext cx="4105576" cy="3829383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5"/>
          <p:cNvSpPr/>
          <p:nvPr/>
        </p:nvSpPr>
        <p:spPr>
          <a:xfrm>
            <a:off x="3536967" y="9535125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6"/>
          <p:cNvSpPr/>
          <p:nvPr/>
        </p:nvSpPr>
        <p:spPr>
          <a:xfrm>
            <a:off x="0" y="11100611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7"/>
          <p:cNvSpPr/>
          <p:nvPr/>
        </p:nvSpPr>
        <p:spPr>
          <a:xfrm>
            <a:off x="19290549" y="9535125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8"/>
          <p:cNvSpPr/>
          <p:nvPr/>
        </p:nvSpPr>
        <p:spPr>
          <a:xfrm>
            <a:off x="15807827" y="687336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4" y="0"/>
                </a:lnTo>
                <a:lnTo>
                  <a:pt x="2445784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9"/>
          <p:cNvSpPr/>
          <p:nvPr/>
        </p:nvSpPr>
        <p:spPr>
          <a:xfrm>
            <a:off x="0" y="7698370"/>
            <a:ext cx="3962342" cy="3911912"/>
          </a:xfrm>
          <a:custGeom>
            <a:avLst/>
            <a:gdLst/>
            <a:ahLst/>
            <a:cxnLst/>
            <a:rect l="l" t="t" r="r" b="b"/>
            <a:pathLst>
              <a:path w="3962342" h="3911912">
                <a:moveTo>
                  <a:pt x="0" y="0"/>
                </a:moveTo>
                <a:lnTo>
                  <a:pt x="3962342" y="0"/>
                </a:lnTo>
                <a:lnTo>
                  <a:pt x="3962342" y="3911912"/>
                </a:lnTo>
                <a:lnTo>
                  <a:pt x="0" y="39119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0"/>
          <p:cNvSpPr/>
          <p:nvPr/>
        </p:nvSpPr>
        <p:spPr>
          <a:xfrm>
            <a:off x="13468195" y="10226100"/>
            <a:ext cx="3135465" cy="3442127"/>
          </a:xfrm>
          <a:custGeom>
            <a:avLst/>
            <a:gdLst/>
            <a:ahLst/>
            <a:cxnLst/>
            <a:rect l="l" t="t" r="r" b="b"/>
            <a:pathLst>
              <a:path w="3135465" h="3442127">
                <a:moveTo>
                  <a:pt x="0" y="0"/>
                </a:moveTo>
                <a:lnTo>
                  <a:pt x="3135465" y="0"/>
                </a:lnTo>
                <a:lnTo>
                  <a:pt x="3135465" y="3442127"/>
                </a:lnTo>
                <a:lnTo>
                  <a:pt x="0" y="344212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flipH="1">
            <a:off x="1182871" y="2216345"/>
            <a:ext cx="2646628" cy="2646628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8"/>
                </a:lnTo>
                <a:lnTo>
                  <a:pt x="2646628" y="2646628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2"/>
          <p:cNvSpPr/>
          <p:nvPr/>
        </p:nvSpPr>
        <p:spPr>
          <a:xfrm>
            <a:off x="20690513" y="8211662"/>
            <a:ext cx="3856500" cy="2867834"/>
          </a:xfrm>
          <a:custGeom>
            <a:avLst/>
            <a:gdLst/>
            <a:ahLst/>
            <a:cxnLst/>
            <a:rect l="l" t="t" r="r" b="b"/>
            <a:pathLst>
              <a:path w="3856500" h="2867834">
                <a:moveTo>
                  <a:pt x="0" y="0"/>
                </a:moveTo>
                <a:lnTo>
                  <a:pt x="3856500" y="0"/>
                </a:lnTo>
                <a:lnTo>
                  <a:pt x="3856500" y="2867833"/>
                </a:lnTo>
                <a:lnTo>
                  <a:pt x="0" y="286783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3"/>
          <p:cNvSpPr/>
          <p:nvPr/>
        </p:nvSpPr>
        <p:spPr>
          <a:xfrm rot="1343530">
            <a:off x="21383653" y="5635317"/>
            <a:ext cx="2815149" cy="3617598"/>
          </a:xfrm>
          <a:custGeom>
            <a:avLst/>
            <a:gdLst/>
            <a:ahLst/>
            <a:cxnLst/>
            <a:rect l="l" t="t" r="r" b="b"/>
            <a:pathLst>
              <a:path w="2815149" h="3617598">
                <a:moveTo>
                  <a:pt x="0" y="0"/>
                </a:moveTo>
                <a:lnTo>
                  <a:pt x="2815149" y="0"/>
                </a:lnTo>
                <a:lnTo>
                  <a:pt x="2815149" y="3617598"/>
                </a:lnTo>
                <a:lnTo>
                  <a:pt x="0" y="361759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4"/>
          <p:cNvSpPr/>
          <p:nvPr/>
        </p:nvSpPr>
        <p:spPr>
          <a:xfrm flipH="1">
            <a:off x="16603660" y="11127269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5"/>
          <p:cNvSpPr/>
          <p:nvPr/>
        </p:nvSpPr>
        <p:spPr>
          <a:xfrm>
            <a:off x="0" y="3279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6"/>
                </a:lnTo>
                <a:lnTo>
                  <a:pt x="0" y="208731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16"/>
          <p:cNvSpPr/>
          <p:nvPr/>
        </p:nvSpPr>
        <p:spPr>
          <a:xfrm rot="-773839">
            <a:off x="6376089" y="9275940"/>
            <a:ext cx="1928029" cy="1630061"/>
          </a:xfrm>
          <a:custGeom>
            <a:avLst/>
            <a:gdLst/>
            <a:ahLst/>
            <a:cxnLst/>
            <a:rect l="l" t="t" r="r" b="b"/>
            <a:pathLst>
              <a:path w="1928029" h="1630061">
                <a:moveTo>
                  <a:pt x="0" y="0"/>
                </a:moveTo>
                <a:lnTo>
                  <a:pt x="1928029" y="0"/>
                </a:lnTo>
                <a:lnTo>
                  <a:pt x="1928029" y="1630061"/>
                </a:lnTo>
                <a:lnTo>
                  <a:pt x="0" y="163006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7"/>
          <p:cNvSpPr/>
          <p:nvPr/>
        </p:nvSpPr>
        <p:spPr>
          <a:xfrm>
            <a:off x="14305422" y="144318"/>
            <a:ext cx="2298238" cy="2089308"/>
          </a:xfrm>
          <a:custGeom>
            <a:avLst/>
            <a:gdLst/>
            <a:ahLst/>
            <a:cxnLst/>
            <a:rect l="l" t="t" r="r" b="b"/>
            <a:pathLst>
              <a:path w="2298238" h="2089308">
                <a:moveTo>
                  <a:pt x="0" y="0"/>
                </a:moveTo>
                <a:lnTo>
                  <a:pt x="2298238" y="0"/>
                </a:lnTo>
                <a:lnTo>
                  <a:pt x="2298238" y="2089308"/>
                </a:lnTo>
                <a:lnTo>
                  <a:pt x="0" y="208930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8"/>
          <p:cNvSpPr/>
          <p:nvPr/>
        </p:nvSpPr>
        <p:spPr>
          <a:xfrm>
            <a:off x="19713898" y="656377"/>
            <a:ext cx="1924985" cy="1826985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20"/>
          <p:cNvSpPr txBox="1"/>
          <p:nvPr/>
        </p:nvSpPr>
        <p:spPr>
          <a:xfrm>
            <a:off x="19713898" y="12595440"/>
            <a:ext cx="4431602" cy="58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7"/>
              </a:lnSpc>
              <a:spcBef>
                <a:spcPct val="0"/>
              </a:spcBef>
            </a:pPr>
            <a:r>
              <a:rPr lang="en-US" sz="3348" u="none">
                <a:solidFill>
                  <a:srgbClr val="573700"/>
                </a:solidFill>
                <a:latin typeface="Squada One"/>
              </a:rPr>
              <a:t>@reallygreatsite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1075233" y="5691490"/>
            <a:ext cx="21146128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មេរៀនរំឭកទី៤ ព្យញ្ជនៈ </a:t>
            </a: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ហ ឡ អ </a:t>
            </a: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ផ្សំស្រៈ </a:t>
            </a:r>
            <a:endParaRPr lang="en-US" sz="9600" dirty="0">
              <a:solidFill>
                <a:srgbClr val="D76464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1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23"/>
          <p:cNvSpPr txBox="1"/>
          <p:nvPr/>
        </p:nvSpPr>
        <p:spPr>
          <a:xfrm>
            <a:off x="1752600" y="804043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u="sng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ការសរសេរ</a:t>
            </a:r>
            <a:endParaRPr lang="en-US" sz="9600" u="sng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319410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ហូរហៀរ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7432348" y="3493448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ឡេះឡោះ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14545285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អាហារ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7432348" y="7625511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កៅអី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19410" y="7651787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សំឡី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5285" y="7617628"/>
            <a:ext cx="5570579" cy="5673739"/>
          </a:xfrm>
          <a:prstGeom prst="rect">
            <a:avLst/>
          </a:prstGeom>
        </p:spPr>
      </p:pic>
      <p:sp>
        <p:nvSpPr>
          <p:cNvPr id="16" name="TextBox 23"/>
          <p:cNvSpPr txBox="1"/>
          <p:nvPr/>
        </p:nvSpPr>
        <p:spPr>
          <a:xfrm>
            <a:off x="4611437" y="10752824"/>
            <a:ext cx="9962751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ដើរហើរឡេះឡោះ</a:t>
            </a:r>
            <a:endParaRPr lang="en-US" sz="9600" dirty="0">
              <a:solidFill>
                <a:srgbClr val="FF000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49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145" y="4611784"/>
            <a:ext cx="16534598" cy="4546354"/>
          </a:xfrm>
          <a:prstGeom prst="rect">
            <a:avLst/>
          </a:prstGeom>
        </p:spPr>
      </p:pic>
      <p:sp>
        <p:nvSpPr>
          <p:cNvPr id="26" name="Freeform 2"/>
          <p:cNvSpPr/>
          <p:nvPr/>
        </p:nvSpPr>
        <p:spPr>
          <a:xfrm>
            <a:off x="2305268" y="2483362"/>
            <a:ext cx="2539032" cy="2483635"/>
          </a:xfrm>
          <a:custGeom>
            <a:avLst/>
            <a:gdLst/>
            <a:ahLst/>
            <a:cxnLst/>
            <a:rect l="l" t="t" r="r" b="b"/>
            <a:pathLst>
              <a:path w="2539032" h="2483635">
                <a:moveTo>
                  <a:pt x="0" y="0"/>
                </a:moveTo>
                <a:lnTo>
                  <a:pt x="2539032" y="0"/>
                </a:lnTo>
                <a:lnTo>
                  <a:pt x="2539032" y="2483635"/>
                </a:lnTo>
                <a:lnTo>
                  <a:pt x="0" y="248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4"/>
          <p:cNvSpPr/>
          <p:nvPr/>
        </p:nvSpPr>
        <p:spPr>
          <a:xfrm>
            <a:off x="16266449" y="82271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5"/>
                </a:lnTo>
                <a:lnTo>
                  <a:pt x="0" y="20873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5"/>
          <p:cNvSpPr/>
          <p:nvPr/>
        </p:nvSpPr>
        <p:spPr>
          <a:xfrm rot="-1308929">
            <a:off x="20278424" y="0"/>
            <a:ext cx="4105576" cy="3829383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6"/>
          <p:cNvSpPr/>
          <p:nvPr/>
        </p:nvSpPr>
        <p:spPr>
          <a:xfrm>
            <a:off x="3536967" y="9535125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7"/>
          <p:cNvSpPr/>
          <p:nvPr/>
        </p:nvSpPr>
        <p:spPr>
          <a:xfrm>
            <a:off x="0" y="11100611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8"/>
          <p:cNvSpPr/>
          <p:nvPr/>
        </p:nvSpPr>
        <p:spPr>
          <a:xfrm>
            <a:off x="19290549" y="9535125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0"/>
          <p:cNvSpPr/>
          <p:nvPr/>
        </p:nvSpPr>
        <p:spPr>
          <a:xfrm>
            <a:off x="0" y="6858000"/>
            <a:ext cx="3962342" cy="3911912"/>
          </a:xfrm>
          <a:custGeom>
            <a:avLst/>
            <a:gdLst/>
            <a:ahLst/>
            <a:cxnLst/>
            <a:rect l="l" t="t" r="r" b="b"/>
            <a:pathLst>
              <a:path w="3962342" h="3911912">
                <a:moveTo>
                  <a:pt x="0" y="0"/>
                </a:moveTo>
                <a:lnTo>
                  <a:pt x="3962342" y="0"/>
                </a:lnTo>
                <a:lnTo>
                  <a:pt x="3962342" y="3911912"/>
                </a:lnTo>
                <a:lnTo>
                  <a:pt x="0" y="39119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1"/>
          <p:cNvSpPr/>
          <p:nvPr/>
        </p:nvSpPr>
        <p:spPr>
          <a:xfrm>
            <a:off x="11984171" y="356845"/>
            <a:ext cx="3135465" cy="3442127"/>
          </a:xfrm>
          <a:custGeom>
            <a:avLst/>
            <a:gdLst/>
            <a:ahLst/>
            <a:cxnLst/>
            <a:rect l="l" t="t" r="r" b="b"/>
            <a:pathLst>
              <a:path w="3135465" h="3442127">
                <a:moveTo>
                  <a:pt x="0" y="0"/>
                </a:moveTo>
                <a:lnTo>
                  <a:pt x="3135465" y="0"/>
                </a:lnTo>
                <a:lnTo>
                  <a:pt x="3135465" y="3442127"/>
                </a:lnTo>
                <a:lnTo>
                  <a:pt x="0" y="344212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3"/>
          <p:cNvSpPr/>
          <p:nvPr/>
        </p:nvSpPr>
        <p:spPr>
          <a:xfrm flipH="1">
            <a:off x="3187179" y="3350652"/>
            <a:ext cx="2646628" cy="2646628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7"/>
                </a:lnTo>
                <a:lnTo>
                  <a:pt x="2646628" y="2646627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4"/>
          <p:cNvSpPr/>
          <p:nvPr/>
        </p:nvSpPr>
        <p:spPr>
          <a:xfrm>
            <a:off x="20527500" y="6125369"/>
            <a:ext cx="3856500" cy="2867834"/>
          </a:xfrm>
          <a:custGeom>
            <a:avLst/>
            <a:gdLst/>
            <a:ahLst/>
            <a:cxnLst/>
            <a:rect l="l" t="t" r="r" b="b"/>
            <a:pathLst>
              <a:path w="3856500" h="2867834">
                <a:moveTo>
                  <a:pt x="0" y="0"/>
                </a:moveTo>
                <a:lnTo>
                  <a:pt x="3856500" y="0"/>
                </a:lnTo>
                <a:lnTo>
                  <a:pt x="3856500" y="2867833"/>
                </a:lnTo>
                <a:lnTo>
                  <a:pt x="0" y="286783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5"/>
          <p:cNvSpPr/>
          <p:nvPr/>
        </p:nvSpPr>
        <p:spPr>
          <a:xfrm rot="1343530">
            <a:off x="19858073" y="4538609"/>
            <a:ext cx="2740810" cy="3522069"/>
          </a:xfrm>
          <a:custGeom>
            <a:avLst/>
            <a:gdLst/>
            <a:ahLst/>
            <a:cxnLst/>
            <a:rect l="l" t="t" r="r" b="b"/>
            <a:pathLst>
              <a:path w="2740810" h="3522069">
                <a:moveTo>
                  <a:pt x="0" y="0"/>
                </a:moveTo>
                <a:lnTo>
                  <a:pt x="2740810" y="0"/>
                </a:lnTo>
                <a:lnTo>
                  <a:pt x="2740810" y="3522068"/>
                </a:lnTo>
                <a:lnTo>
                  <a:pt x="0" y="352206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16"/>
          <p:cNvSpPr/>
          <p:nvPr/>
        </p:nvSpPr>
        <p:spPr>
          <a:xfrm flipH="1">
            <a:off x="16603660" y="11127269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17"/>
          <p:cNvSpPr/>
          <p:nvPr/>
        </p:nvSpPr>
        <p:spPr>
          <a:xfrm>
            <a:off x="0" y="3279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6"/>
                </a:lnTo>
                <a:lnTo>
                  <a:pt x="0" y="2087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8"/>
          <p:cNvSpPr/>
          <p:nvPr/>
        </p:nvSpPr>
        <p:spPr>
          <a:xfrm rot="-773839">
            <a:off x="6376089" y="9275940"/>
            <a:ext cx="1928029" cy="1630061"/>
          </a:xfrm>
          <a:custGeom>
            <a:avLst/>
            <a:gdLst/>
            <a:ahLst/>
            <a:cxnLst/>
            <a:rect l="l" t="t" r="r" b="b"/>
            <a:pathLst>
              <a:path w="1928029" h="1630061">
                <a:moveTo>
                  <a:pt x="0" y="0"/>
                </a:moveTo>
                <a:lnTo>
                  <a:pt x="1928029" y="0"/>
                </a:lnTo>
                <a:lnTo>
                  <a:pt x="1928029" y="1630061"/>
                </a:lnTo>
                <a:lnTo>
                  <a:pt x="0" y="163006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20"/>
          <p:cNvSpPr/>
          <p:nvPr/>
        </p:nvSpPr>
        <p:spPr>
          <a:xfrm>
            <a:off x="19713898" y="656377"/>
            <a:ext cx="1924985" cy="1826985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24"/>
          <p:cNvSpPr txBox="1"/>
          <p:nvPr/>
        </p:nvSpPr>
        <p:spPr>
          <a:xfrm>
            <a:off x="9537133" y="12595440"/>
            <a:ext cx="4431602" cy="58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7"/>
              </a:lnSpc>
              <a:spcBef>
                <a:spcPct val="0"/>
              </a:spcBef>
            </a:pPr>
            <a:r>
              <a:rPr lang="en-US" sz="3348" u="none">
                <a:solidFill>
                  <a:srgbClr val="573700"/>
                </a:solidFill>
                <a:latin typeface="Squada One"/>
              </a:rPr>
              <a:t>@reallygreatsite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1467380" y="6230976"/>
            <a:ext cx="21146128" cy="1917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6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សូមអរគុណ</a:t>
            </a:r>
            <a:endParaRPr lang="en-US" sz="16600" dirty="0">
              <a:solidFill>
                <a:srgbClr val="D76464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3"/>
          <p:cNvSpPr txBox="1"/>
          <p:nvPr/>
        </p:nvSpPr>
        <p:spPr>
          <a:xfrm>
            <a:off x="319410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សំណួរ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432348" y="3493448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ថៅកែ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45285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ចំណេះ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7432348" y="7625511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ដុំដី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319410" y="7651787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តតះ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3032989" y="9015477"/>
            <a:ext cx="174853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ហ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6717" y="8994456"/>
            <a:ext cx="310881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ឡ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601431" y="9012849"/>
            <a:ext cx="226796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0183" y="2344557"/>
            <a:ext cx="8141146" cy="6247476"/>
            <a:chOff x="280183" y="2344557"/>
            <a:chExt cx="8141146" cy="62474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6"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backgroundRemoval t="5823" b="89873" l="4699" r="89868"/>
                      </a14:imgEffect>
                    </a14:imgLayer>
                  </a14:imgProps>
                </a:ext>
              </a:extLst>
            </a:blip>
            <a:srcRect r="37757" b="13209"/>
            <a:stretch/>
          </p:blipFill>
          <p:spPr>
            <a:xfrm>
              <a:off x="280183" y="2344557"/>
              <a:ext cx="6029528" cy="487662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8"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backgroundRemoval t="36709" b="98987" l="42438" r="98532"/>
                      </a14:imgEffect>
                    </a14:imgLayer>
                  </a14:imgProps>
                </a:ext>
              </a:extLst>
            </a:blip>
            <a:srcRect l="41455" t="37133"/>
            <a:stretch/>
          </p:blipFill>
          <p:spPr>
            <a:xfrm>
              <a:off x="2743200" y="5055384"/>
              <a:ext cx="5678129" cy="353664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1000" b="99833" l="1750" r="100000">
                        <a14:foregroundMark x1="27000" y1="5417" x2="14000" y2="34583"/>
                        <a14:foregroundMark x1="4667" y1="24417" x2="25500" y2="49917"/>
                        <a14:foregroundMark x1="11917" y1="60583" x2="35083" y2="92833"/>
                        <a14:foregroundMark x1="64250" y1="60000" x2="88417" y2="97250"/>
                        <a14:foregroundMark x1="33500" y1="69667" x2="5417" y2="86333"/>
                        <a14:foregroundMark x1="24917" y1="60583" x2="37667" y2="79000"/>
                        <a14:foregroundMark x1="7000" y1="15583" x2="22583" y2="4417"/>
                        <a14:foregroundMark x1="36083" y1="10917" x2="41833" y2="34833"/>
                        <a14:foregroundMark x1="61333" y1="67583" x2="55333" y2="79250"/>
                        <a14:foregroundMark x1="19500" y1="66083" x2="19500" y2="66083"/>
                        <a14:backgroundMark x1="20000" y1="69917" x2="18167" y2="71750"/>
                        <a14:backgroundMark x1="16583" y1="72917" x2="21917" y2="69500"/>
                        <a14:backgroundMark x1="18667" y1="81417" x2="21583" y2="81667"/>
                        <a14:backgroundMark x1="29583" y1="80917" x2="31667" y2="80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0" y="2483362"/>
            <a:ext cx="5694246" cy="5694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7736" b="94151" l="3585" r="995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7418" y="1989065"/>
            <a:ext cx="7570734" cy="75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608" y="1335391"/>
            <a:ext cx="21036480" cy="10625103"/>
          </a:xfrm>
          <a:prstGeom prst="rect">
            <a:avLst/>
          </a:prstGeom>
        </p:spPr>
      </p:pic>
      <p:sp>
        <p:nvSpPr>
          <p:cNvPr id="32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925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470" y="2319145"/>
            <a:ext cx="21244340" cy="9033518"/>
          </a:xfrm>
          <a:prstGeom prst="rect">
            <a:avLst/>
          </a:prstGeom>
        </p:spPr>
      </p:pic>
      <p:sp>
        <p:nvSpPr>
          <p:cNvPr id="16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2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789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23"/>
          <p:cNvSpPr txBox="1"/>
          <p:nvPr/>
        </p:nvSpPr>
        <p:spPr>
          <a:xfrm>
            <a:off x="4117167" y="4718461"/>
            <a:ext cx="16548147" cy="1810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38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ចៅអាំដើរឡេះឡោះ។</a:t>
            </a:r>
            <a:endParaRPr lang="en-US" sz="138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4093519" y="8004034"/>
            <a:ext cx="16548147" cy="1810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3800" dirty="0" smtClean="0">
                <a:solidFill>
                  <a:srgbClr val="0070C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ចៅអាំ</a:t>
            </a:r>
            <a:r>
              <a:rPr lang="km-KH" sz="138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/</a:t>
            </a:r>
            <a:r>
              <a:rPr lang="km-KH" sz="13800" dirty="0" smtClean="0">
                <a:solidFill>
                  <a:srgbClr val="00B05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ដើរ</a:t>
            </a:r>
            <a:r>
              <a:rPr lang="km-KH" sz="138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/</a:t>
            </a:r>
            <a:r>
              <a:rPr lang="km-KH" sz="13800" dirty="0" smtClean="0">
                <a:solidFill>
                  <a:srgbClr val="7030A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ឡេះឡោះ។</a:t>
            </a:r>
            <a:endParaRPr lang="en-US" sz="13800" dirty="0">
              <a:solidFill>
                <a:schemeClr val="accent6">
                  <a:lumMod val="75000"/>
                </a:schemeClr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10" y="2631828"/>
            <a:ext cx="22981947" cy="8572368"/>
          </a:xfrm>
          <a:prstGeom prst="rect">
            <a:avLst/>
          </a:prstGeom>
        </p:spPr>
      </p:pic>
      <p:sp>
        <p:nvSpPr>
          <p:cNvPr id="16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2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785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63" y="-19966"/>
            <a:ext cx="22294855" cy="13687349"/>
          </a:xfrm>
          <a:prstGeom prst="rect">
            <a:avLst/>
          </a:prstGeom>
        </p:spPr>
      </p:pic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987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2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468329" y="28652"/>
            <a:ext cx="13276871" cy="1369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57</Words>
  <Application>Microsoft Office PowerPoint</Application>
  <PresentationFormat>Custom</PresentationFormat>
  <Paragraphs>23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Khmer OS Content</vt:lpstr>
      <vt:lpstr>Arial</vt:lpstr>
      <vt:lpstr>Squada One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Colorful Illustration Kids Vlog Channel Youtube Banner</dc:title>
  <cp:lastModifiedBy>ThiDa</cp:lastModifiedBy>
  <cp:revision>35</cp:revision>
  <dcterms:created xsi:type="dcterms:W3CDTF">2006-08-16T00:00:00Z</dcterms:created>
  <dcterms:modified xsi:type="dcterms:W3CDTF">2023-09-16T15:16:23Z</dcterms:modified>
  <dc:identifier>DAFtkKpeR4I</dc:identifier>
</cp:coreProperties>
</file>