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5EDD-8D9C-482F-8DD7-6265975C851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988-377A-4BF4-B648-E5A276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0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5EDD-8D9C-482F-8DD7-6265975C851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988-377A-4BF4-B648-E5A276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2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5EDD-8D9C-482F-8DD7-6265975C851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988-377A-4BF4-B648-E5A276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1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5EDD-8D9C-482F-8DD7-6265975C851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988-377A-4BF4-B648-E5A276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4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5EDD-8D9C-482F-8DD7-6265975C851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988-377A-4BF4-B648-E5A276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5EDD-8D9C-482F-8DD7-6265975C851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988-377A-4BF4-B648-E5A276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6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5EDD-8D9C-482F-8DD7-6265975C851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988-377A-4BF4-B648-E5A276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1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5EDD-8D9C-482F-8DD7-6265975C851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988-377A-4BF4-B648-E5A276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0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5EDD-8D9C-482F-8DD7-6265975C851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988-377A-4BF4-B648-E5A276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5EDD-8D9C-482F-8DD7-6265975C851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988-377A-4BF4-B648-E5A276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7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5EDD-8D9C-482F-8DD7-6265975C851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988-377A-4BF4-B648-E5A276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0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9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95EDD-8D9C-482F-8DD7-6265975C851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F2988-377A-4BF4-B648-E5A276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2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មេរៀនរំឭកទី៤០ </a:t>
            </a:r>
            <a:b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</a:b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ផ្ញើជើង ច្ប ច្ន ច្រ ច្យ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32960"/>
            <a:ext cx="9144000" cy="103632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62" y="1711717"/>
            <a:ext cx="9833158" cy="466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6686" y="129452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07" y="937029"/>
            <a:ext cx="8485171" cy="59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2" y="0"/>
            <a:ext cx="10435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ច្យុត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ច្រាស់ច្រាល់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កែច្នៃ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59867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54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កូនច្បង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54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សួនច្បារ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54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រៀមច្បងគ្រួសារ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48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1027555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5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គ្មាន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គ្រួសារ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ខ្ពង់ខ្ពស់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ឃ្មាតខ្មី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ឃ្លៀងឃ្លាត</a:t>
            </a:r>
          </a:p>
        </p:txBody>
      </p:sp>
    </p:spTree>
    <p:extLst>
      <p:ext uri="{BB962C8B-B14F-4D97-AF65-F5344CB8AC3E}">
        <p14:creationId xmlns:p14="http://schemas.microsoft.com/office/powerpoint/2010/main" val="1687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្ប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្យ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្រ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9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713134" y="4366107"/>
            <a:ext cx="2227270" cy="1782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ច្ប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273097" y="4227325"/>
            <a:ext cx="2102651" cy="192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ច្ន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1026" name="Picture 2" descr="Male glasses cartoon icon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3" t="16636" r="1333" b="24351"/>
          <a:stretch/>
        </p:blipFill>
        <p:spPr bwMode="auto">
          <a:xfrm>
            <a:off x="405157" y="965779"/>
            <a:ext cx="5335243" cy="34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ការច្នៃសំបកកង់ឡានចាស់ៗសម្រាប់តុបតែង | សហគមន៍កុមារមេត្រីកម្ពុជ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976" y="965779"/>
            <a:ext cx="5115807" cy="34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9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45565" y="4172918"/>
            <a:ext cx="2293258" cy="1846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ច្រ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54162" y="4302373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ច្យ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2050" name="Picture 2" descr="Premium Vector | Happy cute little kid girl sing a so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" b="7866"/>
          <a:stretch/>
        </p:blipFill>
        <p:spPr bwMode="auto">
          <a:xfrm>
            <a:off x="834588" y="810003"/>
            <a:ext cx="3915212" cy="34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mpuchea 1979: ព្រឹត្តិការណ៍ទេពច្យុត​ដ៏​ធំ​បំផុតក្នុង​ប្រវត្តិសាស្រ្ត  អ្នកអាចមើលឃើញគ្រប់កន្លែងទាំងអស់ រួមទាំងកម្ពុជាផងដែរ នៅយប់នេះតែម្តង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76" y="1153169"/>
            <a:ext cx="4594225" cy="305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78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ច្ប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ច្ន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ច្យ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ច្រ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8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7" y="1711554"/>
            <a:ext cx="10714384" cy="485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94" y="2012950"/>
            <a:ext cx="11437094" cy="39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b="1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ច្រងិចច្រងិល</a:t>
            </a:r>
            <a:endParaRPr lang="en-US" sz="5400" b="1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កសិករច្រៀងផងច្រូតផង។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b="1" dirty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ច្រាស់ច្រាល់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3300" y="4668845"/>
            <a:ext cx="108077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កសិករ/</a:t>
            </a:r>
            <a:r>
              <a:rPr lang="km-KH" sz="54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ច្រៀង/</a:t>
            </a:r>
            <a:r>
              <a:rPr lang="km-KH" sz="54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ផង/</a:t>
            </a:r>
            <a:r>
              <a:rPr lang="km-KH" sz="54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ច្រូត/</a:t>
            </a:r>
            <a:r>
              <a:rPr lang="km-KH" sz="5400" b="1" dirty="0" smtClean="0">
                <a:solidFill>
                  <a:srgbClr val="FFC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ផង។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87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មេរៀនរំឭកទី៤០  ផ្ញើជើង ច្ប ច្ន ច្រ ច្យ</vt:lpstr>
      <vt:lpstr>រំឭក</vt:lpstr>
      <vt:lpstr>ជើងព្យញ្ជនៈ</vt:lpstr>
      <vt:lpstr>PowerPoint Presentation</vt:lpstr>
      <vt:lpstr>PowerPoint Presentation</vt:lpstr>
      <vt:lpstr>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មេរៀនរំឭកទី៣៩  ផ្ញើជើង ឃ្ល ឃ្ន ឃ្ម ឃ្ល ឃ្វ</dc:title>
  <dc:creator>XY-PC</dc:creator>
  <cp:lastModifiedBy>XY-PC</cp:lastModifiedBy>
  <cp:revision>21</cp:revision>
  <dcterms:created xsi:type="dcterms:W3CDTF">2023-09-16T05:43:42Z</dcterms:created>
  <dcterms:modified xsi:type="dcterms:W3CDTF">2023-10-26T01:54:05Z</dcterms:modified>
</cp:coreProperties>
</file>