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87D-4B07-4499-B040-021D3CF54A4B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160-62D9-41A8-837D-9327344E3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9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87D-4B07-4499-B040-021D3CF54A4B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160-62D9-41A8-837D-9327344E3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87D-4B07-4499-B040-021D3CF54A4B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160-62D9-41A8-837D-9327344E3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4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87D-4B07-4499-B040-021D3CF54A4B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160-62D9-41A8-837D-9327344E3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2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87D-4B07-4499-B040-021D3CF54A4B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160-62D9-41A8-837D-9327344E3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1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87D-4B07-4499-B040-021D3CF54A4B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160-62D9-41A8-837D-9327344E3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7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87D-4B07-4499-B040-021D3CF54A4B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160-62D9-41A8-837D-9327344E3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8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87D-4B07-4499-B040-021D3CF54A4B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160-62D9-41A8-837D-9327344E3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87D-4B07-4499-B040-021D3CF54A4B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160-62D9-41A8-837D-9327344E3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8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87D-4B07-4499-B040-021D3CF54A4B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160-62D9-41A8-837D-9327344E3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9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87D-4B07-4499-B040-021D3CF54A4B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160-62D9-41A8-837D-9327344E3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3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t="-19000" r="-1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9787D-4B07-4499-B040-021D3CF54A4B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8160-62D9-41A8-837D-9327344E3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5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</a:t>
            </a:r>
            <a:r>
              <a:rPr lang="km-KH" sz="4800" b="1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ទី៤</a:t>
            </a:r>
            <a:r>
              <a:rPr lang="km-KH" sz="4800" b="1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១</a:t>
            </a:r>
            <a:r>
              <a:rPr lang="en-US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</a:t>
            </a: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ផ្ញើជើង ឆ្ក ឆ្ង ឆ្ន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32960"/>
            <a:ext cx="9144000" cy="103632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1608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1" y="1604280"/>
            <a:ext cx="8077200" cy="45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874" y="825499"/>
            <a:ext cx="9238268" cy="52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8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ឆ្នាំងបាយ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កាប់ឆ្ការ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ឆ្នុក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59867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ឆ្ងាយ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ឆ្កែឆ្កួត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ឆ្នេរខ្សាច់សែនឆ្ងាយ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6368" y="924112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48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4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1027555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2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813043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ច្យុត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ច្រាស់ច្រាល់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សួនច្បារ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កូនច្បង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កែច្នៃ</a:t>
            </a:r>
          </a:p>
        </p:txBody>
      </p:sp>
    </p:spTree>
    <p:extLst>
      <p:ext uri="{BB962C8B-B14F-4D97-AF65-F5344CB8AC3E}">
        <p14:creationId xmlns:p14="http://schemas.microsoft.com/office/powerpoint/2010/main" val="67267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34" y="930733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64929" y="2557954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28135" y="2557954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91341" y="2557954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151891" y="4232222"/>
            <a:ext cx="1775994" cy="1782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ឆ្ក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78962" y="4093440"/>
            <a:ext cx="1995050" cy="192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ឆ្ន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655052" y="4412773"/>
            <a:ext cx="1755398" cy="143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ឆ្ង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1026" name="Picture 2" descr="Cute little dog cartoon isolated on white | Download on Fre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96" y="921269"/>
            <a:ext cx="3556704" cy="355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Girl With Delicious Food Royalty Free SVG, Cliparts, Vectors, and  Stock Illustration. Image 96531951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15" y="921269"/>
            <a:ext cx="3491504" cy="349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t Stock Illustration - Download Image Now - Cooking Pan, Soup, Lid - 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03" y="1459149"/>
            <a:ext cx="2724768" cy="308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88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34" y="930733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64929" y="2557954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</a:t>
            </a: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28135" y="2557954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91341" y="2557954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95712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96" y="1711554"/>
            <a:ext cx="10142304" cy="449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921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11" y="2070100"/>
            <a:ext cx="1000325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7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b="1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ឆ្ងល់</a:t>
            </a:r>
            <a:endParaRPr lang="en-US" sz="5400" b="1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ក្មេងៗត្រូវនៅឆ្ងាយពីឆ្កែឆ្កួត។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b="1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ឆ្នើម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3300" y="4668845"/>
            <a:ext cx="108077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ក្មេងៗ/</a:t>
            </a:r>
            <a:r>
              <a:rPr lang="km-KH" sz="54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ត្រូវ/</a:t>
            </a:r>
            <a:r>
              <a:rPr lang="km-KH" sz="54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នៅ/</a:t>
            </a:r>
            <a:r>
              <a:rPr lang="km-KH" sz="54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ឆ្ងាយ/</a:t>
            </a:r>
            <a:r>
              <a:rPr lang="km-KH" sz="5400" b="1" dirty="0" smtClean="0">
                <a:solidFill>
                  <a:srgbClr val="FFC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ពី/</a:t>
            </a:r>
            <a:r>
              <a:rPr lang="km-KH" sz="5400" b="1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ឆ្កែឆ្កួត។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994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24" y="2098674"/>
            <a:ext cx="8702675" cy="372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96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មេរៀនរំឭកទី៤១ ផ្ញើជើង ឆ្ក ឆ្ង ឆ្ន</vt:lpstr>
      <vt:lpstr>រំឭក</vt:lpstr>
      <vt:lpstr>ជើងព្យញ្ជនៈ</vt:lpstr>
      <vt:lpstr>PowerPoint Presentation</vt:lpstr>
      <vt:lpstr>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មេរៀនរំឭកទី៤០  ផ្ញើជើង ច្ប ច្ន ច្រ ច្យ</dc:title>
  <dc:creator>XY-PC</dc:creator>
  <cp:lastModifiedBy>XY-PC</cp:lastModifiedBy>
  <cp:revision>22</cp:revision>
  <dcterms:created xsi:type="dcterms:W3CDTF">2023-09-16T05:55:59Z</dcterms:created>
  <dcterms:modified xsi:type="dcterms:W3CDTF">2023-10-22T08:54:16Z</dcterms:modified>
</cp:coreProperties>
</file>