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5F4ED-921B-468D-A0B9-B57226470F52}" type="datetimeFigureOut">
              <a:rPr lang="en-US" smtClean="0"/>
              <a:t>11/11/2023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37961-4712-41D8-914B-E00F5EE03B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334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5F4ED-921B-468D-A0B9-B57226470F52}" type="datetimeFigureOut">
              <a:rPr lang="en-US" smtClean="0"/>
              <a:t>11/11/2023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37961-4712-41D8-914B-E00F5EE03B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627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5F4ED-921B-468D-A0B9-B57226470F52}" type="datetimeFigureOut">
              <a:rPr lang="en-US" smtClean="0"/>
              <a:t>11/11/2023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37961-4712-41D8-914B-E00F5EE03B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075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5F4ED-921B-468D-A0B9-B57226470F52}" type="datetimeFigureOut">
              <a:rPr lang="en-US" smtClean="0"/>
              <a:t>11/11/2023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37961-4712-41D8-914B-E00F5EE03B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175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5F4ED-921B-468D-A0B9-B57226470F52}" type="datetimeFigureOut">
              <a:rPr lang="en-US" smtClean="0"/>
              <a:t>11/11/2023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37961-4712-41D8-914B-E00F5EE03B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897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5F4ED-921B-468D-A0B9-B57226470F52}" type="datetimeFigureOut">
              <a:rPr lang="en-US" smtClean="0"/>
              <a:t>11/11/2023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37961-4712-41D8-914B-E00F5EE03B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187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5F4ED-921B-468D-A0B9-B57226470F52}" type="datetimeFigureOut">
              <a:rPr lang="en-US" smtClean="0"/>
              <a:t>11/11/2023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37961-4712-41D8-914B-E00F5EE03B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132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5F4ED-921B-468D-A0B9-B57226470F52}" type="datetimeFigureOut">
              <a:rPr lang="en-US" smtClean="0"/>
              <a:t>11/11/2023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37961-4712-41D8-914B-E00F5EE03B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443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5F4ED-921B-468D-A0B9-B57226470F52}" type="datetimeFigureOut">
              <a:rPr lang="en-US" smtClean="0"/>
              <a:t>11/11/2023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37961-4712-41D8-914B-E00F5EE03B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726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5F4ED-921B-468D-A0B9-B57226470F52}" type="datetimeFigureOut">
              <a:rPr lang="en-US" smtClean="0"/>
              <a:t>11/11/2023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37961-4712-41D8-914B-E00F5EE03B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193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5F4ED-921B-468D-A0B9-B57226470F52}" type="datetimeFigureOut">
              <a:rPr lang="en-US" smtClean="0"/>
              <a:t>11/11/2023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37961-4712-41D8-914B-E00F5EE03B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196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5000"/>
            <a:lum/>
          </a:blip>
          <a:srcRect/>
          <a:stretch>
            <a:fillRect l="-67000" t="-29000" r="-67000" b="-3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B5F4ED-921B-468D-A0B9-B57226470F52}" type="datetimeFigureOut">
              <a:rPr lang="en-US" smtClean="0"/>
              <a:t>11/11/2023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C37961-4712-41D8-914B-E00F5EE03B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997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2600" y="1214438"/>
            <a:ext cx="11188700" cy="2387600"/>
          </a:xfrm>
        </p:spPr>
        <p:txBody>
          <a:bodyPr anchor="ctr">
            <a:normAutofit/>
          </a:bodyPr>
          <a:lstStyle/>
          <a:p>
            <a:pPr>
              <a:lnSpc>
                <a:spcPct val="150000"/>
              </a:lnSpc>
            </a:pPr>
            <a:r>
              <a:rPr lang="km-KH" sz="4800" b="1" dirty="0" smtClean="0">
                <a:solidFill>
                  <a:srgbClr val="C00000"/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មេរៀនរំឭកទី៤២ ផ្ញើជើង ឆ្ម ឆ្ល ឆ្វ ឆ្អ</a:t>
            </a:r>
            <a:endParaRPr lang="en-US" sz="4800" b="1" dirty="0">
              <a:solidFill>
                <a:srgbClr val="C00000"/>
              </a:solidFill>
              <a:latin typeface="Khmer OS" panose="02000500000000020004" pitchFamily="2" charset="0"/>
              <a:cs typeface="Khmer OS" panose="02000500000000020004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632960"/>
            <a:ext cx="9144000" cy="1036320"/>
          </a:xfrm>
        </p:spPr>
        <p:txBody>
          <a:bodyPr>
            <a:normAutofit/>
          </a:bodyPr>
          <a:lstStyle/>
          <a:p>
            <a:r>
              <a:rPr lang="km-KH" sz="4800" dirty="0" smtClean="0">
                <a:solidFill>
                  <a:schemeClr val="accent2">
                    <a:lumMod val="75000"/>
                  </a:schemeClr>
                </a:solidFill>
                <a:latin typeface="Khmer OS Bokor" panose="02000500000000020004" pitchFamily="2" charset="0"/>
                <a:cs typeface="Khmer OS Bokor" panose="02000500000000020004" pitchFamily="2" charset="0"/>
              </a:rPr>
              <a:t>ភាសាខ្មែរ ថ្នាក់ទី២</a:t>
            </a:r>
            <a:endParaRPr lang="en-US" sz="4800" dirty="0">
              <a:solidFill>
                <a:schemeClr val="accent2">
                  <a:lumMod val="75000"/>
                </a:schemeClr>
              </a:solidFill>
              <a:latin typeface="Khmer OS Bokor" panose="02000500000000020004" pitchFamily="2" charset="0"/>
              <a:cs typeface="Khmer OS Bokor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372242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0" y="279400"/>
            <a:ext cx="9194800" cy="584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3706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4207" y="2120833"/>
            <a:ext cx="6188350" cy="4351338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km-KH" sz="4800" b="1" dirty="0" smtClean="0">
                <a:solidFill>
                  <a:schemeClr val="accent4">
                    <a:lumMod val="50000"/>
                  </a:schemeClr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ឆ្វាត់ឆ្វែង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km-KH" sz="4800" b="1" dirty="0" smtClean="0">
                <a:solidFill>
                  <a:schemeClr val="accent4">
                    <a:lumMod val="50000"/>
                  </a:schemeClr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ឆ្លើយឆ្លង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km-KH" sz="4800" b="1" dirty="0" smtClean="0">
                <a:solidFill>
                  <a:schemeClr val="accent4">
                    <a:lumMod val="50000"/>
                  </a:schemeClr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ឆ្មាំ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967237" y="2120833"/>
            <a:ext cx="598670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km-KH" sz="4800" b="1" dirty="0" smtClean="0">
                <a:solidFill>
                  <a:schemeClr val="accent4">
                    <a:lumMod val="50000"/>
                  </a:schemeClr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ឆ្អិនឆ្អៅ</a:t>
            </a:r>
          </a:p>
          <a:p>
            <a:pPr marL="0" indent="0"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km-KH" sz="4800" b="1" dirty="0" smtClean="0">
                <a:solidFill>
                  <a:schemeClr val="accent4">
                    <a:lumMod val="50000"/>
                  </a:schemeClr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ឆ្មាបា</a:t>
            </a:r>
          </a:p>
          <a:p>
            <a:pPr marL="0" indent="0"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km-KH" sz="4800" b="1" dirty="0" smtClean="0">
                <a:solidFill>
                  <a:schemeClr val="accent4">
                    <a:lumMod val="50000"/>
                  </a:schemeClr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ច្រៀងឆ្លងឆ្លើយ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86941" y="754430"/>
            <a:ext cx="10515600" cy="1036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1000"/>
              </a:spcBef>
            </a:pPr>
            <a:r>
              <a:rPr lang="km-KH" sz="4800" dirty="0">
                <a:solidFill>
                  <a:schemeClr val="accent6">
                    <a:lumMod val="75000"/>
                  </a:schemeClr>
                </a:solidFill>
                <a:latin typeface="Khmer OS Bokor" panose="02000500000000020004" pitchFamily="2" charset="0"/>
                <a:cs typeface="Khmer OS Bokor" panose="02000500000000020004" pitchFamily="2" charset="0"/>
              </a:rPr>
              <a:t>ការសរសេរពាក្យ</a:t>
            </a:r>
            <a:endParaRPr lang="en-US" sz="4800" dirty="0">
              <a:solidFill>
                <a:schemeClr val="accent6">
                  <a:lumMod val="75000"/>
                </a:schemeClr>
              </a:solidFill>
              <a:latin typeface="Khmer OS Bokor" panose="02000500000000020004" pitchFamily="2" charset="0"/>
              <a:cs typeface="Khmer OS Bokor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060183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33119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endParaRPr lang="km-KH" sz="8000" dirty="0" smtClean="0">
              <a:solidFill>
                <a:schemeClr val="accent4">
                  <a:lumMod val="50000"/>
                </a:schemeClr>
              </a:solidFill>
              <a:latin typeface="Khmer OS" panose="02000500000000020004" pitchFamily="2" charset="0"/>
              <a:cs typeface="Khmer OS" panose="02000500000000020004" pitchFamily="2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km-KH" sz="8000" dirty="0" smtClean="0">
                <a:solidFill>
                  <a:schemeClr val="accent4">
                    <a:lumMod val="50000"/>
                  </a:schemeClr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សូម</a:t>
            </a:r>
            <a:r>
              <a:rPr lang="km-KH" sz="8000" dirty="0">
                <a:solidFill>
                  <a:schemeClr val="accent4">
                    <a:lumMod val="50000"/>
                  </a:schemeClr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អរ</a:t>
            </a:r>
            <a:r>
              <a:rPr lang="km-KH" sz="8000" dirty="0" smtClean="0">
                <a:solidFill>
                  <a:schemeClr val="accent4">
                    <a:lumMod val="50000"/>
                  </a:schemeClr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គុណ !! </a:t>
            </a:r>
            <a:endParaRPr lang="en-US" sz="8000" dirty="0">
              <a:solidFill>
                <a:schemeClr val="accent4">
                  <a:lumMod val="50000"/>
                </a:schemeClr>
              </a:solidFill>
              <a:latin typeface="Khmer OS" panose="02000500000000020004" pitchFamily="2" charset="0"/>
              <a:cs typeface="Khmer OS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26114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892" y="551582"/>
            <a:ext cx="11424894" cy="1139745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spcBef>
                <a:spcPts val="1000"/>
              </a:spcBef>
            </a:pPr>
            <a:r>
              <a:rPr lang="km-KH" sz="6000" dirty="0" smtClean="0">
                <a:solidFill>
                  <a:schemeClr val="accent2">
                    <a:lumMod val="50000"/>
                  </a:schemeClr>
                </a:solidFill>
                <a:latin typeface="Khmer OS Bokor" panose="02000500000000020004" pitchFamily="2" charset="0"/>
                <a:ea typeface="+mn-ea"/>
                <a:cs typeface="Khmer OS Bokor" panose="02000500000000020004" pitchFamily="2" charset="0"/>
              </a:rPr>
              <a:t>រំឭក</a:t>
            </a:r>
            <a:endParaRPr lang="en-US" sz="6000" dirty="0">
              <a:solidFill>
                <a:schemeClr val="accent2">
                  <a:lumMod val="50000"/>
                </a:schemeClr>
              </a:solidFill>
              <a:latin typeface="Khmer OS Bokor" panose="02000500000000020004" pitchFamily="2" charset="0"/>
              <a:ea typeface="+mn-ea"/>
              <a:cs typeface="Khmer OS Bokor" panose="02000500000000020004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6058" y="1851188"/>
            <a:ext cx="5479173" cy="3645023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km-KH" sz="5400" dirty="0" smtClean="0">
                <a:latin typeface="Khmer OS" panose="02000500000000020004" pitchFamily="2" charset="0"/>
                <a:cs typeface="Khmer OS" panose="02000500000000020004" pitchFamily="2" charset="0"/>
              </a:rPr>
              <a:t>ច្រៀង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km-KH" sz="5400" dirty="0" smtClean="0">
                <a:latin typeface="Khmer OS" panose="02000500000000020004" pitchFamily="2" charset="0"/>
                <a:cs typeface="Khmer OS" panose="02000500000000020004" pitchFamily="2" charset="0"/>
              </a:rPr>
              <a:t>ឆ្ងាញ់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km-KH" sz="5400" dirty="0" smtClean="0">
                <a:latin typeface="Khmer OS" panose="02000500000000020004" pitchFamily="2" charset="0"/>
                <a:cs typeface="Khmer OS" panose="02000500000000020004" pitchFamily="2" charset="0"/>
              </a:rPr>
              <a:t>ឆ្នេរខ្សាច់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986021" y="1851188"/>
            <a:ext cx="4446178" cy="36450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km-KH" sz="5400" dirty="0" smtClean="0">
                <a:latin typeface="Khmer OS" panose="02000500000000020004" pitchFamily="2" charset="0"/>
                <a:cs typeface="Khmer OS" panose="02000500000000020004" pitchFamily="2" charset="0"/>
              </a:rPr>
              <a:t>កែច្នៃ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km-KH" sz="5400" dirty="0" smtClean="0">
                <a:latin typeface="Khmer OS" panose="02000500000000020004" pitchFamily="2" charset="0"/>
                <a:cs typeface="Khmer OS" panose="02000500000000020004" pitchFamily="2" charset="0"/>
              </a:rPr>
              <a:t>ឃ្លាតឃ្លា</a:t>
            </a:r>
          </a:p>
        </p:txBody>
      </p:sp>
    </p:spTree>
    <p:extLst>
      <p:ext uri="{BB962C8B-B14F-4D97-AF65-F5344CB8AC3E}">
        <p14:creationId xmlns:p14="http://schemas.microsoft.com/office/powerpoint/2010/main" val="335493352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1998390" y="4123630"/>
            <a:ext cx="2227270" cy="18410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  <a:spcBef>
                <a:spcPts val="1000"/>
              </a:spcBef>
            </a:pPr>
            <a:r>
              <a:rPr lang="km-KH" sz="5400" b="1" dirty="0" smtClean="0">
                <a:solidFill>
                  <a:srgbClr val="C0000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ឆ្ម</a:t>
            </a:r>
            <a:endParaRPr lang="en-US" sz="5400" b="1" dirty="0">
              <a:solidFill>
                <a:srgbClr val="C00000"/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7641430" y="4123630"/>
            <a:ext cx="1536568" cy="19215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  <a:spcBef>
                <a:spcPts val="1000"/>
              </a:spcBef>
            </a:pPr>
            <a:r>
              <a:rPr lang="km-KH" sz="5400" b="1" dirty="0" smtClean="0">
                <a:solidFill>
                  <a:srgbClr val="C0000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ឆ្ល</a:t>
            </a:r>
            <a:endParaRPr lang="en-US" sz="5400" b="1" dirty="0">
              <a:solidFill>
                <a:srgbClr val="C00000"/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2432" y="1685306"/>
            <a:ext cx="2939187" cy="2939187"/>
          </a:xfrm>
          <a:prstGeom prst="rect">
            <a:avLst/>
          </a:prstGeom>
        </p:spPr>
      </p:pic>
      <p:pic>
        <p:nvPicPr>
          <p:cNvPr id="1030" name="Picture 6" descr="Premium Vector | School boy raising hand in classroom for answer, cartoon  characters. elementary school education process. cute cartoon character.  flat vector illustration on white background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1729" y="1685306"/>
            <a:ext cx="3155970" cy="2939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512469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722160" y="4262411"/>
            <a:ext cx="2293258" cy="17319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  <a:spcBef>
                <a:spcPts val="1000"/>
              </a:spcBef>
            </a:pPr>
            <a:r>
              <a:rPr lang="km-KH" sz="5400" b="1" dirty="0" smtClean="0">
                <a:solidFill>
                  <a:srgbClr val="C0000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ឆ្វ</a:t>
            </a:r>
            <a:endParaRPr lang="en-US" sz="5400" b="1" dirty="0">
              <a:solidFill>
                <a:srgbClr val="C00000"/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380945" y="4270054"/>
            <a:ext cx="2102651" cy="17167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  <a:spcBef>
                <a:spcPts val="1000"/>
              </a:spcBef>
            </a:pPr>
            <a:r>
              <a:rPr lang="km-KH" sz="5400" b="1" dirty="0" smtClean="0">
                <a:solidFill>
                  <a:srgbClr val="C0000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ឆ្អ</a:t>
            </a:r>
            <a:endParaRPr lang="en-US" sz="5400" b="1" dirty="0">
              <a:solidFill>
                <a:srgbClr val="C00000"/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1883" y="1621841"/>
            <a:ext cx="3106614" cy="31066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-833" t="19609" r="833" b="17512"/>
          <a:stretch/>
        </p:blipFill>
        <p:spPr>
          <a:xfrm>
            <a:off x="5961941" y="1621841"/>
            <a:ext cx="4940660" cy="3106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06776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86941" y="754430"/>
            <a:ext cx="10515600" cy="552768"/>
          </a:xfrm>
        </p:spPr>
        <p:txBody>
          <a:bodyPr>
            <a:noAutofit/>
          </a:bodyPr>
          <a:lstStyle/>
          <a:p>
            <a:pPr algn="ctr">
              <a:spcBef>
                <a:spcPts val="1000"/>
              </a:spcBef>
            </a:pPr>
            <a:r>
              <a:rPr lang="km-KH" dirty="0" smtClean="0">
                <a:solidFill>
                  <a:schemeClr val="accent6">
                    <a:lumMod val="75000"/>
                  </a:schemeClr>
                </a:solidFill>
                <a:latin typeface="Khmer OS Bokor" panose="02000500000000020004" pitchFamily="2" charset="0"/>
                <a:ea typeface="+mn-ea"/>
                <a:cs typeface="Khmer OS Bokor" panose="02000500000000020004" pitchFamily="2" charset="0"/>
              </a:rPr>
              <a:t>ការអានព្យាង្គ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Khmer OS Bokor" panose="02000500000000020004" pitchFamily="2" charset="0"/>
              <a:ea typeface="+mn-ea"/>
              <a:cs typeface="Khmer OS Bokor" panose="02000500000000020004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4973" y="1655682"/>
            <a:ext cx="9864115" cy="4405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0114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886941" y="754430"/>
            <a:ext cx="10515600" cy="5527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1000"/>
              </a:spcBef>
            </a:pPr>
            <a:r>
              <a:rPr lang="km-KH" sz="4800" dirty="0">
                <a:solidFill>
                  <a:srgbClr val="FF0000"/>
                </a:solidFill>
                <a:latin typeface="Khmer OS Bokor" panose="02000500000000020004" pitchFamily="2" charset="0"/>
                <a:cs typeface="Khmer OS Bokor" panose="02000500000000020004" pitchFamily="2" charset="0"/>
              </a:rPr>
              <a:t>ការអានពាក្យ</a:t>
            </a:r>
            <a:endParaRPr lang="en-US" sz="4800" dirty="0">
              <a:solidFill>
                <a:schemeClr val="accent6">
                  <a:lumMod val="75000"/>
                </a:schemeClr>
              </a:solidFill>
              <a:latin typeface="Khmer OS Bokor" panose="02000500000000020004" pitchFamily="2" charset="0"/>
              <a:ea typeface="+mn-ea"/>
              <a:cs typeface="Khmer OS Bokor" panose="02000500000000020004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7966" y="2103552"/>
            <a:ext cx="9673550" cy="3288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2939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658333" y="1583900"/>
            <a:ext cx="474246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m-KH" sz="5400" b="1" dirty="0" smtClean="0">
                <a:solidFill>
                  <a:srgbClr val="0070C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ឆ្មាំ</a:t>
            </a:r>
            <a:endParaRPr lang="en-US" sz="5400" b="1" dirty="0">
              <a:solidFill>
                <a:srgbClr val="0070C0"/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003300" y="3100804"/>
            <a:ext cx="10807700" cy="41313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km-KH" sz="5400" dirty="0" smtClean="0">
                <a:latin typeface="Khmer OS" panose="02000500000000020004" pitchFamily="2" charset="0"/>
                <a:cs typeface="Khmer OS" panose="02000500000000020004" pitchFamily="2" charset="0"/>
              </a:rPr>
              <a:t>ឆ្លាំងឆ្ងាញ់មិនចាញ់ឆ្លូញ។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075680" y="1583900"/>
            <a:ext cx="49606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m-KH" sz="5400" b="1" dirty="0" smtClean="0">
                <a:solidFill>
                  <a:schemeClr val="accent2">
                    <a:lumMod val="75000"/>
                  </a:schemeClr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ឆ្វាត់ឆ្វែង</a:t>
            </a:r>
            <a:endParaRPr lang="en-US" sz="5400" b="1" dirty="0">
              <a:solidFill>
                <a:schemeClr val="accent2">
                  <a:lumMod val="75000"/>
                </a:schemeClr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003300" y="4668845"/>
            <a:ext cx="10807700" cy="28562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km-KH" sz="5400" b="1" dirty="0" smtClean="0">
                <a:solidFill>
                  <a:srgbClr val="C00000"/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ឆ្លាំង/</a:t>
            </a:r>
            <a:r>
              <a:rPr lang="km-KH" sz="5400" b="1" dirty="0" smtClean="0">
                <a:solidFill>
                  <a:srgbClr val="7030A0"/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ឆ្ងាញ់/</a:t>
            </a:r>
            <a:r>
              <a:rPr lang="km-KH" sz="5400" b="1" dirty="0" smtClean="0">
                <a:solidFill>
                  <a:srgbClr val="0070C0"/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មិន/</a:t>
            </a:r>
            <a:r>
              <a:rPr lang="km-KH" sz="5400" b="1" dirty="0" smtClean="0">
                <a:solidFill>
                  <a:schemeClr val="accent6">
                    <a:lumMod val="75000"/>
                  </a:schemeClr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ចាញ់/</a:t>
            </a:r>
            <a:r>
              <a:rPr lang="km-KH" sz="5400" b="1" dirty="0" smtClean="0">
                <a:solidFill>
                  <a:srgbClr val="FFC000"/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ឆ្លូញ។</a:t>
            </a:r>
            <a:endParaRPr lang="en-US" sz="5400" b="1" dirty="0">
              <a:solidFill>
                <a:schemeClr val="accent2">
                  <a:lumMod val="75000"/>
                </a:schemeClr>
              </a:solidFill>
              <a:latin typeface="Khmer OS" panose="02000500000000020004" pitchFamily="2" charset="0"/>
              <a:cs typeface="Khmer OS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514846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886941" y="754430"/>
            <a:ext cx="10515600" cy="5527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1000"/>
              </a:spcBef>
            </a:pPr>
            <a:r>
              <a:rPr lang="km-KH" sz="4800" dirty="0">
                <a:solidFill>
                  <a:srgbClr val="002060"/>
                </a:solidFill>
                <a:latin typeface="Khmer OS Bokor" panose="02000500000000020004" pitchFamily="2" charset="0"/>
                <a:cs typeface="Khmer OS Bokor" panose="02000500000000020004" pitchFamily="2" charset="0"/>
              </a:rPr>
              <a:t>ការអានល្បះ</a:t>
            </a:r>
            <a:endParaRPr lang="en-US" sz="4800" dirty="0">
              <a:solidFill>
                <a:schemeClr val="accent6">
                  <a:lumMod val="75000"/>
                </a:schemeClr>
              </a:solidFill>
              <a:latin typeface="Khmer OS Bokor" panose="02000500000000020004" pitchFamily="2" charset="0"/>
              <a:ea typeface="+mn-ea"/>
              <a:cs typeface="Khmer OS Bokor" panose="02000500000000020004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8997" y="1905146"/>
            <a:ext cx="8091488" cy="3702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63561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86941" y="499621"/>
            <a:ext cx="10515600" cy="8075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1000"/>
              </a:spcBef>
            </a:pPr>
            <a:r>
              <a:rPr lang="km-KH" dirty="0">
                <a:solidFill>
                  <a:schemeClr val="accent4">
                    <a:lumMod val="75000"/>
                  </a:schemeClr>
                </a:solidFill>
                <a:latin typeface="Khmer OS Bokor" panose="02000500000000020004" pitchFamily="2" charset="0"/>
                <a:cs typeface="Khmer OS Bokor" panose="02000500000000020004" pitchFamily="2" charset="0"/>
              </a:rPr>
              <a:t>ការអានអត្ថបទខ្លី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Khmer OS Bokor" panose="02000500000000020004" pitchFamily="2" charset="0"/>
              <a:ea typeface="+mn-ea"/>
              <a:cs typeface="Khmer OS Bokor" panose="02000500000000020004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6191" y="1235795"/>
            <a:ext cx="7277100" cy="485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7181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79</Words>
  <Application>Microsoft Office PowerPoint</Application>
  <PresentationFormat>Widescreen</PresentationFormat>
  <Paragraphs>29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Khmer OS</vt:lpstr>
      <vt:lpstr>Khmer OS Bokor</vt:lpstr>
      <vt:lpstr>Office Theme</vt:lpstr>
      <vt:lpstr>មេរៀនរំឭកទី៤២ ផ្ញើជើង ឆ្ម ឆ្ល ឆ្វ ឆ្អ</vt:lpstr>
      <vt:lpstr>រំឭក</vt:lpstr>
      <vt:lpstr>PowerPoint Presentation</vt:lpstr>
      <vt:lpstr>PowerPoint Presentation</vt:lpstr>
      <vt:lpstr>ការអានព្យាង្គ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TEMAOS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មេរៀនរំឭកទី៤០ ផ្ញើជើង ច្ប ច្ន ច្រ ច្យ</dc:title>
  <dc:creator>XY-PC</dc:creator>
  <cp:lastModifiedBy>XY-PC</cp:lastModifiedBy>
  <cp:revision>17</cp:revision>
  <dcterms:created xsi:type="dcterms:W3CDTF">2023-09-16T06:10:39Z</dcterms:created>
  <dcterms:modified xsi:type="dcterms:W3CDTF">2023-11-11T09:45:15Z</dcterms:modified>
</cp:coreProperties>
</file>