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C6D3-92AF-47C7-ABA2-C4D8D2598048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3517-BF9A-4B05-B79D-1939C32A3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53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C6D3-92AF-47C7-ABA2-C4D8D2598048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3517-BF9A-4B05-B79D-1939C32A3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6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C6D3-92AF-47C7-ABA2-C4D8D2598048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3517-BF9A-4B05-B79D-1939C32A3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13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C6D3-92AF-47C7-ABA2-C4D8D2598048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3517-BF9A-4B05-B79D-1939C32A3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2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C6D3-92AF-47C7-ABA2-C4D8D2598048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3517-BF9A-4B05-B79D-1939C32A3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04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C6D3-92AF-47C7-ABA2-C4D8D2598048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3517-BF9A-4B05-B79D-1939C32A3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3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C6D3-92AF-47C7-ABA2-C4D8D2598048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3517-BF9A-4B05-B79D-1939C32A3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47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C6D3-92AF-47C7-ABA2-C4D8D2598048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3517-BF9A-4B05-B79D-1939C32A3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66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C6D3-92AF-47C7-ABA2-C4D8D2598048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3517-BF9A-4B05-B79D-1939C32A3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00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C6D3-92AF-47C7-ABA2-C4D8D2598048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3517-BF9A-4B05-B79D-1939C32A3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41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C6D3-92AF-47C7-ABA2-C4D8D2598048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3517-BF9A-4B05-B79D-1939C32A3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43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t="-10000" r="-1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BC6D3-92AF-47C7-ABA2-C4D8D2598048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23517-BF9A-4B05-B79D-1939C32A3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2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1214438"/>
            <a:ext cx="11188700" cy="2387600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km-KH" sz="48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មេរៀនរំឭកទី៤៣</a:t>
            </a:r>
            <a:r>
              <a:rPr lang="en-US" sz="48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 </a:t>
            </a:r>
            <a:r>
              <a:rPr lang="km-KH" sz="48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ផ្ញើជើង ឆ្ត ឆ្គ ឆ្ព</a:t>
            </a:r>
            <a:endParaRPr lang="en-US" sz="4800" b="1" dirty="0">
              <a:solidFill>
                <a:srgbClr val="C0000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32960"/>
            <a:ext cx="9144000" cy="1036320"/>
          </a:xfrm>
        </p:spPr>
        <p:txBody>
          <a:bodyPr>
            <a:normAutofit/>
          </a:bodyPr>
          <a:lstStyle/>
          <a:p>
            <a:r>
              <a:rPr lang="km-KH" sz="4800" dirty="0" smtClean="0">
                <a:solidFill>
                  <a:schemeClr val="accent2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ភាសាខ្មែរ ថ្នាក់ទី២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3360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6941" y="499621"/>
            <a:ext cx="10515600" cy="1608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dirty="0">
                <a:solidFill>
                  <a:schemeClr val="accent4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ការអានអត្ថបទខ្លី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816" y="1618513"/>
            <a:ext cx="794385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83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00" y="584200"/>
            <a:ext cx="8966199" cy="592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27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07" y="2120833"/>
            <a:ext cx="618835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ឆ្គាំឆ្គង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ឆ្ពោះ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ឆ្ពុង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67237" y="2120833"/>
            <a:ext cx="59867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ឆ្តោ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ឆ្គង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និយាយឆ្គាំឆ្គង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6941" y="754430"/>
            <a:ext cx="10515600" cy="1036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ការសរ</a:t>
            </a:r>
            <a:r>
              <a:rPr lang="km-KH" sz="4800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សេរ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076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311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km-KH" sz="8000" dirty="0" smtClean="0">
              <a:solidFill>
                <a:schemeClr val="accent4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m-KH" sz="8000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សូម</a:t>
            </a:r>
            <a:r>
              <a:rPr lang="km-KH" sz="8000" dirty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អរ</a:t>
            </a:r>
            <a:r>
              <a:rPr lang="km-KH" sz="8000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គុណ !! </a:t>
            </a:r>
            <a:endParaRPr lang="en-US" sz="8000" dirty="0">
              <a:solidFill>
                <a:schemeClr val="accent4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779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92" y="813043"/>
            <a:ext cx="11424894" cy="113974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60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រំឭក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058" y="1851188"/>
            <a:ext cx="5479173" cy="364502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ឆ្នុក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ច្រឡំ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ឆ្លើយឆ្លង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86021" y="1851188"/>
            <a:ext cx="4446178" cy="3645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ជើងឆ្វេង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ឆ្កែឆ្កួត</a:t>
            </a:r>
          </a:p>
        </p:txBody>
      </p:sp>
    </p:spTree>
    <p:extLst>
      <p:ext uri="{BB962C8B-B14F-4D97-AF65-F5344CB8AC3E}">
        <p14:creationId xmlns:p14="http://schemas.microsoft.com/office/powerpoint/2010/main" val="80553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dirty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ជើងព្យញ្ជនៈ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97285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</a:t>
            </a:r>
            <a:r>
              <a:rPr lang="km-KH" sz="6600" dirty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ដ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86368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្គ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88311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្ព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27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939090" y="4498704"/>
            <a:ext cx="1775994" cy="1218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54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ឆ្ត</a:t>
            </a:r>
            <a:endParaRPr lang="en-US" sz="54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645355" y="4265153"/>
            <a:ext cx="1995050" cy="1685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54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ឆ្ព</a:t>
            </a:r>
            <a:endParaRPr lang="en-US" sz="54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290055" y="4391326"/>
            <a:ext cx="1755398" cy="1433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54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ឆ្គ</a:t>
            </a:r>
            <a:endParaRPr lang="en-US" sz="54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pic>
        <p:nvPicPr>
          <p:cNvPr id="1026" name="Picture 2" descr="ត្រី​ដៀប ត្រី​ឆ្តោ​ជា​ប្រភេទ​ត្រី​តែមួយៈ ជំទង់​ហៅ​ត្រី​ដៀប  ធំ​ពេញវ័យ​ហៅ​ត្រី​ឆ្តោ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22" y="1611985"/>
            <a:ext cx="3478111" cy="265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 on dibujos de niños y niñ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483" y="1651290"/>
            <a:ext cx="2755611" cy="261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បច្ចេកទេសបំប៉នកូនត្រីក្នុងស្រះ -Eang Sophalle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9" b="38345"/>
          <a:stretch/>
        </p:blipFill>
        <p:spPr bwMode="auto">
          <a:xfrm>
            <a:off x="7676944" y="1661480"/>
            <a:ext cx="4356605" cy="261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547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ព្យញ្ជនៈផ្ញើជើង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97285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ឆ</a:t>
            </a: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</a:t>
            </a: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ដ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86368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ឆ្គ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88311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ឆ្ព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97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6941" y="754430"/>
            <a:ext cx="10515600" cy="957124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</a:pPr>
            <a:r>
              <a:rPr lang="km-KH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ការអានព្យាង្គ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325" y="1656822"/>
            <a:ext cx="9945279" cy="441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64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9219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FF000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ការអានពាក្យ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66" y="2108119"/>
            <a:ext cx="10425224" cy="356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55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58333" y="1583900"/>
            <a:ext cx="4742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5400" b="1" dirty="0" smtClean="0">
                <a:solidFill>
                  <a:srgbClr val="0070C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ឆ្ពុង</a:t>
            </a:r>
            <a:endParaRPr lang="en-US" sz="5400" b="1" dirty="0">
              <a:solidFill>
                <a:srgbClr val="0070C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03300" y="3100804"/>
            <a:ext cx="10807700" cy="4131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សុភានិយាយមិនដែលឆ្គាំឆ្គង។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75680" y="1583900"/>
            <a:ext cx="49606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5400" b="1" dirty="0" smtClean="0">
                <a:solidFill>
                  <a:schemeClr val="accent2">
                    <a:lumMod val="75000"/>
                  </a:schemeClr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ឆ្គាំឆ្គង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03300" y="4668845"/>
            <a:ext cx="10807700" cy="2856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54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សុភា/</a:t>
            </a:r>
            <a:r>
              <a:rPr lang="km-KH" sz="5400" b="1" dirty="0" smtClean="0">
                <a:solidFill>
                  <a:srgbClr val="7030A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និយាយ/</a:t>
            </a:r>
            <a:r>
              <a:rPr lang="km-KH" sz="5400" b="1" dirty="0" smtClean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មិន/</a:t>
            </a:r>
            <a:r>
              <a:rPr lang="km-KH" sz="5400" b="1" dirty="0" smtClean="0">
                <a:solidFill>
                  <a:schemeClr val="accent6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ដែល/</a:t>
            </a:r>
            <a:r>
              <a:rPr lang="km-KH" sz="5400" b="1" dirty="0" smtClean="0">
                <a:solidFill>
                  <a:srgbClr val="FFC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ឆ្គាំឆ្គង។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184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994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00206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ការអានល្បះ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567" y="2064126"/>
            <a:ext cx="9598348" cy="379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40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99</Words>
  <Application>Microsoft Office PowerPoint</Application>
  <PresentationFormat>Widescreen</PresentationFormat>
  <Paragraphs>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Khmer OS</vt:lpstr>
      <vt:lpstr>Khmer OS Bokor</vt:lpstr>
      <vt:lpstr>Office Theme</vt:lpstr>
      <vt:lpstr>មេរៀនរំឭកទី៤៣ ផ្ញើជើង ឆ្ត ឆ្គ ឆ្ព</vt:lpstr>
      <vt:lpstr>រំឭក</vt:lpstr>
      <vt:lpstr>ជើងព្យញ្ជនៈ</vt:lpstr>
      <vt:lpstr>PowerPoint Presentation</vt:lpstr>
      <vt:lpstr>ព្យញ្ជនៈផ្ញើជើង</vt:lpstr>
      <vt:lpstr>ការអានព្យាង្គ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TEMAOS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មេរៀនរំឭកទី៤០ ផ្ញើជើង ឆ្ក ឆ្ង ឆ្ន</dc:title>
  <dc:creator>XY-PC</dc:creator>
  <cp:lastModifiedBy>XY-PC</cp:lastModifiedBy>
  <cp:revision>16</cp:revision>
  <dcterms:created xsi:type="dcterms:W3CDTF">2023-09-16T06:21:35Z</dcterms:created>
  <dcterms:modified xsi:type="dcterms:W3CDTF">2023-11-11T09:41:55Z</dcterms:modified>
</cp:coreProperties>
</file>