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l="-7000" t="-28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D220-5B35-4D23-B79E-8E63FAE84F2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B7AA-C3B1-4953-AA6D-C55CC42E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៤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ជ្រ ជ្វ ទ្រ ទ្វ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960"/>
            <a:ext cx="9144000" cy="103632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58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90" y="1796414"/>
            <a:ext cx="8674588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41" y="1307198"/>
            <a:ext cx="73152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335280"/>
            <a:ext cx="979424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ជ្រោមជ្រែង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ទ្រេតទ្រោត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ជ្រួតជ្រាប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ទ្រុឌទ្រោម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ដំឡូងជ្វា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ជួយជ្រោមជ្រែង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39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6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ឆ្ពុង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ក្រហមឆ្អៅ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ឆ្មាបា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ឆ្គាំឆ្គង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ឆ្អេះឆ្អាប</a:t>
            </a:r>
          </a:p>
        </p:txBody>
      </p:sp>
    </p:spTree>
    <p:extLst>
      <p:ext uri="{BB962C8B-B14F-4D97-AF65-F5344CB8AC3E}">
        <p14:creationId xmlns:p14="http://schemas.microsoft.com/office/powerpoint/2010/main" val="1302377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1746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64278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83507" y="4206240"/>
            <a:ext cx="2227270" cy="1838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ជ្រ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23737" y="3991655"/>
            <a:ext cx="2183010" cy="192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ជ្វ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37" y="977900"/>
            <a:ext cx="4933210" cy="3449259"/>
          </a:xfrm>
          <a:prstGeom prst="rect">
            <a:avLst/>
          </a:prstGeom>
        </p:spPr>
      </p:pic>
      <p:pic>
        <p:nvPicPr>
          <p:cNvPr id="1028" name="Picture 4" descr="Pig Cartoon Cute Swine Illustration 3641174 Vector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06" y="977900"/>
            <a:ext cx="4160985" cy="34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4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14255" y="4251937"/>
            <a:ext cx="2419861" cy="173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ទ្រ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48623" y="4267224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ទ្វ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2050" name="Picture 2" descr="Premium Vector | Cartoon illustration a pig walking around in its cage on a  hay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6" y="445210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or Cartoon For Kids This Is A Vector Illustration For Preschool And Home  Training For Parents And Teachers Stock Illustration - Download Image Now - 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0" y="445210"/>
            <a:ext cx="3911599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22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</a:t>
            </a: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</a:t>
            </a: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ជ្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ជ្វ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ទ្រ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ទ្វ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74" y="1562417"/>
            <a:ext cx="10199734" cy="45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9" y="2080577"/>
            <a:ext cx="10086467" cy="34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ទ្រុឌទ្រោម</a:t>
            </a:r>
            <a:endParaRPr lang="en-US" sz="5400" b="1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ជ្រោះនេះជ្រៅណាស់។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ជ្រោមជ្រែង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ជ្រោះ/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នេះ/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ជ្រៅ/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ណាស់។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51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95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មេរៀនរំឭកទី៤៤ ផ្ញើជើង ជ្រ ជ្វ ទ្រ ទ្វ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មេរៀនរំឭកទី៤២ ផ្ញើជើង ឆ្ម ឆ្ល ឆ្វ ឆ្អ</dc:title>
  <dc:creator>XY-PC</dc:creator>
  <cp:lastModifiedBy>XY-PC</cp:lastModifiedBy>
  <cp:revision>18</cp:revision>
  <dcterms:created xsi:type="dcterms:W3CDTF">2023-09-16T06:31:18Z</dcterms:created>
  <dcterms:modified xsi:type="dcterms:W3CDTF">2023-11-11T10:28:15Z</dcterms:modified>
</cp:coreProperties>
</file>