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9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6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90E6-3886-4404-A90D-A6BB1E25013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46A-EBCF-4EAF-8453-9735BC768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មេរៀនរំឭកទី៤៥ ផ្ញើជើង ឈ្ង ឈ្ន ឈ្ម ឈ្ល ឈ្វ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08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938972"/>
            <a:ext cx="10519689" cy="37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6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0" y="1226125"/>
            <a:ext cx="7701281" cy="51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8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02" y="407490"/>
            <a:ext cx="9330170" cy="60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4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ឈ្លាសវៃ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ឈ្ងុយឈ្ងប់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ឈ្លូសឈ្មោល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ឈ្វាត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ឈ្លានពាន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ក្រអូបឈ្ងុយឈ្ងប់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</a:t>
            </a:r>
            <a:r>
              <a:rPr lang="km-KH" sz="480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សរ</a:t>
            </a:r>
            <a:r>
              <a:rPr lang="km-KH" sz="480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8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86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ឆ្ពោះ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ឆ្ដោ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ឆ្វាត់ឆ្វែង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ជ្រុងជ្រោយ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ទ្រាំទ្រ</a:t>
            </a:r>
          </a:p>
        </p:txBody>
      </p:sp>
    </p:spTree>
    <p:extLst>
      <p:ext uri="{BB962C8B-B14F-4D97-AF65-F5344CB8AC3E}">
        <p14:creationId xmlns:p14="http://schemas.microsoft.com/office/powerpoint/2010/main" val="2621625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57258" y="4500364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ឈ្ង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14926" y="456383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ឈ្ម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3344" y="4705467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ឈ្ន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2050" name="Picture 2" descr="Bend Over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7" y="1898258"/>
            <a:ext cx="4038007" cy="29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កង់អគ្គិសនីផ្តល់ថាមពលដល់អ្នកជិះកង់ដើម្បីឱ្យឈ្នាន់រឺក៏អត់ hoteb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11361" r="9301" b="4477"/>
          <a:stretch/>
        </p:blipFill>
        <p:spPr bwMode="auto">
          <a:xfrm>
            <a:off x="4435975" y="1898259"/>
            <a:ext cx="3627554" cy="29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t Cartoon Images - Free Download on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12" y="1440825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49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5799" y="4277698"/>
            <a:ext cx="1839471" cy="1731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ឈ្ល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75526" y="4292984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ឈ្វ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ប្រជុំសត្វព្រៃកម្ពុជា​: ត្រីឈ្វាតស្មើកន្ទុយ Pangasius polyuranod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26961"/>
          <a:stretch/>
        </p:blipFill>
        <p:spPr bwMode="auto">
          <a:xfrm>
            <a:off x="6304137" y="2062264"/>
            <a:ext cx="5445430" cy="22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ជួយចែករំលែកបំបាត់អាការៈឈឺចាប់ពេញរាងកាយ ជាមួយក្បួនឈ្លីម៉ាស្សាងាយៗ - TNA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7" b="11827"/>
          <a:stretch/>
        </p:blipFill>
        <p:spPr bwMode="auto">
          <a:xfrm>
            <a:off x="1351938" y="1714195"/>
            <a:ext cx="3267195" cy="28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28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16" y="1599217"/>
            <a:ext cx="9965383" cy="44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7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6" y="1991994"/>
            <a:ext cx="11085969" cy="37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1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ឈ្មុស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ជ្រូកឈ្មុសរងដំឡូងជ្វាដេញមិនឈ្នះ។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ឈ្លាសវៃ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ជ្រូក/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ឈ្មុស/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រងដំឡូងជ្វា/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ដេញ/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មិន/</a:t>
            </a:r>
            <a:r>
              <a:rPr lang="km-KH" sz="48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ឈ្នះ។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32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109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មេរៀនរំឭកទី៤៥ ផ្ញើជើង ឈ្ង ឈ្ន ឈ្ម ឈ្ល ឈ្វ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មេរៀនរំឭកទី៣៩ ផ្ញើជើង ឃ្ល ឃ្ន ឃ្ម ឃ្ល ឃ្វ</dc:title>
  <dc:creator>XY-PC</dc:creator>
  <cp:lastModifiedBy>XY-PC</cp:lastModifiedBy>
  <cp:revision>22</cp:revision>
  <dcterms:created xsi:type="dcterms:W3CDTF">2023-09-16T06:41:10Z</dcterms:created>
  <dcterms:modified xsi:type="dcterms:W3CDTF">2023-11-11T10:31:01Z</dcterms:modified>
</cp:coreProperties>
</file>