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>
        <p:scale>
          <a:sx n="50" d="100"/>
          <a:sy n="50" d="100"/>
        </p:scale>
        <p:origin x="9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9335-567D-4670-A845-01E9AE4AAEA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10A4-C081-4C48-A0E5-E8C0091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៦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ត្ប ត្ម ត្រ 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67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51"/>
          <a:stretch/>
        </p:blipFill>
        <p:spPr>
          <a:xfrm>
            <a:off x="2510953" y="1307199"/>
            <a:ext cx="7267575" cy="51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0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2"/>
          <a:stretch/>
        </p:blipFill>
        <p:spPr>
          <a:xfrm>
            <a:off x="1863725" y="63500"/>
            <a:ext cx="8258175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48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ត្បូងឃ្មុំ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ត្រួតត្រា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ត្នោតឈ្មោល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ត្រកួន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ត្បាល់ក្បឿង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ក្ដិចត្រួយត្រកួន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8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8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ឆ្ពិន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ឈ្លានពាន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ឈ្ងុយឈ្ងប់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ទ្វីបលោក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ចេកជ្វា</a:t>
            </a:r>
          </a:p>
        </p:txBody>
      </p:sp>
    </p:spTree>
    <p:extLst>
      <p:ext uri="{BB962C8B-B14F-4D97-AF65-F5344CB8AC3E}">
        <p14:creationId xmlns:p14="http://schemas.microsoft.com/office/powerpoint/2010/main" val="317874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99090" y="4329077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ត្ប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51149" y="4223053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ត្រ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25952" y="4364688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ត្ម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9" y="851802"/>
            <a:ext cx="3828400" cy="3828400"/>
          </a:xfrm>
          <a:prstGeom prst="rect">
            <a:avLst/>
          </a:prstGeom>
        </p:spPr>
      </p:pic>
      <p:pic>
        <p:nvPicPr>
          <p:cNvPr id="1028" name="Picture 4" descr="ទិវាយល់ដឹងពីសត្វត្មាត អន្តរជាតិ២០២០ ៖ សត្វត្មាតកម្ពុជា  នៅតែកំពុងប្រឈមការផុតពូជ – DAP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19816" r="30562" b="5334"/>
          <a:stretch/>
        </p:blipFill>
        <p:spPr bwMode="auto">
          <a:xfrm>
            <a:off x="4284038" y="1361724"/>
            <a:ext cx="3792415" cy="32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លក់ត្រី Price $300.00 in Phnom Penh, Cambodia - Oscar | Khmer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12" y="1582537"/>
            <a:ext cx="3811015" cy="28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26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8" y="1431893"/>
            <a:ext cx="115157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2" y="1984833"/>
            <a:ext cx="115728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4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ត្បាញ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ត្មាតរត់ក្បែរដើមត្រែង។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ត្រួតត្រា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ត្មាត/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រត់/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ដើមត្រែង។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0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851024"/>
            <a:ext cx="10391074" cy="42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មេរៀនរំឭកទី៤៦ ផ្ញើជើង ត្ប ត្ម ត្រ 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មេរៀនរំឭកទី៤៦ ផ្ញើជើង ត្ប ត្ម ត្រ</dc:title>
  <dc:creator>XY-PC</dc:creator>
  <cp:lastModifiedBy>XY-PC</cp:lastModifiedBy>
  <cp:revision>16</cp:revision>
  <dcterms:created xsi:type="dcterms:W3CDTF">2023-10-01T10:57:49Z</dcterms:created>
  <dcterms:modified xsi:type="dcterms:W3CDTF">2023-11-12T09:23:16Z</dcterms:modified>
</cp:coreProperties>
</file>