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8" r:id="rId4"/>
    <p:sldId id="259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BEF1-4F48-4B06-A76E-26E4AF8BF0AF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A69B-F88B-4017-AD16-7E186D0AA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7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BEF1-4F48-4B06-A76E-26E4AF8BF0AF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A69B-F88B-4017-AD16-7E186D0AA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6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BEF1-4F48-4B06-A76E-26E4AF8BF0AF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A69B-F88B-4017-AD16-7E186D0AA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BEF1-4F48-4B06-A76E-26E4AF8BF0AF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A69B-F88B-4017-AD16-7E186D0AA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2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BEF1-4F48-4B06-A76E-26E4AF8BF0AF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A69B-F88B-4017-AD16-7E186D0AA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3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BEF1-4F48-4B06-A76E-26E4AF8BF0AF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A69B-F88B-4017-AD16-7E186D0AA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91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BEF1-4F48-4B06-A76E-26E4AF8BF0AF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A69B-F88B-4017-AD16-7E186D0AA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39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BEF1-4F48-4B06-A76E-26E4AF8BF0AF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A69B-F88B-4017-AD16-7E186D0AA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12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BEF1-4F48-4B06-A76E-26E4AF8BF0AF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A69B-F88B-4017-AD16-7E186D0AA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0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BEF1-4F48-4B06-A76E-26E4AF8BF0AF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A69B-F88B-4017-AD16-7E186D0AA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BEF1-4F48-4B06-A76E-26E4AF8BF0AF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A69B-F88B-4017-AD16-7E186D0AA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71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DBEF1-4F48-4B06-A76E-26E4AF8BF0AF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6A69B-F88B-4017-AD16-7E186D0AA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9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600" y="1214438"/>
            <a:ext cx="11188700" cy="2387600"/>
          </a:xfrm>
        </p:spPr>
        <p:txBody>
          <a:bodyPr anchor="ctr">
            <a:normAutofit/>
          </a:bodyPr>
          <a:lstStyle/>
          <a:p>
            <a:r>
              <a:rPr lang="km-KH" sz="48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មេរៀនរំឭកទី៤៧ ផ្ញើជើង ត្ន ត្ល ត្អ</a:t>
            </a:r>
            <a:endParaRPr lang="en-US" sz="4800" b="1" dirty="0">
              <a:solidFill>
                <a:srgbClr val="C00000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24300"/>
            <a:ext cx="9144000" cy="1333500"/>
          </a:xfrm>
        </p:spPr>
        <p:txBody>
          <a:bodyPr>
            <a:normAutofit/>
          </a:bodyPr>
          <a:lstStyle/>
          <a:p>
            <a:r>
              <a:rPr lang="km-KH" sz="4800" dirty="0" smtClean="0">
                <a:solidFill>
                  <a:schemeClr val="accent2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ភាសាខ្មែរ ថ្នាក់ទី២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6089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86941" y="499621"/>
            <a:ext cx="10515600" cy="8075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dirty="0">
                <a:solidFill>
                  <a:schemeClr val="accent4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ការអានអត្ថបទខ្លី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984" y="1319753"/>
            <a:ext cx="7915513" cy="553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88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231" y="0"/>
            <a:ext cx="9610926" cy="68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00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07" y="2120833"/>
            <a:ext cx="618835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ទឹកត្នោត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មូលត្លុំ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រឹងត្អឹង</a:t>
            </a:r>
            <a:endParaRPr lang="en-US" sz="4800" b="1" dirty="0">
              <a:solidFill>
                <a:schemeClr val="accent4">
                  <a:lumMod val="50000"/>
                </a:schemeClr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67237" y="2120833"/>
            <a:ext cx="69199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ខ្ទះត្នោត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ត្អូញត្អែរ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ទឹកត្នោតជូរ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86941" y="754430"/>
            <a:ext cx="10515600" cy="1036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5400" dirty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ការសរ</a:t>
            </a:r>
            <a:r>
              <a:rPr lang="km-KH" sz="5400" dirty="0" smtClean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សេរ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2740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hmer words GIFs on GIPHY - Be Animate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48" y="952140"/>
            <a:ext cx="5905860" cy="590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1933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892" y="551582"/>
            <a:ext cx="11424894" cy="113974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60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រំឭក</a:t>
            </a:r>
            <a:endParaRPr lang="en-US" sz="60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058" y="1851188"/>
            <a:ext cx="5479173" cy="3645023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ត្បែង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ត្រួតត្រា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ឈ្លាសវៃ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86021" y="1851188"/>
            <a:ext cx="4446178" cy="3645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ឈ្នានីស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ខ្លោងទ្វារ</a:t>
            </a:r>
          </a:p>
        </p:txBody>
      </p:sp>
    </p:spTree>
    <p:extLst>
      <p:ext uri="{BB962C8B-B14F-4D97-AF65-F5344CB8AC3E}">
        <p14:creationId xmlns:p14="http://schemas.microsoft.com/office/powerpoint/2010/main" val="33971729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5400" dirty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ជើងព្យញ្ជនៈ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97285" y="1690688"/>
            <a:ext cx="1429998" cy="23439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</a:t>
            </a:r>
            <a:r>
              <a:rPr lang="km-KH" sz="6600" dirty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ន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86368" y="1690688"/>
            <a:ext cx="1429998" cy="2343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្ល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488311" y="1690688"/>
            <a:ext cx="1429998" cy="2343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្អ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40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099065" y="4087408"/>
            <a:ext cx="1775994" cy="1780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ត្ន</a:t>
            </a:r>
            <a:endParaRPr lang="en-US" sz="66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033211" y="4150876"/>
            <a:ext cx="2102651" cy="1716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ត្អ</a:t>
            </a:r>
            <a:endParaRPr lang="en-US" sz="66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244972" y="4396421"/>
            <a:ext cx="1940095" cy="1433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ត្ល</a:t>
            </a:r>
            <a:endParaRPr lang="en-US" sz="66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pic>
        <p:nvPicPr>
          <p:cNvPr id="1026" name="Picture 2" descr="Healthy Cambo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00" y="2203059"/>
            <a:ext cx="4205975" cy="221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oker Effect Photo editor - កម្មវិធី​នៅលើ Google Pl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659" y="1342707"/>
            <a:ext cx="3310572" cy="331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emium Vector | A father complain a chil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523" y="1582419"/>
            <a:ext cx="3030098" cy="307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6082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54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ព្</a:t>
            </a:r>
            <a:r>
              <a:rPr lang="km-KH" sz="5400" dirty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យញ្ជ</a:t>
            </a:r>
            <a:r>
              <a:rPr lang="km-KH" sz="54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នៈផ្ញើជើង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97285" y="1690688"/>
            <a:ext cx="1429998" cy="23439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ត្ន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86368" y="1690688"/>
            <a:ext cx="1429998" cy="2343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ត្ល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488311" y="1690688"/>
            <a:ext cx="1429998" cy="2343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ត្អ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18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86941" y="754430"/>
            <a:ext cx="10515600" cy="5527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</a:pPr>
            <a:r>
              <a:rPr lang="km-KH" dirty="0" smtClean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ការអានព្យាង្គ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21" y="1379598"/>
            <a:ext cx="11619125" cy="525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72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6941" y="754430"/>
            <a:ext cx="10515600" cy="55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rgbClr val="FF000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ការអានពាក្យ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56" y="1979845"/>
            <a:ext cx="11899769" cy="406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558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58333" y="1583900"/>
            <a:ext cx="47424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5400" dirty="0" smtClean="0">
                <a:solidFill>
                  <a:srgbClr val="0070C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ត្លុក</a:t>
            </a:r>
            <a:endParaRPr lang="en-US" sz="5400" dirty="0">
              <a:solidFill>
                <a:srgbClr val="0070C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03300" y="3100804"/>
            <a:ext cx="10807700" cy="4131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m-KH" sz="4800" dirty="0" smtClean="0">
                <a:latin typeface="Khmer OS" panose="02000500000000020004" pitchFamily="2" charset="0"/>
                <a:cs typeface="Khmer OS" panose="02000500000000020004" pitchFamily="2" charset="0"/>
              </a:rPr>
              <a:t>មីងសនមិនដែលត្អូញត្អែរពីការងារ។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75680" y="1583900"/>
            <a:ext cx="49606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5400" dirty="0" smtClean="0">
                <a:solidFill>
                  <a:schemeClr val="accent2">
                    <a:lumMod val="75000"/>
                  </a:schemeClr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ត្អូញត្អែរ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03300" y="4668845"/>
            <a:ext cx="10807700" cy="2856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m-KH" sz="48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មីងសន/</a:t>
            </a:r>
            <a:r>
              <a:rPr lang="km-KH" sz="4800" b="1" dirty="0" smtClean="0">
                <a:solidFill>
                  <a:srgbClr val="7030A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មិន/</a:t>
            </a:r>
            <a:r>
              <a:rPr lang="km-KH" sz="4800" b="1" dirty="0" smtClean="0">
                <a:solidFill>
                  <a:srgbClr val="0070C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ដែល/</a:t>
            </a:r>
            <a:r>
              <a:rPr lang="km-KH" sz="4800" b="1" dirty="0" smtClean="0">
                <a:solidFill>
                  <a:schemeClr val="accent6">
                    <a:lumMod val="75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ត្អូញត្អែរ/</a:t>
            </a:r>
            <a:r>
              <a:rPr lang="km-KH" sz="4800" b="1" dirty="0" smtClean="0">
                <a:solidFill>
                  <a:schemeClr val="accent4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ពី/</a:t>
            </a:r>
            <a:r>
              <a:rPr lang="km-KH" sz="4800" b="1" dirty="0" smtClean="0">
                <a:solidFill>
                  <a:srgbClr val="FF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ការងារ។</a:t>
            </a:r>
            <a:endParaRPr lang="en-US" sz="4800" b="1" dirty="0">
              <a:solidFill>
                <a:srgbClr val="FF0000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1041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6941" y="754430"/>
            <a:ext cx="10515600" cy="55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rgbClr val="00206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ការអានល្បះ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41" y="2199538"/>
            <a:ext cx="1021080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918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97</Words>
  <Application>Microsoft Office PowerPoint</Application>
  <PresentationFormat>Widescreen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Khmer OS</vt:lpstr>
      <vt:lpstr>Khmer OS Bokor</vt:lpstr>
      <vt:lpstr>Office Theme</vt:lpstr>
      <vt:lpstr>មេរៀនរំឭកទី៤៧ ផ្ញើជើង ត្ន ត្ល ត្អ</vt:lpstr>
      <vt:lpstr>រំឭក</vt:lpstr>
      <vt:lpstr>ជើងព្យញ្ជនៈ</vt:lpstr>
      <vt:lpstr>PowerPoint Presentation</vt:lpstr>
      <vt:lpstr>ព្យញ្ជនៈផ្ញើជើង</vt:lpstr>
      <vt:lpstr>ការអានព្យាង្គ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TEMAOS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មេរៀនរំឭកទី៤៦ ផ្ញើជើង ត្ប ត្ម ត្រ </dc:title>
  <dc:creator>XY-PC</dc:creator>
  <cp:lastModifiedBy>XY-PC</cp:lastModifiedBy>
  <cp:revision>15</cp:revision>
  <dcterms:created xsi:type="dcterms:W3CDTF">2023-10-01T12:36:37Z</dcterms:created>
  <dcterms:modified xsi:type="dcterms:W3CDTF">2023-11-12T09:39:01Z</dcterms:modified>
</cp:coreProperties>
</file>