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8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0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1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2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2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5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7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8343-8EFF-4CB7-9830-406EDF1AE31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6017-D958-47F1-A09C-56F28D2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7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មេរៀនរំឭកទី៤៨ ផ្ញើជើង ថ្ក ថ្ង ថ្ន ថ្ម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18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20" y="2116366"/>
            <a:ext cx="7536641" cy="41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8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07" y="1217972"/>
            <a:ext cx="78200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72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0"/>
            <a:ext cx="98806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4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ថ្នាំខ្មែរ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ថ្កើនថ្កាន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ថ្មោងថ្មី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ថ្នាក់ថ្នម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ថ្ងៃ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ឃុំថ្កើងថ្កាន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14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51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ឈ្មួញ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ត្បាញ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ខ្ទះត្នោត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ត្អូញត្អែរ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ត្រឡាច</a:t>
            </a:r>
          </a:p>
          <a:p>
            <a:pPr marL="0" indent="0" algn="ctr">
              <a:lnSpc>
                <a:spcPct val="150000"/>
              </a:lnSpc>
              <a:buNone/>
            </a:pPr>
            <a:endParaRPr lang="km-KH" sz="5400" dirty="0" smtClean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97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78363" y="4262412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ថ្ក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32731" y="4262412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ថ្ង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87" y="1365857"/>
            <a:ext cx="5273368" cy="313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479" y="1365857"/>
            <a:ext cx="4771438" cy="31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66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78363" y="4262412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ថ្ន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81931" y="4262412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ថ្ម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0" y="1177692"/>
            <a:ext cx="5009546" cy="3333625"/>
          </a:xfrm>
          <a:prstGeom prst="rect">
            <a:avLst/>
          </a:prstGeom>
        </p:spPr>
      </p:pic>
      <p:pic>
        <p:nvPicPr>
          <p:cNvPr id="2052" name="Picture 4" descr="Domn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37" y="1177691"/>
            <a:ext cx="4444831" cy="3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59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91" y="1464837"/>
            <a:ext cx="116205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73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3" y="2046058"/>
            <a:ext cx="117062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5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ថ្ងួចថ្ងូរ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ម៉ែថ្នាក់ថ្នមកូនដូចនេត្រា។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ថ្នាក់ថ្នម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ម៉ែ/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ថ្នាក់ថ្នម/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កូន/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ដូច/</a:t>
            </a:r>
            <a:r>
              <a:rPr lang="km-KH" sz="4800" b="1" dirty="0" smtClean="0">
                <a:solidFill>
                  <a:schemeClr val="accent4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នេត្រា។</a:t>
            </a:r>
            <a:endParaRPr lang="en-US" sz="4800" b="1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30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95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មេរៀនរំឭកទី៤៨ ផ្ញើជើង ថ្ក ថ្ង ថ្ន ថ្ម</vt:lpstr>
      <vt:lpstr>រំឭក</vt:lpstr>
      <vt:lpstr>ជើងព្យញ្ជនៈ</vt:lpstr>
      <vt:lpstr>PowerPoint Presentation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មេរៀនរំឭកទី៤៧ ផ្ញើជើង ត្ន ត្ល ត្អ</dc:title>
  <dc:creator>XY-PC</dc:creator>
  <cp:lastModifiedBy>XY-PC</cp:lastModifiedBy>
  <cp:revision>20</cp:revision>
  <dcterms:created xsi:type="dcterms:W3CDTF">2023-10-01T12:47:13Z</dcterms:created>
  <dcterms:modified xsi:type="dcterms:W3CDTF">2023-11-12T09:38:10Z</dcterms:modified>
</cp:coreProperties>
</file>