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2328-D706-4A56-9276-DDFB9DEBEBC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D020-FC25-4EF2-A67D-30A175713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9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2328-D706-4A56-9276-DDFB9DEBEBC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D020-FC25-4EF2-A67D-30A175713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2328-D706-4A56-9276-DDFB9DEBEBC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D020-FC25-4EF2-A67D-30A175713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56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2328-D706-4A56-9276-DDFB9DEBEBC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D020-FC25-4EF2-A67D-30A175713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01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2328-D706-4A56-9276-DDFB9DEBEBC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D020-FC25-4EF2-A67D-30A175713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85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2328-D706-4A56-9276-DDFB9DEBEBC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D020-FC25-4EF2-A67D-30A175713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2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2328-D706-4A56-9276-DDFB9DEBEBC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D020-FC25-4EF2-A67D-30A175713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0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2328-D706-4A56-9276-DDFB9DEBEBC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D020-FC25-4EF2-A67D-30A175713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4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2328-D706-4A56-9276-DDFB9DEBEBC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D020-FC25-4EF2-A67D-30A175713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0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2328-D706-4A56-9276-DDFB9DEBEBC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D020-FC25-4EF2-A67D-30A175713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2328-D706-4A56-9276-DDFB9DEBEBC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D020-FC25-4EF2-A67D-30A175713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48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F2328-D706-4A56-9276-DDFB9DEBEBC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0D020-FC25-4EF2-A67D-30A175713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5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1214438"/>
            <a:ext cx="11188700" cy="2387600"/>
          </a:xfrm>
        </p:spPr>
        <p:txBody>
          <a:bodyPr anchor="ctr">
            <a:normAutofit/>
          </a:bodyPr>
          <a:lstStyle/>
          <a:p>
            <a:r>
              <a:rPr lang="km-KH" sz="44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មេរៀនរំឭកទី៤៩ ផ្ញើជើង ថ្គ ថ្ព ថ្ល ថ្វ</a:t>
            </a:r>
            <a:endParaRPr lang="en-US" sz="4400" b="1" dirty="0">
              <a:solidFill>
                <a:srgbClr val="C0000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24300"/>
            <a:ext cx="9144000" cy="1333500"/>
          </a:xfrm>
        </p:spPr>
        <p:txBody>
          <a:bodyPr>
            <a:normAutofit/>
          </a:bodyPr>
          <a:lstStyle/>
          <a:p>
            <a:r>
              <a:rPr lang="km-KH" sz="4800" dirty="0" smtClean="0">
                <a:solidFill>
                  <a:schemeClr val="accent2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ភាសាខ្មែរ ថ្នាក់ទី២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1930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00206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ការអានល្បះ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291" y="2085779"/>
            <a:ext cx="9594900" cy="388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97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6941" y="499621"/>
            <a:ext cx="10515600" cy="807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dirty="0">
                <a:solidFill>
                  <a:schemeClr val="accent4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ការអានអត្ថបទខ្លី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755" y="1181001"/>
            <a:ext cx="7811972" cy="556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944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291" y="0"/>
            <a:ext cx="9240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64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07" y="2120833"/>
            <a:ext cx="618835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ថ្លាថ្លែង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ថ្វីដៃ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ថ្ពក់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67237" y="2120833"/>
            <a:ext cx="69199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ថ្គាមខ្លា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ថ្លៃថ្នូរ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ឫកពាថ្លៃថ្នូរ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6941" y="754430"/>
            <a:ext cx="10515600" cy="1036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5400" dirty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ការសរ</a:t>
            </a:r>
            <a:r>
              <a:rPr lang="km-KH" sz="5400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សេរ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566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48" y="952140"/>
            <a:ext cx="5905860" cy="590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897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92" y="551582"/>
            <a:ext cx="11424894" cy="113974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60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រំឭក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058" y="1851188"/>
            <a:ext cx="5479173" cy="364502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ត្អើក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ថ្នាក់ថ្នម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ថ្កើងថ្កាន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86021" y="1851188"/>
            <a:ext cx="4446178" cy="3645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មូលត្លុំ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ត្រកូល</a:t>
            </a:r>
          </a:p>
        </p:txBody>
      </p:sp>
    </p:spTree>
    <p:extLst>
      <p:ext uri="{BB962C8B-B14F-4D97-AF65-F5344CB8AC3E}">
        <p14:creationId xmlns:p14="http://schemas.microsoft.com/office/powerpoint/2010/main" val="108033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ជើងព្យញ្ជនៈ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88237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្គ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52241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្ព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16245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្ល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80249" y="1690688"/>
            <a:ext cx="1429998" cy="2343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្វ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07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ដុះថ្គាមទាល់ និងឈឺក្បាល៖ មូលហេតុ រោគសញ្ញា និងការព្យាបាល – CSNDai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" y="910061"/>
            <a:ext cx="5843428" cy="389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គ្រាន់តែឱ្យគេរង់ចាំខ្ញុំសោះ ​តែគេបែរជាមិនអាចរង់ចាំបាន ហើយចាកចេញពីខ្ញុំទៅវិញ  - Khmer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584960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778363" y="4262412"/>
            <a:ext cx="1712357" cy="1864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ថ្គ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031083" y="4364012"/>
            <a:ext cx="1712357" cy="1630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ថ្ព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9523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90" y="1466185"/>
            <a:ext cx="4876210" cy="3244896"/>
          </a:xfrm>
          <a:prstGeom prst="rect">
            <a:avLst/>
          </a:prstGeom>
        </p:spPr>
      </p:pic>
      <p:pic>
        <p:nvPicPr>
          <p:cNvPr id="1028" name="Picture 4" descr="ផ្កា ៤​ប្រភេទ​ គួរ​ថ្វាយព្រះ​ក្នុង​ពិធី​បុណ្យ​ភ្ជុំបិណ្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495" y="1466186"/>
            <a:ext cx="4893938" cy="324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778363" y="4262412"/>
            <a:ext cx="1712357" cy="1864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ថ្ល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446125" y="4262412"/>
            <a:ext cx="1732677" cy="1782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ថ្វ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011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ព្</a:t>
            </a: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យញ្ជ</a:t>
            </a: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នៈផ្ញើជើង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88237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ថ្គ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52241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ថ្ព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16245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ថ្ល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80249" y="1690688"/>
            <a:ext cx="1429998" cy="2343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ថ្វ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19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6941" y="754430"/>
            <a:ext cx="10515600" cy="5527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</a:pPr>
            <a:r>
              <a:rPr lang="km-KH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ការអានព្យាង្គ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79" y="1565192"/>
            <a:ext cx="11153923" cy="504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319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FF000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ការអានពាក្យ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94" y="2003971"/>
            <a:ext cx="11628893" cy="398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60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58333" y="1583900"/>
            <a:ext cx="4742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5400" dirty="0" smtClean="0">
                <a:solidFill>
                  <a:srgbClr val="0070C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ថ្លៃថ្នូរ</a:t>
            </a:r>
            <a:endParaRPr lang="en-US" sz="5400" dirty="0">
              <a:solidFill>
                <a:srgbClr val="0070C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03300" y="3100804"/>
            <a:ext cx="10807700" cy="4131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4800" dirty="0" smtClean="0">
                <a:latin typeface="Khmer OS" panose="02000500000000020004" pitchFamily="2" charset="0"/>
                <a:cs typeface="Khmer OS" panose="02000500000000020004" pitchFamily="2" charset="0"/>
              </a:rPr>
              <a:t>មុខសុខាមានរាងថ្គាមខ្លា។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75680" y="1583900"/>
            <a:ext cx="49606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5400" dirty="0" smtClean="0">
                <a:solidFill>
                  <a:schemeClr val="accent2">
                    <a:lumMod val="75000"/>
                  </a:schemeClr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ថ្វីដៃ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03300" y="4668845"/>
            <a:ext cx="10807700" cy="2856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48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មុខ/</a:t>
            </a:r>
            <a:r>
              <a:rPr lang="km-KH" sz="4800" b="1" dirty="0" smtClean="0">
                <a:solidFill>
                  <a:srgbClr val="7030A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សុខា/</a:t>
            </a:r>
            <a:r>
              <a:rPr lang="km-KH" sz="4800" b="1" dirty="0" smtClean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មាន/</a:t>
            </a:r>
            <a:r>
              <a:rPr lang="km-KH" sz="4800" b="1" dirty="0" smtClean="0">
                <a:solidFill>
                  <a:schemeClr val="accent6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រាង/</a:t>
            </a:r>
            <a:r>
              <a:rPr lang="km-KH" sz="4800" b="1" dirty="0" smtClean="0">
                <a:solidFill>
                  <a:schemeClr val="accent4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ថ្គាមខ្លា។</a:t>
            </a:r>
            <a:endParaRPr lang="en-US" sz="4800" b="1" dirty="0">
              <a:solidFill>
                <a:srgbClr val="FF000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2144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97</Words>
  <Application>Microsoft Office PowerPoint</Application>
  <PresentationFormat>Widescreen</PresentationFormat>
  <Paragraphs>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Khmer OS</vt:lpstr>
      <vt:lpstr>Khmer OS Bokor</vt:lpstr>
      <vt:lpstr>Office Theme</vt:lpstr>
      <vt:lpstr>មេរៀនរំឭកទី៤៩ ផ្ញើជើង ថ្គ ថ្ព ថ្ល ថ្វ</vt:lpstr>
      <vt:lpstr>រំឭក</vt:lpstr>
      <vt:lpstr>ជើងព្យញ្ជនៈ</vt:lpstr>
      <vt:lpstr>PowerPoint Presentation</vt:lpstr>
      <vt:lpstr>PowerPoint Presentation</vt:lpstr>
      <vt:lpstr>ព្យញ្ជនៈផ្ញើជើង</vt:lpstr>
      <vt:lpstr>ការអានព្យាង្គ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TEMAOS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មេរៀនរំឭកទី៤៨ ផ្ញើជើង ថ្ក ថ្ង ថ្ន ថ្ម</dc:title>
  <dc:creator>XY-PC</dc:creator>
  <cp:lastModifiedBy>XY-PC</cp:lastModifiedBy>
  <cp:revision>19</cp:revision>
  <dcterms:created xsi:type="dcterms:W3CDTF">2023-10-01T13:03:21Z</dcterms:created>
  <dcterms:modified xsi:type="dcterms:W3CDTF">2023-11-12T09:46:30Z</dcterms:modified>
</cp:coreProperties>
</file>