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0" r:id="rId4"/>
    <p:sldId id="272" r:id="rId5"/>
    <p:sldId id="271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83FC0-A34E-4FBE-9073-8220BDDC14EF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0D26A-BCD9-4647-9D12-1FA2B39FD9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727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83FC0-A34E-4FBE-9073-8220BDDC14EF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0D26A-BCD9-4647-9D12-1FA2B39FD9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573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83FC0-A34E-4FBE-9073-8220BDDC14EF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0D26A-BCD9-4647-9D12-1FA2B39FD9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516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83FC0-A34E-4FBE-9073-8220BDDC14EF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0D26A-BCD9-4647-9D12-1FA2B39FD9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840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83FC0-A34E-4FBE-9073-8220BDDC14EF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0D26A-BCD9-4647-9D12-1FA2B39FD9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969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83FC0-A34E-4FBE-9073-8220BDDC14EF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0D26A-BCD9-4647-9D12-1FA2B39FD9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648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83FC0-A34E-4FBE-9073-8220BDDC14EF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0D26A-BCD9-4647-9D12-1FA2B39FD9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275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83FC0-A34E-4FBE-9073-8220BDDC14EF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0D26A-BCD9-4647-9D12-1FA2B39FD9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051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83FC0-A34E-4FBE-9073-8220BDDC14EF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0D26A-BCD9-4647-9D12-1FA2B39FD9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481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83FC0-A34E-4FBE-9073-8220BDDC14EF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0D26A-BCD9-4647-9D12-1FA2B39FD9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47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83FC0-A34E-4FBE-9073-8220BDDC14EF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0D26A-BCD9-4647-9D12-1FA2B39FD9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732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183FC0-A34E-4FBE-9073-8220BDDC14EF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0D26A-BCD9-4647-9D12-1FA2B39FD9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974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2600" y="1214438"/>
            <a:ext cx="11188700" cy="2387600"/>
          </a:xfrm>
        </p:spPr>
        <p:txBody>
          <a:bodyPr anchor="ctr">
            <a:normAutofit/>
          </a:bodyPr>
          <a:lstStyle/>
          <a:p>
            <a:r>
              <a:rPr lang="km-KH" sz="5400" b="1" dirty="0" smtClean="0">
                <a:solidFill>
                  <a:srgbClr val="C00000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មេរៀនរំឭកទី៥០ ផ្ញើជើង ធ្ង ធ្ន ធ្ម</a:t>
            </a:r>
            <a:endParaRPr lang="en-US" sz="5400" b="1" dirty="0">
              <a:solidFill>
                <a:srgbClr val="C00000"/>
              </a:solidFill>
              <a:latin typeface="Khmer OS" panose="02000500000000020004" pitchFamily="2" charset="0"/>
              <a:cs typeface="Khmer OS" panose="02000500000000020004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24300"/>
            <a:ext cx="9144000" cy="1333500"/>
          </a:xfrm>
        </p:spPr>
        <p:txBody>
          <a:bodyPr>
            <a:normAutofit/>
          </a:bodyPr>
          <a:lstStyle/>
          <a:p>
            <a:r>
              <a:rPr lang="km-KH" sz="4800" dirty="0" smtClean="0">
                <a:solidFill>
                  <a:schemeClr val="accent2">
                    <a:lumMod val="75000"/>
                  </a:schemeClr>
                </a:solidFill>
                <a:latin typeface="Khmer OS Bokor" panose="02000500000000020004" pitchFamily="2" charset="0"/>
                <a:cs typeface="Khmer OS Bokor" panose="02000500000000020004" pitchFamily="2" charset="0"/>
              </a:rPr>
              <a:t>ភាសាខ្មែរ ថ្នាក់ទី២</a:t>
            </a:r>
            <a:endParaRPr lang="en-US" sz="4800" dirty="0">
              <a:solidFill>
                <a:schemeClr val="accent2">
                  <a:lumMod val="75000"/>
                </a:schemeClr>
              </a:solidFill>
              <a:latin typeface="Khmer OS Bokor" panose="02000500000000020004" pitchFamily="2" charset="0"/>
              <a:cs typeface="Khmer OS Bokor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73734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86941" y="499621"/>
            <a:ext cx="10515600" cy="8075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000"/>
              </a:spcBef>
            </a:pPr>
            <a:r>
              <a:rPr lang="km-KH" dirty="0">
                <a:solidFill>
                  <a:schemeClr val="accent4">
                    <a:lumMod val="75000"/>
                  </a:schemeClr>
                </a:solidFill>
                <a:latin typeface="Khmer OS Bokor" panose="02000500000000020004" pitchFamily="2" charset="0"/>
                <a:cs typeface="Khmer OS Bokor" panose="02000500000000020004" pitchFamily="2" charset="0"/>
              </a:rPr>
              <a:t>ការអានអត្ថបទខ្លី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Khmer OS Bokor" panose="02000500000000020004" pitchFamily="2" charset="0"/>
              <a:ea typeface="+mn-ea"/>
              <a:cs typeface="Khmer OS Bokor" panose="02000500000000020004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1790" y="1307198"/>
            <a:ext cx="7505902" cy="5334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1135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864" y="-1"/>
            <a:ext cx="9902757" cy="6681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7232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207" y="2120833"/>
            <a:ext cx="6188350" cy="435133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km-KH" sz="4800" b="1" dirty="0" smtClean="0">
                <a:solidFill>
                  <a:schemeClr val="accent4">
                    <a:lumMod val="50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អត់ធ្មត់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km-KH" sz="4800" b="1" dirty="0" smtClean="0">
                <a:solidFill>
                  <a:schemeClr val="accent4">
                    <a:lumMod val="50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ធ្មឹងធ្មាំង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km-KH" sz="4800" b="1" dirty="0" smtClean="0">
                <a:solidFill>
                  <a:schemeClr val="accent4">
                    <a:lumMod val="50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ធ្ងោល</a:t>
            </a:r>
            <a:endParaRPr lang="en-US" sz="4800" b="1" dirty="0">
              <a:solidFill>
                <a:schemeClr val="accent4">
                  <a:lumMod val="50000"/>
                </a:schemeClr>
              </a:solidFill>
              <a:latin typeface="Khmer OS" panose="02000500000000020004" pitchFamily="2" charset="0"/>
              <a:cs typeface="Khmer OS" panose="02000500000000020004" pitchFamily="2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967237" y="2120833"/>
            <a:ext cx="691996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km-KH" sz="4800" b="1" dirty="0" smtClean="0">
                <a:solidFill>
                  <a:schemeClr val="accent4">
                    <a:lumMod val="50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ធ្នើរ</a:t>
            </a:r>
          </a:p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km-KH" sz="4800" b="1" dirty="0" smtClean="0">
                <a:solidFill>
                  <a:schemeClr val="accent4">
                    <a:lumMod val="50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ធ្ងន់ធ្ងរ</a:t>
            </a:r>
          </a:p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km-KH" sz="4800" b="1" dirty="0" smtClean="0">
                <a:solidFill>
                  <a:schemeClr val="accent4">
                    <a:lumMod val="50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របួសធ្ងន់ធ្ងរ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86941" y="754430"/>
            <a:ext cx="10515600" cy="1036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000"/>
              </a:spcBef>
            </a:pPr>
            <a:r>
              <a:rPr lang="km-KH" sz="5400" dirty="0">
                <a:solidFill>
                  <a:schemeClr val="accent6">
                    <a:lumMod val="75000"/>
                  </a:schemeClr>
                </a:solidFill>
                <a:latin typeface="Khmer OS Bokor" panose="02000500000000020004" pitchFamily="2" charset="0"/>
                <a:cs typeface="Khmer OS Bokor" panose="02000500000000020004" pitchFamily="2" charset="0"/>
              </a:rPr>
              <a:t>ការសរ</a:t>
            </a:r>
            <a:r>
              <a:rPr lang="km-KH" sz="5400" dirty="0" smtClean="0">
                <a:solidFill>
                  <a:schemeClr val="accent6">
                    <a:lumMod val="75000"/>
                  </a:schemeClr>
                </a:solidFill>
                <a:latin typeface="Khmer OS Bokor" panose="02000500000000020004" pitchFamily="2" charset="0"/>
                <a:cs typeface="Khmer OS Bokor" panose="02000500000000020004" pitchFamily="2" charset="0"/>
              </a:rPr>
              <a:t>សេរ</a:t>
            </a:r>
            <a:endParaRPr lang="en-US" sz="5400" dirty="0">
              <a:solidFill>
                <a:schemeClr val="accent6">
                  <a:lumMod val="75000"/>
                </a:schemeClr>
              </a:solidFill>
              <a:latin typeface="Khmer OS Bokor" panose="02000500000000020004" pitchFamily="2" charset="0"/>
              <a:cs typeface="Khmer OS Bokor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9459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hmer words GIFs on GIPHY - Be Animated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48" y="952140"/>
            <a:ext cx="5905860" cy="5905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54176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892" y="551582"/>
            <a:ext cx="11424894" cy="1139745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1000"/>
              </a:spcBef>
            </a:pPr>
            <a:r>
              <a:rPr lang="km-KH" sz="6000" dirty="0" smtClean="0">
                <a:solidFill>
                  <a:schemeClr val="accent2">
                    <a:lumMod val="50000"/>
                  </a:schemeClr>
                </a:solidFill>
                <a:latin typeface="Khmer OS Bokor" panose="02000500000000020004" pitchFamily="2" charset="0"/>
                <a:ea typeface="+mn-ea"/>
                <a:cs typeface="Khmer OS Bokor" panose="02000500000000020004" pitchFamily="2" charset="0"/>
              </a:rPr>
              <a:t>រំឭក</a:t>
            </a:r>
            <a:endParaRPr lang="en-US" sz="6000" dirty="0">
              <a:solidFill>
                <a:schemeClr val="accent2">
                  <a:lumMod val="50000"/>
                </a:schemeClr>
              </a:solidFill>
              <a:latin typeface="Khmer OS Bokor" panose="02000500000000020004" pitchFamily="2" charset="0"/>
              <a:ea typeface="+mn-ea"/>
              <a:cs typeface="Khmer OS Bokor" panose="0200050000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6058" y="1851188"/>
            <a:ext cx="5479173" cy="3645023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km-KH" sz="5400" dirty="0" smtClean="0">
                <a:latin typeface="Khmer OS" panose="02000500000000020004" pitchFamily="2" charset="0"/>
                <a:cs typeface="Khmer OS" panose="02000500000000020004" pitchFamily="2" charset="0"/>
              </a:rPr>
              <a:t>ថ្នាក់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km-KH" sz="5400" dirty="0" smtClean="0">
                <a:latin typeface="Khmer OS" panose="02000500000000020004" pitchFamily="2" charset="0"/>
                <a:cs typeface="Khmer OS" panose="02000500000000020004" pitchFamily="2" charset="0"/>
              </a:rPr>
              <a:t>ត្លុក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km-KH" sz="5400" dirty="0" smtClean="0">
                <a:latin typeface="Khmer OS" panose="02000500000000020004" pitchFamily="2" charset="0"/>
                <a:cs typeface="Khmer OS" panose="02000500000000020004" pitchFamily="2" charset="0"/>
              </a:rPr>
              <a:t>ថ្លៃថ្នូរ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986021" y="1851188"/>
            <a:ext cx="4446178" cy="36450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km-KH" sz="5400" dirty="0" smtClean="0">
                <a:latin typeface="Khmer OS" panose="02000500000000020004" pitchFamily="2" charset="0"/>
                <a:cs typeface="Khmer OS" panose="02000500000000020004" pitchFamily="2" charset="0"/>
              </a:rPr>
              <a:t>ថ្វីដៃ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km-KH" sz="5400" dirty="0" smtClean="0">
                <a:latin typeface="Khmer OS" panose="02000500000000020004" pitchFamily="2" charset="0"/>
                <a:cs typeface="Khmer OS" panose="02000500000000020004" pitchFamily="2" charset="0"/>
              </a:rPr>
              <a:t>ទទឹងថ្ងៃ</a:t>
            </a:r>
          </a:p>
        </p:txBody>
      </p:sp>
    </p:spTree>
    <p:extLst>
      <p:ext uri="{BB962C8B-B14F-4D97-AF65-F5344CB8AC3E}">
        <p14:creationId xmlns:p14="http://schemas.microsoft.com/office/powerpoint/2010/main" val="1324735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1000"/>
              </a:spcBef>
            </a:pPr>
            <a:r>
              <a:rPr lang="km-KH" sz="5400" dirty="0">
                <a:solidFill>
                  <a:schemeClr val="accent2">
                    <a:lumMod val="50000"/>
                  </a:schemeClr>
                </a:solidFill>
                <a:latin typeface="Khmer OS Bokor" panose="02000500000000020004" pitchFamily="2" charset="0"/>
                <a:ea typeface="+mn-ea"/>
                <a:cs typeface="Khmer OS Bokor" panose="02000500000000020004" pitchFamily="2" charset="0"/>
              </a:rPr>
              <a:t>ជើងព្យញ្ជនៈ</a:t>
            </a:r>
            <a:endParaRPr lang="en-US" sz="5400" dirty="0">
              <a:solidFill>
                <a:schemeClr val="accent2">
                  <a:lumMod val="50000"/>
                </a:schemeClr>
              </a:solidFill>
              <a:latin typeface="Khmer OS Bokor" panose="02000500000000020004" pitchFamily="2" charset="0"/>
              <a:ea typeface="+mn-ea"/>
              <a:cs typeface="Khmer OS Bokor" panose="02000500000000020004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397285" y="1690688"/>
            <a:ext cx="1429998" cy="234398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600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្</a:t>
            </a:r>
            <a:r>
              <a:rPr lang="km-KH" sz="6600" dirty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ង</a:t>
            </a:r>
            <a:endParaRPr lang="en-US" sz="6600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386368" y="1690688"/>
            <a:ext cx="1429998" cy="234398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600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្ន</a:t>
            </a:r>
            <a:endParaRPr lang="en-US" sz="6600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488311" y="1690688"/>
            <a:ext cx="1429998" cy="234398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600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្ម</a:t>
            </a:r>
            <a:endParaRPr lang="en-US" sz="6600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966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734" y="785824"/>
            <a:ext cx="2997866" cy="42192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4341" y="653482"/>
            <a:ext cx="3105517" cy="4483902"/>
          </a:xfrm>
          <a:prstGeom prst="rect">
            <a:avLst/>
          </a:prstGeom>
        </p:spPr>
      </p:pic>
      <p:pic>
        <p:nvPicPr>
          <p:cNvPr id="1032" name="Picture 8" descr="៥ យ៉ាង ជួយទប់ស្កាត់ធ្មេញពុកបាន ដោយធម្មជាតិ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285" y="1884616"/>
            <a:ext cx="3882290" cy="2458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382823" y="4618012"/>
            <a:ext cx="1775994" cy="17801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600" b="1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ធ្ង</a:t>
            </a:r>
            <a:endParaRPr lang="en-US" sz="6600" b="1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031081" y="4689132"/>
            <a:ext cx="1775994" cy="17801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600" b="1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ធ្</a:t>
            </a:r>
            <a:r>
              <a:rPr lang="km-KH" sz="6600" b="1" dirty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ន</a:t>
            </a:r>
            <a:endParaRPr lang="en-US" sz="6600" b="1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8855382" y="4689132"/>
            <a:ext cx="1775994" cy="17801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600" b="1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ធ្ម</a:t>
            </a:r>
            <a:endParaRPr lang="en-US" sz="6600" b="1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0138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1000"/>
              </a:spcBef>
            </a:pPr>
            <a:r>
              <a:rPr lang="km-KH" sz="5400" dirty="0" smtClean="0">
                <a:solidFill>
                  <a:schemeClr val="accent2">
                    <a:lumMod val="50000"/>
                  </a:schemeClr>
                </a:solidFill>
                <a:latin typeface="Khmer OS Bokor" panose="02000500000000020004" pitchFamily="2" charset="0"/>
                <a:ea typeface="+mn-ea"/>
                <a:cs typeface="Khmer OS Bokor" panose="02000500000000020004" pitchFamily="2" charset="0"/>
              </a:rPr>
              <a:t>ព្</a:t>
            </a:r>
            <a:r>
              <a:rPr lang="km-KH" sz="5400" dirty="0">
                <a:solidFill>
                  <a:schemeClr val="accent2">
                    <a:lumMod val="50000"/>
                  </a:schemeClr>
                </a:solidFill>
                <a:latin typeface="Khmer OS Bokor" panose="02000500000000020004" pitchFamily="2" charset="0"/>
                <a:ea typeface="+mn-ea"/>
                <a:cs typeface="Khmer OS Bokor" panose="02000500000000020004" pitchFamily="2" charset="0"/>
              </a:rPr>
              <a:t>យញ្ជ</a:t>
            </a:r>
            <a:r>
              <a:rPr lang="km-KH" sz="5400" dirty="0" smtClean="0">
                <a:solidFill>
                  <a:schemeClr val="accent2">
                    <a:lumMod val="50000"/>
                  </a:schemeClr>
                </a:solidFill>
                <a:latin typeface="Khmer OS Bokor" panose="02000500000000020004" pitchFamily="2" charset="0"/>
                <a:ea typeface="+mn-ea"/>
                <a:cs typeface="Khmer OS Bokor" panose="02000500000000020004" pitchFamily="2" charset="0"/>
              </a:rPr>
              <a:t>នៈផ្ញើជើង</a:t>
            </a:r>
            <a:endParaRPr lang="en-US" sz="5400" dirty="0">
              <a:solidFill>
                <a:schemeClr val="accent2">
                  <a:lumMod val="50000"/>
                </a:schemeClr>
              </a:solidFill>
              <a:latin typeface="Khmer OS Bokor" panose="02000500000000020004" pitchFamily="2" charset="0"/>
              <a:ea typeface="+mn-ea"/>
              <a:cs typeface="Khmer OS Bokor" panose="02000500000000020004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397285" y="1690688"/>
            <a:ext cx="1429998" cy="234398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600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ធ្</a:t>
            </a:r>
            <a:r>
              <a:rPr lang="km-KH" sz="6600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ង</a:t>
            </a:r>
            <a:endParaRPr lang="en-US" sz="6600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386368" y="1690688"/>
            <a:ext cx="1429998" cy="234398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600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ធ្ន</a:t>
            </a:r>
            <a:endParaRPr lang="en-US" sz="6600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488311" y="1690688"/>
            <a:ext cx="1429998" cy="234398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600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ធ្ម</a:t>
            </a:r>
            <a:endParaRPr lang="en-US" sz="6600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797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86941" y="754430"/>
            <a:ext cx="10515600" cy="552768"/>
          </a:xfrm>
        </p:spPr>
        <p:txBody>
          <a:bodyPr>
            <a:noAutofit/>
          </a:bodyPr>
          <a:lstStyle/>
          <a:p>
            <a:pPr algn="ctr">
              <a:spcBef>
                <a:spcPts val="1000"/>
              </a:spcBef>
            </a:pPr>
            <a:r>
              <a:rPr lang="km-KH" dirty="0" smtClean="0">
                <a:solidFill>
                  <a:schemeClr val="accent6">
                    <a:lumMod val="75000"/>
                  </a:schemeClr>
                </a:solidFill>
                <a:latin typeface="Khmer OS Bokor" panose="02000500000000020004" pitchFamily="2" charset="0"/>
                <a:ea typeface="+mn-ea"/>
                <a:cs typeface="Khmer OS Bokor" panose="02000500000000020004" pitchFamily="2" charset="0"/>
              </a:rPr>
              <a:t>ការអានព្យាង្គ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Khmer OS Bokor" panose="02000500000000020004" pitchFamily="2" charset="0"/>
              <a:ea typeface="+mn-ea"/>
              <a:cs typeface="Khmer OS Bokor" panose="02000500000000020004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510" y="1588023"/>
            <a:ext cx="10688462" cy="4981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1442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886941" y="754430"/>
            <a:ext cx="10515600" cy="552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000"/>
              </a:spcBef>
            </a:pPr>
            <a:r>
              <a:rPr lang="km-KH" sz="4800" dirty="0">
                <a:solidFill>
                  <a:srgbClr val="FF0000"/>
                </a:solidFill>
                <a:latin typeface="Khmer OS Bokor" panose="02000500000000020004" pitchFamily="2" charset="0"/>
                <a:cs typeface="Khmer OS Bokor" panose="02000500000000020004" pitchFamily="2" charset="0"/>
              </a:rPr>
              <a:t>ការអានពាក្យ</a:t>
            </a:r>
            <a:endParaRPr lang="en-US" sz="4800" dirty="0">
              <a:solidFill>
                <a:schemeClr val="accent6">
                  <a:lumMod val="75000"/>
                </a:schemeClr>
              </a:solidFill>
              <a:latin typeface="Khmer OS Bokor" panose="02000500000000020004" pitchFamily="2" charset="0"/>
              <a:ea typeface="+mn-ea"/>
              <a:cs typeface="Khmer OS Bokor" panose="02000500000000020004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783" y="1992099"/>
            <a:ext cx="11735916" cy="4051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6188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658333" y="1583900"/>
            <a:ext cx="474246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m-KH" sz="5400" dirty="0" smtClean="0">
                <a:solidFill>
                  <a:srgbClr val="0070C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ធ្មប់</a:t>
            </a:r>
            <a:endParaRPr lang="en-US" sz="5400" dirty="0">
              <a:solidFill>
                <a:srgbClr val="0070C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003300" y="3100804"/>
            <a:ext cx="10807700" cy="41313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km-KH" sz="4800" dirty="0" smtClean="0">
                <a:latin typeface="Khmer OS" panose="02000500000000020004" pitchFamily="2" charset="0"/>
                <a:cs typeface="Khmer OS" panose="02000500000000020004" pitchFamily="2" charset="0"/>
              </a:rPr>
              <a:t>ជនជាតិភាគតិចប្រើធ្នូជាអាវុធ។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75680" y="1583900"/>
            <a:ext cx="49606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m-KH" sz="5400" dirty="0" smtClean="0">
                <a:solidFill>
                  <a:schemeClr val="accent2">
                    <a:lumMod val="75000"/>
                  </a:schemeClr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ធ្ងន់ធ្ងរ</a:t>
            </a:r>
            <a:endParaRPr lang="en-US" sz="5400" dirty="0">
              <a:solidFill>
                <a:schemeClr val="accent2">
                  <a:lumMod val="75000"/>
                </a:schemeClr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003300" y="4668845"/>
            <a:ext cx="10807700" cy="2856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km-KH" sz="4800" b="1" dirty="0" smtClean="0">
                <a:solidFill>
                  <a:srgbClr val="C00000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ជនជាតិ/</a:t>
            </a:r>
            <a:r>
              <a:rPr lang="km-KH" sz="4800" b="1" dirty="0" smtClean="0">
                <a:solidFill>
                  <a:srgbClr val="7030A0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ភាគតិច/</a:t>
            </a:r>
            <a:r>
              <a:rPr lang="km-KH" sz="4800" b="1" dirty="0" smtClean="0">
                <a:solidFill>
                  <a:srgbClr val="0070C0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ប្រើ/</a:t>
            </a:r>
            <a:r>
              <a:rPr lang="km-KH" sz="4800" b="1" dirty="0" smtClean="0">
                <a:solidFill>
                  <a:schemeClr val="accent6">
                    <a:lumMod val="75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ធ្នូ/</a:t>
            </a:r>
            <a:r>
              <a:rPr lang="km-KH" sz="4800" b="1" dirty="0" smtClean="0">
                <a:solidFill>
                  <a:schemeClr val="accent4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ជា/</a:t>
            </a:r>
            <a:r>
              <a:rPr lang="km-KH" sz="4800" b="1" dirty="0" smtClean="0">
                <a:solidFill>
                  <a:srgbClr val="FF0000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អាវុធ។</a:t>
            </a:r>
            <a:endParaRPr lang="en-US" sz="4800" b="1" dirty="0">
              <a:solidFill>
                <a:srgbClr val="FF0000"/>
              </a:solidFill>
              <a:latin typeface="Khmer OS" panose="02000500000000020004" pitchFamily="2" charset="0"/>
              <a:cs typeface="Khmer OS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1188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886941" y="754430"/>
            <a:ext cx="10515600" cy="552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000"/>
              </a:spcBef>
            </a:pPr>
            <a:r>
              <a:rPr lang="km-KH" sz="4800" dirty="0">
                <a:solidFill>
                  <a:srgbClr val="002060"/>
                </a:solidFill>
                <a:latin typeface="Khmer OS Bokor" panose="02000500000000020004" pitchFamily="2" charset="0"/>
                <a:cs typeface="Khmer OS Bokor" panose="02000500000000020004" pitchFamily="2" charset="0"/>
              </a:rPr>
              <a:t>ការអានល្បះ</a:t>
            </a:r>
            <a:endParaRPr lang="en-US" sz="4800" dirty="0">
              <a:solidFill>
                <a:schemeClr val="accent6">
                  <a:lumMod val="75000"/>
                </a:schemeClr>
              </a:solidFill>
              <a:latin typeface="Khmer OS Bokor" panose="02000500000000020004" pitchFamily="2" charset="0"/>
              <a:ea typeface="+mn-ea"/>
              <a:cs typeface="Khmer OS Bokor" panose="02000500000000020004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093" y="2294101"/>
            <a:ext cx="9813295" cy="4276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9140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95</Words>
  <Application>Microsoft Office PowerPoint</Application>
  <PresentationFormat>Widescreen</PresentationFormat>
  <Paragraphs>34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Khmer OS</vt:lpstr>
      <vt:lpstr>Khmer OS Bokor</vt:lpstr>
      <vt:lpstr>Office Theme</vt:lpstr>
      <vt:lpstr>មេរៀនរំឭកទី៥០ ផ្ញើជើង ធ្ង ធ្ន ធ្ម</vt:lpstr>
      <vt:lpstr>រំឭក</vt:lpstr>
      <vt:lpstr>ជើងព្យញ្ជនៈ</vt:lpstr>
      <vt:lpstr>PowerPoint Presentation</vt:lpstr>
      <vt:lpstr>ព្យញ្ជនៈផ្ញើជើង</vt:lpstr>
      <vt:lpstr>ការអានព្យាង្គ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TEMAOS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មេរៀនរំឭកទី៥០ ផ្ញើជើង ធ្ង ធ្ន ធ្ម</dc:title>
  <dc:creator>XY-PC</dc:creator>
  <cp:lastModifiedBy>XY-PC</cp:lastModifiedBy>
  <cp:revision>18</cp:revision>
  <dcterms:created xsi:type="dcterms:W3CDTF">2023-10-01T13:14:14Z</dcterms:created>
  <dcterms:modified xsi:type="dcterms:W3CDTF">2023-11-12T09:53:37Z</dcterms:modified>
</cp:coreProperties>
</file>