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70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4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030E-AEE9-4D2F-B36F-FFBE463C24E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83CB-0E1E-40AB-A546-5D5D1159A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មេរៀនរំឭកទី៥១ ផ្ញើជើង ធ្យ ធ្ល ធ្វ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5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733" y="1307198"/>
            <a:ext cx="8058016" cy="54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89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0"/>
            <a:ext cx="9321800" cy="67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23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ថ្លោះធ្លោយ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ធ្វើការ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ធ្យូងថ្ម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ទីធ្លា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ធ្វេស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កុំថ្លោះធ្លោយ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17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ថ្វាយ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អត់ធ្មត់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ធ្ងន់ធ្ងរ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ថ្លាថ្លែង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ថ្មើរជើង</a:t>
            </a:r>
          </a:p>
        </p:txBody>
      </p:sp>
    </p:spTree>
    <p:extLst>
      <p:ext uri="{BB962C8B-B14F-4D97-AF65-F5344CB8AC3E}">
        <p14:creationId xmlns:p14="http://schemas.microsoft.com/office/powerpoint/2010/main" val="145832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យ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908"/>
            <a:ext cx="4431691" cy="3422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765" y="1257908"/>
            <a:ext cx="4475148" cy="3422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987" y="1257908"/>
            <a:ext cx="4266610" cy="342233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62923" y="4597692"/>
            <a:ext cx="1722517" cy="1691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ធ្យ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33355" y="4597692"/>
            <a:ext cx="1722517" cy="1691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ធ្ល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04769" y="4680244"/>
            <a:ext cx="1722517" cy="1691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ធ្វ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យ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96" y="1601329"/>
            <a:ext cx="10831089" cy="49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48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90" y="2006338"/>
            <a:ext cx="10939901" cy="3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2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ធ្លុះធ្លាយ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បាវធ្យូងរហែកធ្លោះធ្លាយ។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ថ្លោះធ្លោយ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បាវ/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ធ្យូង/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រហែក/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ធ្លោះធ្លាយ។</a:t>
            </a:r>
            <a:endParaRPr lang="en-US" sz="4800" b="1" dirty="0">
              <a:solidFill>
                <a:srgbClr val="FF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62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1" y="1784022"/>
            <a:ext cx="10686501" cy="38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6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91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មេរៀនរំឭកទី៥១ ផ្ញើជើង ធ្យ ធ្ល ធ្វ</vt:lpstr>
      <vt:lpstr>រំឭក</vt:lpstr>
      <vt:lpstr>ជើងព្យញ្ជនៈ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មេរៀនរំឭកទី៥០ ផ្ញើជើង ធ្ង ធ្ន ធ្ម</dc:title>
  <dc:creator>XY-PC</dc:creator>
  <cp:lastModifiedBy>XY-PC</cp:lastModifiedBy>
  <cp:revision>12</cp:revision>
  <dcterms:created xsi:type="dcterms:W3CDTF">2023-10-01T14:05:48Z</dcterms:created>
  <dcterms:modified xsi:type="dcterms:W3CDTF">2023-11-12T09:59:47Z</dcterms:modified>
</cp:coreProperties>
</file>