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2" r:id="rId5"/>
    <p:sldId id="273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5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2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5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2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8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4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4823-2D3D-4219-8FD5-A8E948DE82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DDD9D-B363-4165-BB1C-FF21F5D8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មេរៀនរំឭកទី៥២ ផ្ញើជើង ប្ដ ប្រ ប្ល ប្អ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40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3531"/>
          <a:stretch/>
        </p:blipFill>
        <p:spPr>
          <a:xfrm>
            <a:off x="1797809" y="2033722"/>
            <a:ext cx="8509873" cy="41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1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47" y="1307198"/>
            <a:ext cx="8710862" cy="49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74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66" y="0"/>
            <a:ext cx="10000033" cy="67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96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ប្រើប្រាស់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ប្ដូរផ្ដាច់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ប្រជាប្រិយ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កំប្លែង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ប្រឹងប្រែង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កំប្លែងប្រ​ជាប្រិយ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07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8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ថ្លោះធ្លោយ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ធ្វេស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ធ្ងន់ធ្ងរ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ធ្មឹងធ្មាំង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ថ្លៃថ្នូរ</a:t>
            </a:r>
          </a:p>
        </p:txBody>
      </p:sp>
    </p:spTree>
    <p:extLst>
      <p:ext uri="{BB962C8B-B14F-4D97-AF65-F5344CB8AC3E}">
        <p14:creationId xmlns:p14="http://schemas.microsoft.com/office/powerpoint/2010/main" val="4044247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្ត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31" y="563213"/>
            <a:ext cx="4844143" cy="3429001"/>
          </a:xfrm>
          <a:prstGeom prst="rect">
            <a:avLst/>
          </a:prstGeom>
        </p:spPr>
      </p:pic>
      <p:pic>
        <p:nvPicPr>
          <p:cNvPr id="1026" name="Picture 2" descr="Premium Vector | Boy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563214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01882" y="3246412"/>
            <a:ext cx="1793637" cy="1843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ប្ដ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91002" y="3340538"/>
            <a:ext cx="1793637" cy="1843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ប្</a:t>
            </a:r>
            <a:r>
              <a:rPr lang="km-KH" sz="6000" b="1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រ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bbery Stock Illustrations – 17,119 Robbery Stock Illustrations, Vectors &amp; 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99" y="514147"/>
            <a:ext cx="4460537" cy="43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វិធីសាស្រ្តកាត់បន្ថយ និងបញ្ចៀសកូនបងច្រណែនកូនប្អូ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0"/>
          <a:stretch/>
        </p:blipFill>
        <p:spPr bwMode="auto">
          <a:xfrm>
            <a:off x="6226175" y="520700"/>
            <a:ext cx="42640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53756" y="4420694"/>
            <a:ext cx="1793637" cy="1843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ប្ល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58618" y="4496092"/>
            <a:ext cx="1793637" cy="1843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ប្អ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1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ប្ត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1" y="1590380"/>
            <a:ext cx="10677558" cy="48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12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25" y="1931021"/>
            <a:ext cx="11706032" cy="40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2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ប្រាកដ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កុមារប្រកួតគូរគំនូរ។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ប្រជាប្រិយ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កុមារ/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ប្រកួត/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គូរ/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គំនូរ។</a:t>
            </a:r>
            <a:endParaRPr lang="en-US" sz="4800" b="1" dirty="0">
              <a:solidFill>
                <a:srgbClr val="FF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00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95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មេរៀនរំឭកទី៥២ ផ្ញើជើង ប្ដ ប្រ ប្ល ប្អ</vt:lpstr>
      <vt:lpstr>រំឭក</vt:lpstr>
      <vt:lpstr>ជើងព្យញ្ជនៈ</vt:lpstr>
      <vt:lpstr>PowerPoint Presentation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XY-PC</dc:creator>
  <cp:lastModifiedBy>XY-PC</cp:lastModifiedBy>
  <cp:revision>18</cp:revision>
  <dcterms:created xsi:type="dcterms:W3CDTF">2023-10-01T14:13:26Z</dcterms:created>
  <dcterms:modified xsi:type="dcterms:W3CDTF">2023-11-12T10:16:13Z</dcterms:modified>
</cp:coreProperties>
</file>