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0" r:id="rId4"/>
    <p:sldId id="272" r:id="rId5"/>
    <p:sldId id="273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E81-5FEF-4FA6-9FCE-0B3FFB085E5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F3C5-FA91-4C64-93C9-69D0A3BC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2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E81-5FEF-4FA6-9FCE-0B3FFB085E5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F3C5-FA91-4C64-93C9-69D0A3BC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2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E81-5FEF-4FA6-9FCE-0B3FFB085E5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F3C5-FA91-4C64-93C9-69D0A3BC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6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E81-5FEF-4FA6-9FCE-0B3FFB085E5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F3C5-FA91-4C64-93C9-69D0A3BC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9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E81-5FEF-4FA6-9FCE-0B3FFB085E5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F3C5-FA91-4C64-93C9-69D0A3BC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2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E81-5FEF-4FA6-9FCE-0B3FFB085E5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F3C5-FA91-4C64-93C9-69D0A3BC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7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E81-5FEF-4FA6-9FCE-0B3FFB085E5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F3C5-FA91-4C64-93C9-69D0A3BC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6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E81-5FEF-4FA6-9FCE-0B3FFB085E5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F3C5-FA91-4C64-93C9-69D0A3BC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1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E81-5FEF-4FA6-9FCE-0B3FFB085E5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F3C5-FA91-4C64-93C9-69D0A3BC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E81-5FEF-4FA6-9FCE-0B3FFB085E5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F3C5-FA91-4C64-93C9-69D0A3BC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8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E81-5FEF-4FA6-9FCE-0B3FFB085E5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F3C5-FA91-4C64-93C9-69D0A3BC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2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t="-16000" r="-12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61E81-5FEF-4FA6-9FCE-0B3FFB085E5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1F3C5-FA91-4C64-93C9-69D0A3BC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3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14438"/>
            <a:ext cx="11188700" cy="2387600"/>
          </a:xfrm>
        </p:spPr>
        <p:txBody>
          <a:bodyPr anchor="ctr">
            <a:normAutofit/>
          </a:bodyPr>
          <a:lstStyle/>
          <a:p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មេរៀនរំឭកទី៥៣ ផ្ញើជើង ផ្ក ផ្ង ផ្ច ផ្ញ</a:t>
            </a:r>
            <a:endParaRPr lang="en-US" sz="48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36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09" y="2085189"/>
            <a:ext cx="11523063" cy="371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58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166" y="1307198"/>
            <a:ext cx="7707149" cy="54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52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0"/>
            <a:ext cx="10160000" cy="665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58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ផ្កាឈូក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ផ្ចិតផ្ចង់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ផ្កាផ្ញៀវ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6919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ផ្កាប់ផ្ងារ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ផ្ចាញ់ផ្ចាល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ធ្វើដោយផ្ចិតផ្ចង់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54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54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9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952140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95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ធ្នាក់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ប្រែប្រួល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ប្រឹងប្រែង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ថ្លោះធ្លោយ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បាវធ្យូង</a:t>
            </a:r>
          </a:p>
        </p:txBody>
      </p:sp>
    </p:spTree>
    <p:extLst>
      <p:ext uri="{BB962C8B-B14F-4D97-AF65-F5344CB8AC3E}">
        <p14:creationId xmlns:p14="http://schemas.microsoft.com/office/powerpoint/2010/main" val="1364674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្ក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្ង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្ច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្ញ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2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ផ្កាតំណាងឲ្យរាសីទាំង 12 - Thydat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" y="699452"/>
            <a:ext cx="637222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8 ចំនុចគួរយល់ដឹងពីទង្វើររបស់ឆ្កែ - TNA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95" y="699452"/>
            <a:ext cx="56642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98683" y="4384332"/>
            <a:ext cx="1692038" cy="1803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ផ្ក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63995" y="4384332"/>
            <a:ext cx="1692038" cy="1803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</a:t>
            </a:r>
            <a:r>
              <a:rPr lang="km-KH" sz="6000" b="1" dirty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ង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7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ser Focus For Laser Productivity | Laser, Productivity, Fo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4" y="751839"/>
            <a:ext cx="5208905" cy="390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60" y="652750"/>
            <a:ext cx="5341021" cy="400576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98683" y="4252252"/>
            <a:ext cx="1671717" cy="1833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ផ្ច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35411" y="4252252"/>
            <a:ext cx="1671717" cy="1833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ផ្ញ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5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យញ្ជ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នៈផ្ញើជើង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ផ្ក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ផ្ង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ផ្ច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ផ្ញ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15" y="1601820"/>
            <a:ext cx="10694052" cy="47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50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48" y="1875049"/>
            <a:ext cx="11756386" cy="399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37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ផ្ចិតផ្ចង់</a:t>
            </a:r>
            <a:endParaRPr lang="en-US" sz="54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3300" y="3100804"/>
            <a:ext cx="108077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dirty="0" smtClean="0">
                <a:latin typeface="Khmer OS" panose="02000500000000020004" pitchFamily="2" charset="0"/>
                <a:cs typeface="Khmer OS" panose="02000500000000020004" pitchFamily="2" charset="0"/>
              </a:rPr>
              <a:t>មីងផាធ្វើផ្កាឈូកក្រដាសដោយផ្ចិតផ្ចង់។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ផ្ចាញ់ផ្ចាល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767" y="4668845"/>
            <a:ext cx="11330233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មីងផា/</a:t>
            </a:r>
            <a:r>
              <a:rPr lang="km-KH" sz="48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ធ្វើ/</a:t>
            </a:r>
            <a:r>
              <a:rPr lang="km-KH" sz="48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ផ្កាឈូក/</a:t>
            </a:r>
            <a:r>
              <a:rPr lang="km-KH" sz="48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ក្រដាស/</a:t>
            </a:r>
            <a:r>
              <a:rPr lang="km-KH" sz="4800" b="1" dirty="0" smtClean="0">
                <a:solidFill>
                  <a:srgbClr val="FFC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ដោយ/</a:t>
            </a:r>
            <a:r>
              <a:rPr lang="km-KH" sz="4800" b="1" dirty="0" smtClean="0">
                <a:solidFill>
                  <a:srgbClr val="FF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ផ្ចិតផ្ចង់។</a:t>
            </a:r>
            <a:endParaRPr lang="en-US" sz="4800" b="1" dirty="0">
              <a:solidFill>
                <a:srgbClr val="FF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102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មេរៀនរំឭកទី៥៣ ផ្ញើជើង ផ្ក ផ្ង ផ្ច ផ្ញ</vt:lpstr>
      <vt:lpstr>រំឭក</vt:lpstr>
      <vt:lpstr>ជើងព្យញ្ជនៈ</vt:lpstr>
      <vt:lpstr>PowerPoint Presentation</vt:lpstr>
      <vt:lpstr>PowerPoint Presentation</vt:lpstr>
      <vt:lpstr>ព្យញ្ជនៈផ្ញើជើង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XY-PC</dc:creator>
  <cp:lastModifiedBy>XY-PC</cp:lastModifiedBy>
  <cp:revision>20</cp:revision>
  <dcterms:created xsi:type="dcterms:W3CDTF">2023-10-01T14:23:01Z</dcterms:created>
  <dcterms:modified xsi:type="dcterms:W3CDTF">2023-11-12T10:26:25Z</dcterms:modified>
</cp:coreProperties>
</file>