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0" r:id="rId4"/>
    <p:sldId id="272" r:id="rId5"/>
    <p:sldId id="273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3793-B4F4-4B62-A732-4C0E04116F3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E09-F9CB-42CF-B2C1-6BFA586E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3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3793-B4F4-4B62-A732-4C0E04116F3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E09-F9CB-42CF-B2C1-6BFA586E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3793-B4F4-4B62-A732-4C0E04116F3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E09-F9CB-42CF-B2C1-6BFA586E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2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3793-B4F4-4B62-A732-4C0E04116F3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E09-F9CB-42CF-B2C1-6BFA586E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3793-B4F4-4B62-A732-4C0E04116F3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E09-F9CB-42CF-B2C1-6BFA586E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3793-B4F4-4B62-A732-4C0E04116F3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E09-F9CB-42CF-B2C1-6BFA586E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5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3793-B4F4-4B62-A732-4C0E04116F3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E09-F9CB-42CF-B2C1-6BFA586E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3793-B4F4-4B62-A732-4C0E04116F3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E09-F9CB-42CF-B2C1-6BFA586E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3793-B4F4-4B62-A732-4C0E04116F3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E09-F9CB-42CF-B2C1-6BFA586E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9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3793-B4F4-4B62-A732-4C0E04116F3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E09-F9CB-42CF-B2C1-6BFA586E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4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3793-B4F4-4B62-A732-4C0E04116F3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E09-F9CB-42CF-B2C1-6BFA586E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6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63793-B4F4-4B62-A732-4C0E04116F3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5E09-F9CB-42CF-B2C1-6BFA586E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6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មេរៀនរំឭកទី៥៤ ផ្ញើជើង ផ្ដ ផ្ត ផ្ន ផ្ល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29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54318" y="1293445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111" y="1930677"/>
            <a:ext cx="9421260" cy="35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69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0" y="249364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03" y="1307198"/>
            <a:ext cx="80676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62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80975"/>
            <a:ext cx="95758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0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ផ្ដែផ្ដាំ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ផ្នូកខ្សាច់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ផ្តិលទឹក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ផ្លែផ្កា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ផ្ដួចផ្ដើម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ផ្ដួចផ្ដើមគំនិត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1084563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20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0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ធ្លាក់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ផ្កាឈូក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ផ្ចាញ់ផ្ចាល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ប្ដូរផ្ដាច់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ប្អូនប្រុស</a:t>
            </a:r>
          </a:p>
        </p:txBody>
      </p:sp>
    </p:spTree>
    <p:extLst>
      <p:ext uri="{BB962C8B-B14F-4D97-AF65-F5344CB8AC3E}">
        <p14:creationId xmlns:p14="http://schemas.microsoft.com/office/powerpoint/2010/main" val="1676584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-92075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48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្ត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្ត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វិធីធម្មជាតិ ព្យាបាលជំងឺផ្តាសាយ ដែលលោកអ្នកអាចអនុវត្តដោយខ្លួនឯងបាន! –  CSN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" y="1392872"/>
            <a:ext cx="61912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mbodia 🇰🇭 ផ្តិលប្រាក់ ចម្លាក់បុរាណខ្មែរ | Bowl, Pattern code, Antiq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36" y="1392871"/>
            <a:ext cx="4784079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38542" y="4546220"/>
            <a:ext cx="1616726" cy="199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ផ្ដ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45112" y="4546220"/>
            <a:ext cx="1616726" cy="199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ផ្ដ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0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mb Sweeping PNG Image, Tomb Sweeping Hand Drawn Illustration, Ching Ming  Festival, Traditional Festival, Missing Loved Ones PNG Image For Free  Downloa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7"/>
          <a:stretch/>
        </p:blipFill>
        <p:spPr bwMode="auto">
          <a:xfrm>
            <a:off x="1225617" y="1420237"/>
            <a:ext cx="4105140" cy="33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ផលិតផលថ្មី – ផ្លិត Ghibli សម្រាប់អ្នកគាំទ្រនៅរដូវក្តៅនេះ - JAPO Japanese 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05" y="1420237"/>
            <a:ext cx="5342953" cy="33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8542" y="4546220"/>
            <a:ext cx="1616726" cy="199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ផ្ន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90201" y="4546220"/>
            <a:ext cx="1616726" cy="199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ផ្ល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-92075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48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48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48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ផ្ត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ផ្ត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8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85" y="1502102"/>
            <a:ext cx="10707112" cy="49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75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8" y="2044830"/>
            <a:ext cx="11789005" cy="41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88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ផ្ដួចផ្ដើម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តាជឿនធ្វើផ្លិតក្រដាស។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ផ្ដែផ្ដាំ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767" y="4668845"/>
            <a:ext cx="11330233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តាជឿន/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ធ្វើ/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ផ្លិត/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ក្រដាស។</a:t>
            </a:r>
            <a:endParaRPr lang="en-US" sz="4800" b="1" dirty="0">
              <a:solidFill>
                <a:srgbClr val="FF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69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103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មេរៀនរំឭកទី៥៤ ផ្ញើជើង ផ្ដ ផ្ត ផ្ន ផ្ល</vt:lpstr>
      <vt:lpstr>រំឭក</vt:lpstr>
      <vt:lpstr>ជើងព្យញ្ជនៈ</vt:lpstr>
      <vt:lpstr>PowerPoint Presentation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មេរៀនរំឭកទី៥៣ ផ្ញើជើង ផ្ក ផ្ង ផ្ច ផ្ញ</dc:title>
  <dc:creator>XY-PC</dc:creator>
  <cp:lastModifiedBy>XY-PC</cp:lastModifiedBy>
  <cp:revision>14</cp:revision>
  <dcterms:created xsi:type="dcterms:W3CDTF">2023-10-01T14:35:36Z</dcterms:created>
  <dcterms:modified xsi:type="dcterms:W3CDTF">2023-11-12T10:37:17Z</dcterms:modified>
</cp:coreProperties>
</file>