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1" r:id="rId5"/>
    <p:sldId id="272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0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599C-6343-42FF-B28B-96A8681DC4B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F6E3E-3EF3-4586-86E0-61ED26CC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មេរៀនរំឭកទី៥៥ ផ្ញើជើង ផ្គ ផ្ទ ផ្ស ផ្អ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43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1941724"/>
            <a:ext cx="10528415" cy="37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6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09" y="1307198"/>
            <a:ext cx="7815263" cy="550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2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"/>
            <a:ext cx="1024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ផ្សព្វផ្សាយ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ផ្គូផ្គង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ផ្ទីថ្ម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ផ្អៀងផ្អង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ផ្គរលាន់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ផ្សព្វផ្សាយដំណឹង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30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1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កំប្លែង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ផ្ចិតផ្ចង់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ផ្កាប់ផ្ងារ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ផ្ដឹតផ្ដក់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ផ្ដែផ្ដាំ</a:t>
            </a:r>
          </a:p>
        </p:txBody>
      </p:sp>
    </p:spTree>
    <p:extLst>
      <p:ext uri="{BB962C8B-B14F-4D97-AF65-F5344CB8AC3E}">
        <p14:creationId xmlns:p14="http://schemas.microsoft.com/office/powerpoint/2010/main" val="414995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-9207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រាជធានី​-​ខេត្ដ​មួយ​ចំនួន​ អាចនឹង​មាន​ភ្លៀង​ធ្លាក់​ចន្លោះ​ថ្ងៃ​ទី​១៧-១៩​  ខែវិច្ឆិកា​ - WM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t="-1063" r="10872" b="1063"/>
          <a:stretch/>
        </p:blipFill>
        <p:spPr bwMode="auto">
          <a:xfrm>
            <a:off x="457199" y="1074420"/>
            <a:ext cx="5374641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51" y="1074420"/>
            <a:ext cx="5683929" cy="40234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6880" y="4625554"/>
            <a:ext cx="1669040" cy="1805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ផ្គ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39595" y="4625554"/>
            <a:ext cx="1669040" cy="1805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ផ្ទ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haust Smoke « បច្ចេកវិទ្យារថយន្តទំនើ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" y="947420"/>
            <a:ext cx="5879465" cy="39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454" b="18204"/>
          <a:stretch/>
        </p:blipFill>
        <p:spPr>
          <a:xfrm>
            <a:off x="6319519" y="947420"/>
            <a:ext cx="5679804" cy="39801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6880" y="4625554"/>
            <a:ext cx="1669040" cy="1805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ផ្ស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45520" y="4625554"/>
            <a:ext cx="1669040" cy="1805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ផ្អ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-9207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48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ផ្ស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ផ្អ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2" y="1733549"/>
            <a:ext cx="10508928" cy="46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1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7" y="1817752"/>
            <a:ext cx="11608627" cy="395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7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ផ្អាប់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ម្ដាយខំផ្សែផ្សំប្រាក់ផ្គត់ផ្គង់គ្រួសារ។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ផ្គូផ្គង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767" y="4668845"/>
            <a:ext cx="11330233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ម្ដាយ/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ខំ/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ផ្សែផ្សំ/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ប្រាក់/</a:t>
            </a:r>
            <a:r>
              <a:rPr lang="km-KH" sz="4800" b="1" dirty="0" smtClean="0">
                <a:solidFill>
                  <a:schemeClr val="accent4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ផ្គត់ផ្គង់/</a:t>
            </a:r>
            <a:r>
              <a:rPr lang="km-KH" sz="48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គ្រួសារ។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07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102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មេរៀនរំឭកទី៥៥ ផ្ញើជើង ផ្គ ផ្ទ ផ្ស ផ្អ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មេរៀនរំឭកទី៥៤ ផ្ញើជើង ផ្ដ ផ្ត ផ្ន ផ្ល</dc:title>
  <dc:creator>XY-PC</dc:creator>
  <cp:lastModifiedBy>XY-PC</cp:lastModifiedBy>
  <cp:revision>19</cp:revision>
  <dcterms:created xsi:type="dcterms:W3CDTF">2023-10-01T16:18:33Z</dcterms:created>
  <dcterms:modified xsi:type="dcterms:W3CDTF">2023-11-12T10:46:18Z</dcterms:modified>
</cp:coreProperties>
</file>