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2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0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9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7450-6FCF-44D4-BCCB-434AAC97C8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9455-2584-4AF3-A8DF-F6653748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មេរៀនរំឭកទី៥៦ ផ្ញើជើង ព្ន ព្យ ព្រ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47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16" y="1238937"/>
            <a:ext cx="78676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1903"/>
            <a:ext cx="10668000" cy="65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05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ព្យាយាម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ព្រលឹម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ផ្លែព្នៅ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ព្រមាន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ព្រៃព្រិច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ព្យាយាមរៀនសូត្រ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ផ្ការំចង់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ផ្ដេសផ្ដាស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ផ្លែក្រូច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ផ្គត់ផ្គង់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ផ្អៀងផ្អង</a:t>
            </a:r>
          </a:p>
        </p:txBody>
      </p:sp>
    </p:spTree>
    <p:extLst>
      <p:ext uri="{BB962C8B-B14F-4D97-AF65-F5344CB8AC3E}">
        <p14:creationId xmlns:p14="http://schemas.microsoft.com/office/powerpoint/2010/main" val="288233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ធ្លាប់តែឮឈ្មោះ មិនដឹងសោះថា «ផ្លែព្នៅ» ធ្វើជាទឹកតែបែបឱសថបុរាណ  មានប្រយោជន៍ចំពោះសុខភាពបែបនេះ! - Khm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1" y="1420500"/>
            <a:ext cx="3910715" cy="33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កម្ពុជានឹងទទួលរងឥទ្ធិពលព្យុះកុំប៉ាស៊ូ ដែលធ្វើឱ្យមានភ្លៀងនិងខ្យល់កន្ត្រាក់ -  ក្រសួងព័ត៌មា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31" y="1437738"/>
            <a:ext cx="3910322" cy="33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528" y="1437738"/>
            <a:ext cx="3372049" cy="337204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57373" y="4534786"/>
            <a:ext cx="1657450" cy="1690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ព្ន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0733" y="4534786"/>
            <a:ext cx="1657450" cy="1690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ព្យ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609611" y="4534786"/>
            <a:ext cx="1657450" cy="1690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ព្រ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679394"/>
            <a:ext cx="10587027" cy="48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4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4" y="1790699"/>
            <a:ext cx="11242836" cy="38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80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ព្យាយាម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7645" y="3100804"/>
            <a:ext cx="11443355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ពូព្រឹមទៅបេះព្រីងក្នុងព្រៃទាំងព្រឹកព្រលឹម។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ព្យាបាល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ពូព្រឹម/</a:t>
            </a:r>
            <a:r>
              <a:rPr lang="km-KH" sz="4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ទៅ/</a:t>
            </a:r>
            <a:r>
              <a:rPr lang="km-KH" sz="4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បេះ/</a:t>
            </a:r>
            <a:r>
              <a:rPr lang="km-KH" sz="4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ព្រីង/</a:t>
            </a:r>
            <a:r>
              <a:rPr lang="km-KH" sz="44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ក្នុង/</a:t>
            </a:r>
            <a:r>
              <a:rPr lang="km-KH" sz="44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ព្រៃ/</a:t>
            </a:r>
            <a:r>
              <a:rPr lang="km-KH" sz="44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ទាំង/</a:t>
            </a:r>
            <a:r>
              <a:rPr lang="km-KH" sz="44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ព្រឹក/</a:t>
            </a:r>
            <a:r>
              <a:rPr lang="km-KH" sz="4400" b="1" dirty="0" smtClean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ព្រលឹម។</a:t>
            </a:r>
            <a:endParaRPr lang="en-US" sz="4400" b="1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4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81" y="2119018"/>
            <a:ext cx="11262519" cy="35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8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មេរៀនរំឭកទី៥៦ ផ្ញើជើង ព្ន ព្យ ព្រ</vt:lpstr>
      <vt:lpstr>រំឭក</vt:lpstr>
      <vt:lpstr>ជើងព្យញ្ជនៈ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មេរៀនរំឭកទី៥៦ ផ្ញើជើង ព្ន ព្យ ព្រ</dc:title>
  <dc:creator>XY-PC</dc:creator>
  <cp:lastModifiedBy>XY-PC</cp:lastModifiedBy>
  <cp:revision>13</cp:revision>
  <dcterms:created xsi:type="dcterms:W3CDTF">2023-10-01T16:29:55Z</dcterms:created>
  <dcterms:modified xsi:type="dcterms:W3CDTF">2023-11-12T10:50:10Z</dcterms:modified>
</cp:coreProperties>
</file>