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1" r:id="rId5"/>
    <p:sldId id="272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0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6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0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2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5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2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1CE8-1459-4F7F-A5A5-A8E017D1062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F934-1D13-48AE-A356-823E7E8A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មេរៀនរំឭកទី៥៧ ផ្ញើជើង ភ្ង ភ្ជ ភ្ញ ភ្ន ភ្ល</a:t>
            </a:r>
            <a:endParaRPr lang="en-US" sz="5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77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03" y="2129770"/>
            <a:ext cx="105251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20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54" y="1209289"/>
            <a:ext cx="7880973" cy="55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00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1094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1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ភ្នក់ភ្លើង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ភ្ញីភ្លើង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ភ្នំពេញ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ភ្ញាក់ផ្អើល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រដូវភ្ជុំ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ភ្នក់ភ្លើងភ្លឺច្បាស់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93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45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គ្រែផ្ដៅ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ផ្អកត្រីផ្ទក់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ផ្គរលាន់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ព្យាយាម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ព្រានព្រៃ</a:t>
            </a:r>
          </a:p>
        </p:txBody>
      </p:sp>
    </p:spTree>
    <p:extLst>
      <p:ext uri="{BB962C8B-B14F-4D97-AF65-F5344CB8AC3E}">
        <p14:creationId xmlns:p14="http://schemas.microsoft.com/office/powerpoint/2010/main" val="956631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606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49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្ជ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388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2278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38294" y="1690688"/>
            <a:ext cx="1429998" cy="2343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6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323961"/>
            <a:ext cx="3870960" cy="3573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0" y="1323960"/>
            <a:ext cx="3975271" cy="3573193"/>
          </a:xfrm>
          <a:prstGeom prst="rect">
            <a:avLst/>
          </a:prstGeom>
        </p:spPr>
      </p:pic>
      <p:pic>
        <p:nvPicPr>
          <p:cNvPr id="1030" name="Picture 6" descr="ក្នុងឆមាសទី១នៃឆ្នាំនេះ ភ្ញៀវទេសចរវៀតណាមមកកម្ពុជាមានចំនួននាំមុខគេ - Khmer  Tim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9689" r="9529" b="6061"/>
          <a:stretch/>
        </p:blipFill>
        <p:spPr bwMode="auto">
          <a:xfrm>
            <a:off x="8059591" y="1323958"/>
            <a:ext cx="3978696" cy="35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89120" y="4645874"/>
            <a:ext cx="1730000" cy="1663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ភ្ង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06955" y="4645874"/>
            <a:ext cx="1730000" cy="1663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ភ្ជ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24790" y="4645874"/>
            <a:ext cx="1730000" cy="1663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ភ្ញ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ឃុំភ្នំដី - វិគីភីឌ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" y="1382712"/>
            <a:ext cx="5709093" cy="333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nchon Cambodia :: The Original Korean Fried Chicken Sec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6058">
            <a:off x="6463204" y="581704"/>
            <a:ext cx="4933545" cy="49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64480" y="4635714"/>
            <a:ext cx="1730000" cy="1663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ភ្ន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06110" y="4714240"/>
            <a:ext cx="1730000" cy="1663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ភ្ល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606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49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ភ្ជ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388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2278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38294" y="1690688"/>
            <a:ext cx="1429998" cy="2343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38" y="1570053"/>
            <a:ext cx="10359205" cy="466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75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6" y="1860763"/>
            <a:ext cx="11335363" cy="38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52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ភ្នក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7645" y="3100804"/>
            <a:ext cx="11443355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ពូសំភ្ញាក់ពីព្រលឹមទៅភ្ជួរដីក្បែរជើងភ្នំ។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ភ្លើតភ្លើន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7645" y="4668845"/>
            <a:ext cx="11443355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ពូសំ/</a:t>
            </a:r>
            <a:r>
              <a:rPr lang="km-KH" sz="4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ភ្ញាក់/</a:t>
            </a:r>
            <a:r>
              <a:rPr lang="km-KH" sz="4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ពី/</a:t>
            </a:r>
            <a:r>
              <a:rPr lang="km-KH" sz="4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ព្រលឹម/</a:t>
            </a:r>
            <a:r>
              <a:rPr lang="km-KH" sz="4400" b="1" dirty="0" smtClean="0">
                <a:solidFill>
                  <a:schemeClr val="accent4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ទៅ/</a:t>
            </a:r>
            <a:r>
              <a:rPr lang="km-KH" sz="4400" b="1" dirty="0" smtClean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ភ្ជួរ/</a:t>
            </a:r>
            <a:r>
              <a:rPr lang="km-KH" sz="4400" b="1" dirty="0" smtClean="0">
                <a:solidFill>
                  <a:srgbClr val="00B0F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ដី/</a:t>
            </a:r>
            <a:r>
              <a:rPr lang="km-KH" sz="4400" b="1" dirty="0" smtClean="0">
                <a:solidFill>
                  <a:schemeClr val="accent4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ក្បែរ/</a:t>
            </a:r>
            <a:r>
              <a:rPr lang="km-KH" sz="4400" b="1" dirty="0" smtClean="0">
                <a:solidFill>
                  <a:srgbClr val="00B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ជើងភ្នំ។</a:t>
            </a:r>
            <a:endParaRPr lang="en-US" sz="4400" b="1" dirty="0">
              <a:solidFill>
                <a:srgbClr val="00B05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90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123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មេរៀនរំឭកទី៥៧ ផ្ញើជើង ភ្ង ភ្ជ ភ្ញ ភ្ន ភ្ល</vt:lpstr>
      <vt:lpstr>រំឭក</vt:lpstr>
      <vt:lpstr>ជើងព្យញ្ជនៈ</vt:lpstr>
      <vt:lpstr>PowerPoint Presentation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មេរៀនរំឭកទី៥៦ ផ្ញើជើង ព្ន ព្យ ព្រ</dc:title>
  <dc:creator>XY-PC</dc:creator>
  <cp:lastModifiedBy>XY-PC</cp:lastModifiedBy>
  <cp:revision>22</cp:revision>
  <dcterms:created xsi:type="dcterms:W3CDTF">2023-10-01T16:39:48Z</dcterms:created>
  <dcterms:modified xsi:type="dcterms:W3CDTF">2023-11-12T11:08:06Z</dcterms:modified>
</cp:coreProperties>
</file>