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09" autoAdjust="0"/>
    <p:restoredTop sz="94660"/>
  </p:normalViewPr>
  <p:slideViewPr>
    <p:cSldViewPr snapToGrid="0">
      <p:cViewPr varScale="1">
        <p:scale>
          <a:sx n="53" d="100"/>
          <a:sy n="53" d="100"/>
        </p:scale>
        <p:origin x="68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B36-8CAC-42D6-A574-3B479788460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84A4-A772-4E80-AAA5-276821B5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1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B36-8CAC-42D6-A574-3B479788460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84A4-A772-4E80-AAA5-276821B5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B36-8CAC-42D6-A574-3B479788460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84A4-A772-4E80-AAA5-276821B5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4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B36-8CAC-42D6-A574-3B479788460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84A4-A772-4E80-AAA5-276821B5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B36-8CAC-42D6-A574-3B479788460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84A4-A772-4E80-AAA5-276821B5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9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B36-8CAC-42D6-A574-3B479788460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84A4-A772-4E80-AAA5-276821B5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6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B36-8CAC-42D6-A574-3B479788460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84A4-A772-4E80-AAA5-276821B5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B36-8CAC-42D6-A574-3B479788460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84A4-A772-4E80-AAA5-276821B5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B36-8CAC-42D6-A574-3B479788460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84A4-A772-4E80-AAA5-276821B5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1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B36-8CAC-42D6-A574-3B479788460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84A4-A772-4E80-AAA5-276821B5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8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B36-8CAC-42D6-A574-3B479788460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84A4-A772-4E80-AAA5-276821B5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45B36-8CAC-42D6-A574-3B479788460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84A4-A772-4E80-AAA5-276821B5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6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មេរៀនរំឭកទី៥៨ ផ្ញើជើង ម្ក ម្ខ ម្ច ម្ដ ម្ស</a:t>
            </a:r>
            <a:endParaRPr lang="en-US" sz="4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91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1" y="2096286"/>
            <a:ext cx="10530170" cy="34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3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53" y="1228185"/>
            <a:ext cx="76485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16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71450"/>
            <a:ext cx="93599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7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ផ្លែម្កាក់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ម្ដងម្កាល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ម្ចាស់ដី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ដៃម្ខាង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ឆ្នាំម្សាញ់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ទិញម្សៅម្ដងម្កាល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55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94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ផ្ទី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ផ្លែព្នៅ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ព្រឺខ្លួន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ប្លែកភ្នែក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បំភ្លឺផ្លូវ</a:t>
            </a:r>
          </a:p>
        </p:txBody>
      </p:sp>
    </p:spTree>
    <p:extLst>
      <p:ext uri="{BB962C8B-B14F-4D97-AF65-F5344CB8AC3E}">
        <p14:creationId xmlns:p14="http://schemas.microsoft.com/office/powerpoint/2010/main" val="3009101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039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20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្ខ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375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្ច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5471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្ត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7191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្ស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323717" y="4223052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72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ម្ក</a:t>
            </a:r>
            <a:endParaRPr lang="en-US" sz="72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017724" y="4254786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72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ម្ច</a:t>
            </a:r>
            <a:endParaRPr lang="en-US" sz="72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12137" y="4452868"/>
            <a:ext cx="1940095" cy="143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72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ម្ខ</a:t>
            </a:r>
            <a:endParaRPr lang="en-US" sz="72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ផ្លែម្កាក់ ធម្មជាតិគ្មានជាតិគីមី​ (1k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3" y="994822"/>
            <a:ext cx="3875004" cy="38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7,894 Man Raise One Hand Images, Stock Photos, 3D objects, &amp; Vectors | 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r="27555" b="8716"/>
          <a:stretch/>
        </p:blipFill>
        <p:spPr bwMode="auto">
          <a:xfrm>
            <a:off x="3943347" y="1338404"/>
            <a:ext cx="4030431" cy="34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របៀបឆាមីគ្រឿងសមុទ្រ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r="14237"/>
          <a:stretch/>
        </p:blipFill>
        <p:spPr bwMode="auto">
          <a:xfrm>
            <a:off x="8076453" y="1529632"/>
            <a:ext cx="3985194" cy="31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41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78363" y="4262412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ម្ដ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70079" y="4170566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72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ម្ស</a:t>
            </a:r>
            <a:endParaRPr lang="en-US" sz="72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3" name="Picture 2" descr="កូនសម្លាញ់ម្ដាយ ថីបានកូនយំ? | La Reine M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1"/>
          <a:stretch/>
        </p:blipFill>
        <p:spPr bwMode="auto">
          <a:xfrm>
            <a:off x="1011197" y="1184527"/>
            <a:ext cx="5775993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ឪពុកម្តាយនិងអ្នកប្រើប្រាស់បារម្ភបញ្ហាសុខភាពក្រោយរកឃើញសារធាតុអាបេស្តូសក្នុងម្សៅលាបខ្លួនទារក  | ខេមបូចា ព័ត៌មាន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/>
          <a:stretch/>
        </p:blipFill>
        <p:spPr bwMode="auto">
          <a:xfrm>
            <a:off x="6787190" y="1184526"/>
            <a:ext cx="486843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039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ម្ក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20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ម្ខ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375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ម្ច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5471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ម្ត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7191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ម្ស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09" y="1677234"/>
            <a:ext cx="10765263" cy="48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2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00" y="1898666"/>
            <a:ext cx="11436682" cy="40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97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ម្ចាស់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7645" y="3100804"/>
            <a:ext cx="11443355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ខ្ញុំលាបម្សៅម្ដងម្កាល។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ផ្សារ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7645" y="4668845"/>
            <a:ext cx="11443355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ខ្ញុំ/</a:t>
            </a:r>
            <a:r>
              <a:rPr lang="km-KH" sz="4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លាប/</a:t>
            </a:r>
            <a:r>
              <a:rPr lang="km-KH" sz="4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ម្សៅ/</a:t>
            </a:r>
            <a:r>
              <a:rPr lang="km-KH" sz="4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ម្ដងម្កាល។</a:t>
            </a:r>
            <a:endParaRPr lang="en-US" sz="4400" b="1" dirty="0">
              <a:solidFill>
                <a:srgbClr val="00B05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40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103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មេរៀនរំឭកទី៥៨ ផ្ញើជើង ម្ក ម្ខ ម្ច ម្ដ ម្ស</vt:lpstr>
      <vt:lpstr>រំឭក</vt:lpstr>
      <vt:lpstr>ជើងព្យញ្ជនៈ</vt:lpstr>
      <vt:lpstr>PowerPoint Presentation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មេរៀនរំឭកទី៥៦ ផ្ញើជើង ព្ន ព្យ ព្រ</dc:title>
  <dc:creator>XY-PC</dc:creator>
  <cp:lastModifiedBy>XY-PC</cp:lastModifiedBy>
  <cp:revision>17</cp:revision>
  <dcterms:created xsi:type="dcterms:W3CDTF">2023-10-01T16:50:17Z</dcterms:created>
  <dcterms:modified xsi:type="dcterms:W3CDTF">2023-11-02T23:30:50Z</dcterms:modified>
</cp:coreProperties>
</file>