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800" autoAdjust="0"/>
    <p:restoredTop sz="94660"/>
  </p:normalViewPr>
  <p:slideViewPr>
    <p:cSldViewPr snapToGrid="0">
      <p:cViewPr>
        <p:scale>
          <a:sx n="50" d="100"/>
          <a:sy n="50" d="100"/>
        </p:scale>
        <p:origin x="88" y="4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181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25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7412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584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7020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086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153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19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939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718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9000" t="-19000" r="-6000" b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FEB12-8BC7-4283-9E27-A44CFF753EE6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EAB63D-5C90-42C7-A4E3-A627F890A2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309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600" y="1214438"/>
            <a:ext cx="11188700" cy="2387600"/>
          </a:xfrm>
        </p:spPr>
        <p:txBody>
          <a:bodyPr anchor="ctr">
            <a:normAutofit/>
          </a:bodyPr>
          <a:lstStyle/>
          <a:p>
            <a:r>
              <a:rPr lang="km-KH" sz="44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មេរៀនរំឭកទី៥៩ ផ្ញើជើង ម្ង ម្ជ ម្ញ ម្ទ ម្ន</a:t>
            </a:r>
            <a:endParaRPr lang="en-US" sz="4400" b="1" dirty="0">
              <a:solidFill>
                <a:srgbClr val="C00000"/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24300"/>
            <a:ext cx="9144000" cy="1333500"/>
          </a:xfrm>
        </p:spPr>
        <p:txBody>
          <a:bodyPr>
            <a:normAutofit/>
          </a:bodyPr>
          <a:lstStyle/>
          <a:p>
            <a:r>
              <a:rPr lang="km-KH" sz="4800" dirty="0" smtClean="0">
                <a:solidFill>
                  <a:schemeClr val="accent2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ភាសាខ្មែរ ថ្នាក់ទី២</a:t>
            </a:r>
            <a:endParaRPr lang="en-US" sz="4800" dirty="0">
              <a:solidFill>
                <a:schemeClr val="accent2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844861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00206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ការអានល្បះ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4302" y="2058872"/>
            <a:ext cx="10620877" cy="323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2363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886941" y="499621"/>
            <a:ext cx="10515600" cy="8075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dirty="0">
                <a:solidFill>
                  <a:schemeClr val="accent4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ការអានអត្ថបទខ្លី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3303" y="1307198"/>
            <a:ext cx="7762875" cy="549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384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500" y="119062"/>
            <a:ext cx="10337800" cy="661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3741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207" y="2120833"/>
            <a:ext cx="6188350" cy="4351338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ម្ជុលខ្ទាស់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ម្ជូរក្រសាំង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ម្ញ៉ិកម្ញ៉ក់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967237" y="2120833"/>
            <a:ext cx="691996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ម្ទេសឆ្អើរ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dirty="0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ម្នីម្នា</a:t>
            </a:r>
          </a:p>
          <a:p>
            <a:pPr marL="0" indent="0" algn="ctr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km-KH" sz="4800" b="1" smtClean="0">
                <a:solidFill>
                  <a:schemeClr val="accent4">
                    <a:lumMod val="50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ម្នីម្នាហាលម្ទេស</a:t>
            </a:r>
            <a:endParaRPr lang="km-KH" sz="4800" b="1" dirty="0" smtClean="0">
              <a:solidFill>
                <a:schemeClr val="accent4">
                  <a:lumMod val="50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86941" y="754430"/>
            <a:ext cx="10515600" cy="10362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5400" dirty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ការសរ</a:t>
            </a:r>
            <a:r>
              <a:rPr lang="km-KH" sz="5400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សេរ</a:t>
            </a:r>
            <a:endParaRPr lang="en-US" sz="54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cs typeface="Khmer OS Bokor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40626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48" y="952140"/>
            <a:ext cx="5905860" cy="590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46835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892" y="551582"/>
            <a:ext cx="11424894" cy="1139745"/>
          </a:xfrm>
        </p:spPr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60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រំឭក</a:t>
            </a:r>
            <a:endParaRPr lang="en-US" sz="60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6058" y="1851188"/>
            <a:ext cx="5479173" cy="364502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ព្រលឹម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នឹកភ្នក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ប្លែកភ្នែក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986021" y="1851188"/>
            <a:ext cx="4446178" cy="36450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ម្សិលមិញ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km-KH" sz="5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ម្ដងម្កាល</a:t>
            </a:r>
          </a:p>
        </p:txBody>
      </p:sp>
    </p:spTree>
    <p:extLst>
      <p:ext uri="{BB962C8B-B14F-4D97-AF65-F5344CB8AC3E}">
        <p14:creationId xmlns:p14="http://schemas.microsoft.com/office/powerpoint/2010/main" val="30458479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ជើងព្យញ្ជនៈ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</a:t>
            </a: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6475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1206771" y="4586768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ម្ង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855069" y="4445133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ម្ញ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065184" y="4728403"/>
            <a:ext cx="1940095" cy="14334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ម្ជ</a:t>
            </a:r>
            <a:endParaRPr lang="en-US" sz="66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25" y="1056806"/>
            <a:ext cx="3823721" cy="3823721"/>
          </a:xfrm>
          <a:prstGeom prst="rect">
            <a:avLst/>
          </a:prstGeom>
        </p:spPr>
      </p:pic>
      <p:pic>
        <p:nvPicPr>
          <p:cNvPr id="1026" name="Picture 2" descr="ខ្លាចម្ជុល​មែន​ទេ? គន្លឹះទាំង៥ នេះ អាចជួយអ្នកឱ្យលែង​ខ្លាច​ម្ជុល​បាន​ -  Khmerloa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2"/>
          <a:stretch/>
        </p:blipFill>
        <p:spPr bwMode="auto">
          <a:xfrm>
            <a:off x="3921447" y="1808174"/>
            <a:ext cx="4103855" cy="2778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កូន​ម៉ាក់​មាន​សង្សារ​នៅ?”  ដំបូន្មាន​អ្នក​ម្ដាយ​​ប្រាប់​កូន​ស្រី​មុន​មាន​ស្នេហា - Camnews N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5302" y="966762"/>
            <a:ext cx="3762187" cy="391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8906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 txBox="1">
            <a:spLocks/>
          </p:cNvSpPr>
          <p:nvPr/>
        </p:nvSpPr>
        <p:spPr>
          <a:xfrm>
            <a:off x="2778363" y="4262412"/>
            <a:ext cx="1775994" cy="178017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ម្ទ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7583607" y="4294146"/>
            <a:ext cx="2102651" cy="171670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7200" b="1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ម្ន</a:t>
            </a:r>
            <a:endParaRPr lang="en-US" sz="7200" b="1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pic>
        <p:nvPicPr>
          <p:cNvPr id="3" name="Picture 2" descr="ការនាំចេញ​ម្ទេស​ស្រស់​កើន ជាង ៤៣ ភាគរយ ហើយ​ម្ទេស​ក្រៀម កើន​ជាង ២០ ភាគរយ -  Rasmei Kampuchea Dail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92" b="10394"/>
          <a:stretch/>
        </p:blipFill>
        <p:spPr bwMode="auto">
          <a:xfrm>
            <a:off x="1317346" y="876300"/>
            <a:ext cx="4398782" cy="3625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9128" y="1229518"/>
            <a:ext cx="5071611" cy="327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6974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>
              <a:lnSpc>
                <a:spcPct val="150000"/>
              </a:lnSpc>
              <a:spcBef>
                <a:spcPts val="1000"/>
              </a:spcBef>
            </a:pP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ព្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យញ្ជ</a:t>
            </a:r>
            <a:r>
              <a:rPr lang="km-KH" sz="5400" dirty="0" smtClean="0">
                <a:solidFill>
                  <a:schemeClr val="accent2">
                    <a:lumMod val="50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នៈ ផ្ញើជើង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030398" y="1690688"/>
            <a:ext cx="1429998" cy="234398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ម្ង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232075" y="1690688"/>
            <a:ext cx="1429998" cy="234398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ម្ជ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433752" y="1690688"/>
            <a:ext cx="1429998" cy="234398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ម្ញ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575471" y="1690688"/>
            <a:ext cx="1429998" cy="234398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ម្ទ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7191" y="1690688"/>
            <a:ext cx="1429998" cy="2343984"/>
          </a:xfrm>
          <a:prstGeom prst="rect">
            <a:avLst/>
          </a:prstGeom>
          <a:solidFill>
            <a:srgbClr val="F6DBF7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  <a:spcBef>
                <a:spcPts val="1000"/>
              </a:spcBef>
            </a:pPr>
            <a:r>
              <a:rPr lang="km-KH" sz="6600" dirty="0" smtClean="0">
                <a:solidFill>
                  <a:srgbClr val="C0000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ម្ន</a:t>
            </a:r>
            <a:endParaRPr lang="en-US" sz="6600" dirty="0">
              <a:solidFill>
                <a:srgbClr val="C0000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738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86941" y="754430"/>
            <a:ext cx="10515600" cy="552768"/>
          </a:xfrm>
        </p:spPr>
        <p:txBody>
          <a:bodyPr>
            <a:noAutofit/>
          </a:bodyPr>
          <a:lstStyle/>
          <a:p>
            <a:pPr algn="ctr">
              <a:spcBef>
                <a:spcPts val="1000"/>
              </a:spcBef>
            </a:pPr>
            <a:r>
              <a:rPr lang="km-KH" dirty="0" smtClean="0">
                <a:solidFill>
                  <a:schemeClr val="accent6">
                    <a:lumMod val="75000"/>
                  </a:schemeClr>
                </a:solidFill>
                <a:latin typeface="Khmer OS Bokor" panose="02000500000000020004" pitchFamily="2" charset="0"/>
                <a:ea typeface="+mn-ea"/>
                <a:cs typeface="Khmer OS Bokor" panose="02000500000000020004" pitchFamily="2" charset="0"/>
              </a:rPr>
              <a:t>ការអានព្យាង្គ</a:t>
            </a:r>
            <a:endParaRPr lang="en-US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42" y="1724024"/>
            <a:ext cx="10552418" cy="4751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15737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86941" y="754430"/>
            <a:ext cx="10515600" cy="5527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1000"/>
              </a:spcBef>
            </a:pPr>
            <a:r>
              <a:rPr lang="km-KH" sz="4800" dirty="0">
                <a:solidFill>
                  <a:srgbClr val="FF0000"/>
                </a:solidFill>
                <a:latin typeface="Khmer OS Bokor" panose="02000500000000020004" pitchFamily="2" charset="0"/>
                <a:cs typeface="Khmer OS Bokor" panose="02000500000000020004" pitchFamily="2" charset="0"/>
              </a:rPr>
              <a:t>ការអានពាក្យ</a:t>
            </a:r>
            <a:endParaRPr lang="en-US" sz="4800" dirty="0">
              <a:solidFill>
                <a:schemeClr val="accent6">
                  <a:lumMod val="75000"/>
                </a:schemeClr>
              </a:solidFill>
              <a:latin typeface="Khmer OS Bokor" panose="02000500000000020004" pitchFamily="2" charset="0"/>
              <a:ea typeface="+mn-ea"/>
              <a:cs typeface="Khmer OS Bokor" panose="02000500000000020004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2" y="1970202"/>
            <a:ext cx="11402637" cy="3940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66139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658333" y="1583900"/>
            <a:ext cx="474246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rgbClr val="0070C0"/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ម្នីម្នា</a:t>
            </a:r>
            <a:endParaRPr lang="en-US" sz="5400" dirty="0">
              <a:solidFill>
                <a:srgbClr val="0070C0"/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88537" y="3100804"/>
            <a:ext cx="11622464" cy="41313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400" dirty="0" smtClean="0">
                <a:latin typeface="Khmer OS" panose="02000500000000020004" pitchFamily="2" charset="0"/>
                <a:cs typeface="Khmer OS" panose="02000500000000020004" pitchFamily="2" charset="0"/>
              </a:rPr>
              <a:t>ដារីម្ញ៉ិកម្ញ៉ក់ចង់ញ៉ាំម្ជូរ និងម្នាស់ដាក់អំបិលម្ទេស។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75680" y="1583900"/>
            <a:ext cx="496062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km-KH" sz="5400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ea typeface="+mn-ea"/>
                <a:cs typeface="Khmer OS" panose="02000500000000020004" pitchFamily="2" charset="0"/>
              </a:rPr>
              <a:t>ម្នាងសិលា</a:t>
            </a:r>
            <a:endParaRPr lang="en-US" sz="5400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ea typeface="+mn-ea"/>
              <a:cs typeface="Khmer OS" panose="02000500000000020004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367645" y="4668845"/>
            <a:ext cx="11443355" cy="28562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ct val="0"/>
              </a:spcBef>
              <a:buNone/>
            </a:pPr>
            <a:r>
              <a:rPr lang="km-KH" sz="4000" b="1" dirty="0" smtClean="0">
                <a:solidFill>
                  <a:srgbClr val="C0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ដារី/</a:t>
            </a:r>
            <a:r>
              <a:rPr lang="km-KH" sz="4000" b="1" dirty="0" smtClean="0">
                <a:solidFill>
                  <a:srgbClr val="7030A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ម្ញ៉ិកម្ញ៉ក់/</a:t>
            </a:r>
            <a:r>
              <a:rPr lang="km-KH" sz="4000" b="1" dirty="0" smtClean="0">
                <a:solidFill>
                  <a:srgbClr val="0070C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ចង់/</a:t>
            </a:r>
            <a:r>
              <a:rPr lang="km-KH" sz="4000" b="1" dirty="0" smtClean="0">
                <a:solidFill>
                  <a:schemeClr val="accent6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ញ៉ាំ/</a:t>
            </a:r>
            <a:r>
              <a:rPr lang="km-KH" sz="4000" b="1" dirty="0" smtClean="0">
                <a:solidFill>
                  <a:srgbClr val="FFC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ម្ជូរ/</a:t>
            </a:r>
            <a:r>
              <a:rPr lang="km-KH" sz="4000" b="1" dirty="0" smtClean="0">
                <a:solidFill>
                  <a:srgbClr val="00B0F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និង/</a:t>
            </a:r>
            <a:r>
              <a:rPr lang="km-KH" sz="4000" b="1" dirty="0" smtClean="0">
                <a:solidFill>
                  <a:schemeClr val="accent4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ម្នាស់/</a:t>
            </a:r>
            <a:r>
              <a:rPr lang="km-KH" sz="4000" b="1" dirty="0" smtClean="0">
                <a:solidFill>
                  <a:srgbClr val="FF000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ដាក់/</a:t>
            </a:r>
            <a:r>
              <a:rPr lang="km-KH" sz="4000" b="1" dirty="0" smtClean="0">
                <a:solidFill>
                  <a:srgbClr val="92D050"/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អំបិល/</a:t>
            </a:r>
            <a:r>
              <a:rPr lang="km-KH" sz="4000" b="1" dirty="0" smtClean="0">
                <a:solidFill>
                  <a:schemeClr val="accent2">
                    <a:lumMod val="75000"/>
                  </a:schemeClr>
                </a:solidFill>
                <a:latin typeface="Khmer OS" panose="02000500000000020004" pitchFamily="2" charset="0"/>
                <a:cs typeface="Khmer OS" panose="02000500000000020004" pitchFamily="2" charset="0"/>
              </a:rPr>
              <a:t>ម្ទេស។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Khmer OS" panose="02000500000000020004" pitchFamily="2" charset="0"/>
              <a:cs typeface="Khmer OS" panose="02000500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796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134</Words>
  <Application>Microsoft Office PowerPoint</Application>
  <PresentationFormat>Widescreen</PresentationFormat>
  <Paragraphs>40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Khmer OS</vt:lpstr>
      <vt:lpstr>Khmer OS Bokor</vt:lpstr>
      <vt:lpstr>Office Theme</vt:lpstr>
      <vt:lpstr>មេរៀនរំឭកទី៥៩ ផ្ញើជើង ម្ង ម្ជ ម្ញ ម្ទ ម្ន</vt:lpstr>
      <vt:lpstr>រំឭក</vt:lpstr>
      <vt:lpstr>ជើងព្យញ្ជនៈ</vt:lpstr>
      <vt:lpstr>PowerPoint Presentation</vt:lpstr>
      <vt:lpstr>PowerPoint Presentation</vt:lpstr>
      <vt:lpstr>ព្យញ្ជនៈ ផ្ញើជើង</vt:lpstr>
      <vt:lpstr>ការអានព្យាង្គ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TEMAOS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មេរៀនរំឭកទី៥៨ ផ្ញើជើង ម្ក ម្ខ ម្ច ម្ដ ម្ស</dc:title>
  <dc:creator>XY-PC</dc:creator>
  <cp:lastModifiedBy>XY-PC</cp:lastModifiedBy>
  <cp:revision>18</cp:revision>
  <dcterms:created xsi:type="dcterms:W3CDTF">2023-10-01T17:00:55Z</dcterms:created>
  <dcterms:modified xsi:type="dcterms:W3CDTF">2023-11-02T23:30:54Z</dcterms:modified>
</cp:coreProperties>
</file>