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9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7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57C1-5BD9-456F-AF6D-C2D8EC4F2BC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A70A-36DF-4B66-A9F6-84B54F94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មេរៀនរំឭកទី៦០ ផ្ញើជើង ម្ហ​ ម្អ ម្ភ ម្យ ម្រ ម្ល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8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9923" y="28707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59" y="2185987"/>
            <a:ext cx="11219328" cy="33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21514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01" y="1022719"/>
            <a:ext cx="8807999" cy="56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0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54993"/>
            <a:ext cx="11917680" cy="65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6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ម្ហូបម្ហា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ម្អមក្ដាម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ម្រាមដៃ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ម្រះព្រៅ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ម្លូព្រៃ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ម្ហូបម្ហាម្ជូរព្រៃ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16515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37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45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52" y="0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ម្ដាយ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ភ្ញីផ្កា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ម្ចាស់ហាង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ម្ទេសឆ្អើរ</a:t>
            </a:r>
          </a:p>
        </p:txBody>
      </p:sp>
    </p:spTree>
    <p:extLst>
      <p:ext uri="{BB962C8B-B14F-4D97-AF65-F5344CB8AC3E}">
        <p14:creationId xmlns:p14="http://schemas.microsoft.com/office/powerpoint/2010/main" val="217744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1" y="-18351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664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ហ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4999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7334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្ភ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966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92004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14339" y="1690688"/>
            <a:ext cx="1429998" cy="2343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81047" y="4434146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ម្ហ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005614" y="4497614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ម្ភ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45254" y="4607515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ម្អ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9" y="1855389"/>
            <a:ext cx="3804503" cy="282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293" b="8212"/>
          <a:stretch/>
        </p:blipFill>
        <p:spPr>
          <a:xfrm>
            <a:off x="4261414" y="1855389"/>
            <a:ext cx="4107777" cy="2824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3214" t="17048" r="23569" b="10961"/>
          <a:stretch/>
        </p:blipFill>
        <p:spPr>
          <a:xfrm>
            <a:off x="8369191" y="1855389"/>
            <a:ext cx="3375499" cy="28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4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78363" y="426241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ម្យ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792" y="4624493"/>
            <a:ext cx="2041968" cy="105273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ម្យប់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30826" y="4680202"/>
            <a:ext cx="3154750" cy="86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ម្លិះ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34251" y="4254787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ម្ល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91955" y="4586768"/>
            <a:ext cx="2195235" cy="1128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ម្រះ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36358" y="4434146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ម្រ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74" t="-1" r="4653" b="8612"/>
          <a:stretch/>
        </p:blipFill>
        <p:spPr>
          <a:xfrm>
            <a:off x="200416" y="1755704"/>
            <a:ext cx="3845491" cy="3114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396" y="1755704"/>
            <a:ext cx="4393492" cy="3114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674"/>
          <a:stretch/>
        </p:blipFill>
        <p:spPr>
          <a:xfrm>
            <a:off x="8242126" y="1766873"/>
            <a:ext cx="3790178" cy="310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0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/>
      <p:bldP spid="1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1" y="-18351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 ផ្ញើជើង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664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ហ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4999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7334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ម្ភ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966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92004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14339" y="1690688"/>
            <a:ext cx="1429998" cy="2343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2439" y="31755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6" y="1365256"/>
            <a:ext cx="11854114" cy="52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9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9085" y="28707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8" y="1847848"/>
            <a:ext cx="11850373" cy="40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77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ម្ហូប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37" y="3100804"/>
            <a:ext cx="11622464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តាឈុំដាំម្លូ និងម្រះក្បែរដើមម្រុំ។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ម្ហេបម្ហប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645" y="4668845"/>
            <a:ext cx="1144335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តាឈុំ/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ដាំ/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ម្លូ/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និង/</a:t>
            </a:r>
            <a:r>
              <a:rPr lang="km-KH" sz="48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ម្រះ/</a:t>
            </a:r>
            <a:r>
              <a:rPr lang="km-KH" sz="48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ក្បែរ/</a:t>
            </a:r>
            <a:r>
              <a:rPr lang="km-KH" sz="48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ដើមម្រុំ។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27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116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មេរៀនរំឭកទី៦០ ផ្ញើជើង ម្ហ​ ម្អ ម្ភ ម្យ ម្រ ម្ល</vt:lpstr>
      <vt:lpstr>រំឭក</vt:lpstr>
      <vt:lpstr>ជើងព្យញ្ជនៈ</vt:lpstr>
      <vt:lpstr>PowerPoint Presentation</vt:lpstr>
      <vt:lpstr>ម្យប់</vt:lpstr>
      <vt:lpstr>ព្យញ្ជនៈ 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មេរៀនរំឭកទី៥៩ ផ្ញើជើង ម្ង ម្ជ ម្ញ ម្ទ ម្ន</dc:title>
  <dc:creator>XY-PC</dc:creator>
  <cp:lastModifiedBy>XY-PC</cp:lastModifiedBy>
  <cp:revision>18</cp:revision>
  <dcterms:created xsi:type="dcterms:W3CDTF">2023-10-01T17:16:18Z</dcterms:created>
  <dcterms:modified xsi:type="dcterms:W3CDTF">2023-11-02T22:57:01Z</dcterms:modified>
</cp:coreProperties>
</file>