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7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224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1C3B-6A0B-40FF-BE91-CE7A8085DCB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8BBA-F65A-4C4B-85F6-8DF64C244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0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1C3B-6A0B-40FF-BE91-CE7A8085DCB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8BBA-F65A-4C4B-85F6-8DF64C244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2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1C3B-6A0B-40FF-BE91-CE7A8085DCB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8BBA-F65A-4C4B-85F6-8DF64C244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1C3B-6A0B-40FF-BE91-CE7A8085DCB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8BBA-F65A-4C4B-85F6-8DF64C244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8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1C3B-6A0B-40FF-BE91-CE7A8085DCB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8BBA-F65A-4C4B-85F6-8DF64C244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6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1C3B-6A0B-40FF-BE91-CE7A8085DCB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8BBA-F65A-4C4B-85F6-8DF64C244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7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1C3B-6A0B-40FF-BE91-CE7A8085DCB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8BBA-F65A-4C4B-85F6-8DF64C244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4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1C3B-6A0B-40FF-BE91-CE7A8085DCB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8BBA-F65A-4C4B-85F6-8DF64C244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0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1C3B-6A0B-40FF-BE91-CE7A8085DCB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8BBA-F65A-4C4B-85F6-8DF64C244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1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1C3B-6A0B-40FF-BE91-CE7A8085DCB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8BBA-F65A-4C4B-85F6-8DF64C244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4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1C3B-6A0B-40FF-BE91-CE7A8085DCB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8BBA-F65A-4C4B-85F6-8DF64C244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t="-13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D1C3B-6A0B-40FF-BE91-CE7A8085DCB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A8BBA-F65A-4C4B-85F6-8DF64C244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0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r>
              <a:rPr lang="km-KH" sz="4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មេរៀនរំឭកទី៦១ ផ្ញើជើង ល្ខ ល្ប ល្ហ ល្អ</a:t>
            </a:r>
            <a:endParaRPr lang="en-US" sz="44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48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89" y="468690"/>
            <a:ext cx="10486417" cy="604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98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ល្ខោនខោល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ល្បីល្បាញ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ល្អិតល្អន់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6919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ល្ហិតល្ហៃ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សាកល្បង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ល្ខោនខោលល្បីល្បាញ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1084563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54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23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952140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263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56" y="1076875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ម្ខាងផ្លូវ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ដើមម្ទេស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ម្នីម្នា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ម្រះព្រៅ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ម្ហូប</a:t>
            </a:r>
          </a:p>
        </p:txBody>
      </p:sp>
    </p:spTree>
    <p:extLst>
      <p:ext uri="{BB962C8B-B14F-4D97-AF65-F5344CB8AC3E}">
        <p14:creationId xmlns:p14="http://schemas.microsoft.com/office/powerpoint/2010/main" val="2920049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719997" y="3979741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ល្ខ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49362" y="3979741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72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ល្ប</a:t>
            </a:r>
            <a:endParaRPr lang="en-US" sz="72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792" y="1309710"/>
            <a:ext cx="4980403" cy="3033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195" y="1246990"/>
            <a:ext cx="5004987" cy="315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52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545831" y="3979741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ល្ហ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31213" y="3979741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72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ល្អ</a:t>
            </a:r>
            <a:endParaRPr lang="en-US" sz="72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3" name="Picture 2" descr="វិធីដាំដាំល្ហុងឱ្យបានផ្លែច្រើន និងមានដើមទាប | www.the-iconmedi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8" y="1143366"/>
            <a:ext cx="5038995" cy="338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388" y="1231685"/>
            <a:ext cx="4952302" cy="32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41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42369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" y="1595436"/>
            <a:ext cx="10877878" cy="495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89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1260268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98" y="2005405"/>
            <a:ext cx="11694686" cy="396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69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ល្បោយ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8537" y="3100804"/>
            <a:ext cx="11622464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dirty="0" smtClean="0">
                <a:latin typeface="Khmer OS" panose="02000500000000020004" pitchFamily="2" charset="0"/>
                <a:cs typeface="Khmer OS" panose="02000500000000020004" pitchFamily="2" charset="0"/>
              </a:rPr>
              <a:t>មីងម៉ៅទិញល្ហុងមួយល្អីធ្វើល្បោយនំ។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ល្ហិតល្ហៃ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7645" y="4668845"/>
            <a:ext cx="11443355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មីងម៉ៅ/</a:t>
            </a:r>
            <a:r>
              <a:rPr lang="km-KH" sz="48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ទិញ/</a:t>
            </a:r>
            <a:r>
              <a:rPr lang="km-KH" sz="48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ល្ហុង/</a:t>
            </a:r>
            <a:r>
              <a:rPr lang="km-KH" sz="48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មួយ/</a:t>
            </a:r>
            <a:r>
              <a:rPr lang="km-KH" sz="4800" b="1" dirty="0" smtClean="0">
                <a:solidFill>
                  <a:srgbClr val="FFC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ល្អី/</a:t>
            </a:r>
            <a:r>
              <a:rPr lang="km-KH" sz="4800" b="1" dirty="0" smtClean="0">
                <a:solidFill>
                  <a:srgbClr val="00B0F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ធ្វើ/</a:t>
            </a:r>
            <a:r>
              <a:rPr lang="km-KH" sz="4800" b="1" dirty="0" smtClean="0">
                <a:solidFill>
                  <a:schemeClr val="accent4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ល្បោយ/</a:t>
            </a:r>
            <a:r>
              <a:rPr lang="km-KH" sz="4800" b="1" dirty="0" smtClean="0">
                <a:solidFill>
                  <a:schemeClr val="accent6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នំ។</a:t>
            </a:r>
            <a:endParaRPr lang="en-US" sz="4800" b="1" dirty="0">
              <a:solidFill>
                <a:schemeClr val="accent6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06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333" y="1279724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41" y="2145382"/>
            <a:ext cx="10570384" cy="367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59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290435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000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995" y="1098012"/>
            <a:ext cx="6717826" cy="475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46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85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មេរៀនរំឭកទី៦១ ផ្ញើជើង ល្ខ ល្ប ល្ហ ល្អ</vt:lpstr>
      <vt:lpstr>រំឭក</vt:lpstr>
      <vt:lpstr>PowerPoint Presentation</vt:lpstr>
      <vt:lpstr>PowerPoint Presentation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មេរៀនរំឭកទី៦០ ផ្ញើជើង ម្ហ​ ម្អ ម្ភ ម្យ ម្រ ម្ល</dc:title>
  <dc:creator>XY-PC</dc:creator>
  <cp:lastModifiedBy>XY-PC</cp:lastModifiedBy>
  <cp:revision>15</cp:revision>
  <dcterms:created xsi:type="dcterms:W3CDTF">2023-10-01T17:26:35Z</dcterms:created>
  <dcterms:modified xsi:type="dcterms:W3CDTF">2023-11-02T22:32:21Z</dcterms:modified>
</cp:coreProperties>
</file>